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57" r:id="rId6"/>
    <p:sldId id="267" r:id="rId7"/>
    <p:sldId id="268" r:id="rId8"/>
    <p:sldId id="276" r:id="rId9"/>
    <p:sldId id="272" r:id="rId10"/>
    <p:sldId id="273" r:id="rId11"/>
    <p:sldId id="274" r:id="rId12"/>
    <p:sldId id="275" r:id="rId13"/>
    <p:sldId id="277" r:id="rId14"/>
    <p:sldId id="269" r:id="rId15"/>
    <p:sldId id="270" r:id="rId16"/>
    <p:sldId id="271" r:id="rId17"/>
    <p:sldId id="278" r:id="rId18"/>
    <p:sldId id="266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162">
          <p15:clr>
            <a:srgbClr val="A4A3A4"/>
          </p15:clr>
        </p15:guide>
        <p15:guide id="4" orient="horz" pos="527">
          <p15:clr>
            <a:srgbClr val="A4A3A4"/>
          </p15:clr>
        </p15:guide>
        <p15:guide id="5" orient="horz" pos="3521">
          <p15:clr>
            <a:srgbClr val="A4A3A4"/>
          </p15:clr>
        </p15:guide>
        <p15:guide id="6" pos="846">
          <p15:clr>
            <a:srgbClr val="A4A3A4"/>
          </p15:clr>
        </p15:guide>
        <p15:guide id="7" pos="7197">
          <p15:clr>
            <a:srgbClr val="A4A3A4"/>
          </p15:clr>
        </p15:guide>
        <p15:guide id="8" pos="4021">
          <p15:clr>
            <a:srgbClr val="A4A3A4"/>
          </p15:clr>
        </p15:guide>
        <p15:guide id="9" pos="42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D7D7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howGuides="1">
      <p:cViewPr varScale="1">
        <p:scale>
          <a:sx n="115" d="100"/>
          <a:sy n="115" d="100"/>
        </p:scale>
        <p:origin x="432" y="108"/>
      </p:cViewPr>
      <p:guideLst>
        <p:guide orient="horz" pos="2160"/>
        <p:guide pos="3840"/>
        <p:guide orient="horz" pos="1162"/>
        <p:guide orient="horz" pos="527"/>
        <p:guide orient="horz" pos="3521"/>
        <p:guide pos="846"/>
        <p:guide pos="7197"/>
        <p:guide pos="4021"/>
        <p:guide pos="420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28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58A85E-D12C-4974-9ED6-D702AA3A6D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85ADD7-CE7B-4630-933E-53F8C2F0ED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AFE79-B522-4275-A743-D146938A370D}" type="datetimeFigureOut">
              <a:rPr lang="fi-FI" sz="800" smtClean="0"/>
              <a:t>1.11.2022</a:t>
            </a:fld>
            <a:endParaRPr lang="fi-FI" sz="8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B466E5-141A-4154-A06D-C5D1C64A1D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4DF169-333C-45A9-8A0F-F0C5FA1DBF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1FD17-06F2-4EBD-8ACB-F8A7DB738C66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2115255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9E9E2390-66DA-403A-A304-704143F18E33}" type="datetimeFigureOut">
              <a:rPr lang="fi-FI" smtClean="0"/>
              <a:pPr/>
              <a:t>1.11.2022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83072FAD-0976-40A9-BEE6-64F9F61352E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674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nestcentre.eu/" TargetMode="Externa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0"/>
            <a:ext cx="12192000" cy="58412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24" name="Freeform 12"/>
          <p:cNvSpPr>
            <a:spLocks noEditPoints="1"/>
          </p:cNvSpPr>
          <p:nvPr userDrawn="1"/>
        </p:nvSpPr>
        <p:spPr bwMode="auto">
          <a:xfrm>
            <a:off x="5327650" y="3175"/>
            <a:ext cx="6213476" cy="5838825"/>
          </a:xfrm>
          <a:custGeom>
            <a:avLst/>
            <a:gdLst>
              <a:gd name="T0" fmla="*/ 3672 w 3914"/>
              <a:gd name="T1" fmla="*/ 2589 h 3678"/>
              <a:gd name="T2" fmla="*/ 3758 w 3914"/>
              <a:gd name="T3" fmla="*/ 2609 h 3678"/>
              <a:gd name="T4" fmla="*/ 3831 w 3914"/>
              <a:gd name="T5" fmla="*/ 2655 h 3678"/>
              <a:gd name="T6" fmla="*/ 3883 w 3914"/>
              <a:gd name="T7" fmla="*/ 2722 h 3678"/>
              <a:gd name="T8" fmla="*/ 3912 w 3914"/>
              <a:gd name="T9" fmla="*/ 2817 h 3678"/>
              <a:gd name="T10" fmla="*/ 3734 w 3914"/>
              <a:gd name="T11" fmla="*/ 2829 h 3678"/>
              <a:gd name="T12" fmla="*/ 3708 w 3914"/>
              <a:gd name="T13" fmla="*/ 2785 h 3678"/>
              <a:gd name="T14" fmla="*/ 3662 w 3914"/>
              <a:gd name="T15" fmla="*/ 2769 h 3678"/>
              <a:gd name="T16" fmla="*/ 1876 w 3914"/>
              <a:gd name="T17" fmla="*/ 3678 h 3678"/>
              <a:gd name="T18" fmla="*/ 1434 w 3914"/>
              <a:gd name="T19" fmla="*/ 2778 h 3678"/>
              <a:gd name="T20" fmla="*/ 1401 w 3914"/>
              <a:gd name="T21" fmla="*/ 2814 h 3678"/>
              <a:gd name="T22" fmla="*/ 1213 w 3914"/>
              <a:gd name="T23" fmla="*/ 2842 h 3678"/>
              <a:gd name="T24" fmla="*/ 1228 w 3914"/>
              <a:gd name="T25" fmla="*/ 2755 h 3678"/>
              <a:gd name="T26" fmla="*/ 1271 w 3914"/>
              <a:gd name="T27" fmla="*/ 2681 h 3678"/>
              <a:gd name="T28" fmla="*/ 1336 w 3914"/>
              <a:gd name="T29" fmla="*/ 2625 h 3678"/>
              <a:gd name="T30" fmla="*/ 1430 w 3914"/>
              <a:gd name="T31" fmla="*/ 2591 h 3678"/>
              <a:gd name="T32" fmla="*/ 1873 w 3914"/>
              <a:gd name="T33" fmla="*/ 460 h 3678"/>
              <a:gd name="T34" fmla="*/ 1840 w 3914"/>
              <a:gd name="T35" fmla="*/ 407 h 3678"/>
              <a:gd name="T36" fmla="*/ 1789 w 3914"/>
              <a:gd name="T37" fmla="*/ 395 h 3678"/>
              <a:gd name="T38" fmla="*/ 211 w 3914"/>
              <a:gd name="T39" fmla="*/ 1168 h 3678"/>
              <a:gd name="T40" fmla="*/ 182 w 3914"/>
              <a:gd name="T41" fmla="*/ 1209 h 3678"/>
              <a:gd name="T42" fmla="*/ 0 w 3914"/>
              <a:gd name="T43" fmla="*/ 3678 h 3678"/>
              <a:gd name="T44" fmla="*/ 6 w 3914"/>
              <a:gd name="T45" fmla="*/ 1176 h 3678"/>
              <a:gd name="T46" fmla="*/ 53 w 3914"/>
              <a:gd name="T47" fmla="*/ 1078 h 3678"/>
              <a:gd name="T48" fmla="*/ 134 w 3914"/>
              <a:gd name="T49" fmla="*/ 1007 h 3678"/>
              <a:gd name="T50" fmla="*/ 1760 w 3914"/>
              <a:gd name="T51" fmla="*/ 218 h 3678"/>
              <a:gd name="T52" fmla="*/ 1870 w 3914"/>
              <a:gd name="T53" fmla="*/ 224 h 3678"/>
              <a:gd name="T54" fmla="*/ 1953 w 3914"/>
              <a:gd name="T55" fmla="*/ 265 h 3678"/>
              <a:gd name="T56" fmla="*/ 2024 w 3914"/>
              <a:gd name="T57" fmla="*/ 345 h 3678"/>
              <a:gd name="T58" fmla="*/ 2056 w 3914"/>
              <a:gd name="T59" fmla="*/ 453 h 3678"/>
              <a:gd name="T60" fmla="*/ 3102 w 3914"/>
              <a:gd name="T61" fmla="*/ 647 h 3678"/>
              <a:gd name="T62" fmla="*/ 2633 w 3914"/>
              <a:gd name="T63" fmla="*/ 2257 h 3678"/>
              <a:gd name="T64" fmla="*/ 2722 w 3914"/>
              <a:gd name="T65" fmla="*/ 2204 h 3678"/>
              <a:gd name="T66" fmla="*/ 2769 w 3914"/>
              <a:gd name="T67" fmla="*/ 2131 h 3678"/>
              <a:gd name="T68" fmla="*/ 2781 w 3914"/>
              <a:gd name="T69" fmla="*/ 2058 h 3678"/>
              <a:gd name="T70" fmla="*/ 2757 w 3914"/>
              <a:gd name="T71" fmla="*/ 1959 h 3678"/>
              <a:gd name="T72" fmla="*/ 2668 w 3914"/>
              <a:gd name="T73" fmla="*/ 1873 h 3678"/>
              <a:gd name="T74" fmla="*/ 2565 w 3914"/>
              <a:gd name="T75" fmla="*/ 1855 h 3678"/>
              <a:gd name="T76" fmla="*/ 2494 w 3914"/>
              <a:gd name="T77" fmla="*/ 1877 h 3678"/>
              <a:gd name="T78" fmla="*/ 2419 w 3914"/>
              <a:gd name="T79" fmla="*/ 1950 h 3678"/>
              <a:gd name="T80" fmla="*/ 2392 w 3914"/>
              <a:gd name="T81" fmla="*/ 2025 h 3678"/>
              <a:gd name="T82" fmla="*/ 2399 w 3914"/>
              <a:gd name="T83" fmla="*/ 2120 h 3678"/>
              <a:gd name="T84" fmla="*/ 2455 w 3914"/>
              <a:gd name="T85" fmla="*/ 2211 h 3678"/>
              <a:gd name="T86" fmla="*/ 2520 w 3914"/>
              <a:gd name="T87" fmla="*/ 2251 h 3678"/>
              <a:gd name="T88" fmla="*/ 2547 w 3914"/>
              <a:gd name="T89" fmla="*/ 2441 h 3678"/>
              <a:gd name="T90" fmla="*/ 2422 w 3914"/>
              <a:gd name="T91" fmla="*/ 2405 h 3678"/>
              <a:gd name="T92" fmla="*/ 2319 w 3914"/>
              <a:gd name="T93" fmla="*/ 2331 h 3678"/>
              <a:gd name="T94" fmla="*/ 2247 w 3914"/>
              <a:gd name="T95" fmla="*/ 2226 h 3678"/>
              <a:gd name="T96" fmla="*/ 2212 w 3914"/>
              <a:gd name="T97" fmla="*/ 2097 h 3678"/>
              <a:gd name="T98" fmla="*/ 2218 w 3914"/>
              <a:gd name="T99" fmla="*/ 1981 h 3678"/>
              <a:gd name="T100" fmla="*/ 2265 w 3914"/>
              <a:gd name="T101" fmla="*/ 1859 h 3678"/>
              <a:gd name="T102" fmla="*/ 2347 w 3914"/>
              <a:gd name="T103" fmla="*/ 1763 h 3678"/>
              <a:gd name="T104" fmla="*/ 2457 w 3914"/>
              <a:gd name="T105" fmla="*/ 1698 h 3678"/>
              <a:gd name="T106" fmla="*/ 2565 w 3914"/>
              <a:gd name="T107" fmla="*/ 1675 h 3678"/>
              <a:gd name="T108" fmla="*/ 2696 w 3914"/>
              <a:gd name="T109" fmla="*/ 1692 h 3678"/>
              <a:gd name="T110" fmla="*/ 2810 w 3914"/>
              <a:gd name="T111" fmla="*/ 1751 h 3678"/>
              <a:gd name="T112" fmla="*/ 2896 w 3914"/>
              <a:gd name="T113" fmla="*/ 1844 h 3678"/>
              <a:gd name="T114" fmla="*/ 2948 w 3914"/>
              <a:gd name="T115" fmla="*/ 1963 h 3678"/>
              <a:gd name="T116" fmla="*/ 2957 w 3914"/>
              <a:gd name="T117" fmla="*/ 2097 h 3678"/>
              <a:gd name="T118" fmla="*/ 2930 w 3914"/>
              <a:gd name="T119" fmla="*/ 2209 h 3678"/>
              <a:gd name="T120" fmla="*/ 2862 w 3914"/>
              <a:gd name="T121" fmla="*/ 2318 h 3678"/>
              <a:gd name="T122" fmla="*/ 2764 w 3914"/>
              <a:gd name="T123" fmla="*/ 2396 h 3678"/>
              <a:gd name="T124" fmla="*/ 2642 w 3914"/>
              <a:gd name="T125" fmla="*/ 2438 h 36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914" h="3678">
                <a:moveTo>
                  <a:pt x="3280" y="0"/>
                </a:moveTo>
                <a:lnTo>
                  <a:pt x="3280" y="647"/>
                </a:lnTo>
                <a:lnTo>
                  <a:pt x="3280" y="1294"/>
                </a:lnTo>
                <a:lnTo>
                  <a:pt x="3280" y="1941"/>
                </a:lnTo>
                <a:lnTo>
                  <a:pt x="3280" y="2589"/>
                </a:lnTo>
                <a:lnTo>
                  <a:pt x="3659" y="2589"/>
                </a:lnTo>
                <a:lnTo>
                  <a:pt x="3672" y="2589"/>
                </a:lnTo>
                <a:lnTo>
                  <a:pt x="3684" y="2589"/>
                </a:lnTo>
                <a:lnTo>
                  <a:pt x="3698" y="2592"/>
                </a:lnTo>
                <a:lnTo>
                  <a:pt x="3710" y="2594"/>
                </a:lnTo>
                <a:lnTo>
                  <a:pt x="3722" y="2597"/>
                </a:lnTo>
                <a:lnTo>
                  <a:pt x="3734" y="2600"/>
                </a:lnTo>
                <a:lnTo>
                  <a:pt x="3746" y="2604"/>
                </a:lnTo>
                <a:lnTo>
                  <a:pt x="3758" y="2609"/>
                </a:lnTo>
                <a:lnTo>
                  <a:pt x="3769" y="2613"/>
                </a:lnTo>
                <a:lnTo>
                  <a:pt x="3781" y="2619"/>
                </a:lnTo>
                <a:lnTo>
                  <a:pt x="3791" y="2625"/>
                </a:lnTo>
                <a:lnTo>
                  <a:pt x="3802" y="2633"/>
                </a:lnTo>
                <a:lnTo>
                  <a:pt x="3811" y="2639"/>
                </a:lnTo>
                <a:lnTo>
                  <a:pt x="3822" y="2646"/>
                </a:lnTo>
                <a:lnTo>
                  <a:pt x="3831" y="2655"/>
                </a:lnTo>
                <a:lnTo>
                  <a:pt x="3840" y="2663"/>
                </a:lnTo>
                <a:lnTo>
                  <a:pt x="3847" y="2672"/>
                </a:lnTo>
                <a:lnTo>
                  <a:pt x="3856" y="2681"/>
                </a:lnTo>
                <a:lnTo>
                  <a:pt x="3864" y="2692"/>
                </a:lnTo>
                <a:lnTo>
                  <a:pt x="3870" y="2701"/>
                </a:lnTo>
                <a:lnTo>
                  <a:pt x="3877" y="2711"/>
                </a:lnTo>
                <a:lnTo>
                  <a:pt x="3883" y="2722"/>
                </a:lnTo>
                <a:lnTo>
                  <a:pt x="3894" y="2744"/>
                </a:lnTo>
                <a:lnTo>
                  <a:pt x="3898" y="2756"/>
                </a:lnTo>
                <a:lnTo>
                  <a:pt x="3903" y="2767"/>
                </a:lnTo>
                <a:lnTo>
                  <a:pt x="3906" y="2779"/>
                </a:lnTo>
                <a:lnTo>
                  <a:pt x="3909" y="2793"/>
                </a:lnTo>
                <a:lnTo>
                  <a:pt x="3911" y="2805"/>
                </a:lnTo>
                <a:lnTo>
                  <a:pt x="3912" y="2817"/>
                </a:lnTo>
                <a:lnTo>
                  <a:pt x="3914" y="2830"/>
                </a:lnTo>
                <a:lnTo>
                  <a:pt x="3914" y="2844"/>
                </a:lnTo>
                <a:lnTo>
                  <a:pt x="3914" y="3678"/>
                </a:lnTo>
                <a:lnTo>
                  <a:pt x="3736" y="3678"/>
                </a:lnTo>
                <a:lnTo>
                  <a:pt x="3736" y="2844"/>
                </a:lnTo>
                <a:lnTo>
                  <a:pt x="3736" y="2836"/>
                </a:lnTo>
                <a:lnTo>
                  <a:pt x="3734" y="2829"/>
                </a:lnTo>
                <a:lnTo>
                  <a:pt x="3733" y="2821"/>
                </a:lnTo>
                <a:lnTo>
                  <a:pt x="3731" y="2814"/>
                </a:lnTo>
                <a:lnTo>
                  <a:pt x="3727" y="2808"/>
                </a:lnTo>
                <a:lnTo>
                  <a:pt x="3724" y="2802"/>
                </a:lnTo>
                <a:lnTo>
                  <a:pt x="3719" y="2796"/>
                </a:lnTo>
                <a:lnTo>
                  <a:pt x="3714" y="2791"/>
                </a:lnTo>
                <a:lnTo>
                  <a:pt x="3708" y="2785"/>
                </a:lnTo>
                <a:lnTo>
                  <a:pt x="3704" y="2781"/>
                </a:lnTo>
                <a:lnTo>
                  <a:pt x="3696" y="2778"/>
                </a:lnTo>
                <a:lnTo>
                  <a:pt x="3690" y="2775"/>
                </a:lnTo>
                <a:lnTo>
                  <a:pt x="3684" y="2772"/>
                </a:lnTo>
                <a:lnTo>
                  <a:pt x="3677" y="2770"/>
                </a:lnTo>
                <a:lnTo>
                  <a:pt x="3669" y="2769"/>
                </a:lnTo>
                <a:lnTo>
                  <a:pt x="3662" y="2769"/>
                </a:lnTo>
                <a:lnTo>
                  <a:pt x="3283" y="2769"/>
                </a:lnTo>
                <a:lnTo>
                  <a:pt x="3283" y="3678"/>
                </a:lnTo>
                <a:lnTo>
                  <a:pt x="3101" y="3678"/>
                </a:lnTo>
                <a:lnTo>
                  <a:pt x="3101" y="2769"/>
                </a:lnTo>
                <a:lnTo>
                  <a:pt x="2054" y="2769"/>
                </a:lnTo>
                <a:lnTo>
                  <a:pt x="2054" y="3678"/>
                </a:lnTo>
                <a:lnTo>
                  <a:pt x="1876" y="3678"/>
                </a:lnTo>
                <a:lnTo>
                  <a:pt x="1876" y="2769"/>
                </a:lnTo>
                <a:lnTo>
                  <a:pt x="1470" y="2769"/>
                </a:lnTo>
                <a:lnTo>
                  <a:pt x="1463" y="2769"/>
                </a:lnTo>
                <a:lnTo>
                  <a:pt x="1455" y="2770"/>
                </a:lnTo>
                <a:lnTo>
                  <a:pt x="1448" y="2772"/>
                </a:lnTo>
                <a:lnTo>
                  <a:pt x="1440" y="2775"/>
                </a:lnTo>
                <a:lnTo>
                  <a:pt x="1434" y="2778"/>
                </a:lnTo>
                <a:lnTo>
                  <a:pt x="1428" y="2781"/>
                </a:lnTo>
                <a:lnTo>
                  <a:pt x="1422" y="2785"/>
                </a:lnTo>
                <a:lnTo>
                  <a:pt x="1416" y="2791"/>
                </a:lnTo>
                <a:lnTo>
                  <a:pt x="1412" y="2796"/>
                </a:lnTo>
                <a:lnTo>
                  <a:pt x="1407" y="2802"/>
                </a:lnTo>
                <a:lnTo>
                  <a:pt x="1404" y="2808"/>
                </a:lnTo>
                <a:lnTo>
                  <a:pt x="1401" y="2814"/>
                </a:lnTo>
                <a:lnTo>
                  <a:pt x="1398" y="2821"/>
                </a:lnTo>
                <a:lnTo>
                  <a:pt x="1397" y="2829"/>
                </a:lnTo>
                <a:lnTo>
                  <a:pt x="1395" y="2836"/>
                </a:lnTo>
                <a:lnTo>
                  <a:pt x="1395" y="2844"/>
                </a:lnTo>
                <a:lnTo>
                  <a:pt x="1395" y="3678"/>
                </a:lnTo>
                <a:lnTo>
                  <a:pt x="1213" y="3678"/>
                </a:lnTo>
                <a:lnTo>
                  <a:pt x="1213" y="2842"/>
                </a:lnTo>
                <a:lnTo>
                  <a:pt x="1213" y="2830"/>
                </a:lnTo>
                <a:lnTo>
                  <a:pt x="1214" y="2817"/>
                </a:lnTo>
                <a:lnTo>
                  <a:pt x="1216" y="2805"/>
                </a:lnTo>
                <a:lnTo>
                  <a:pt x="1219" y="2791"/>
                </a:lnTo>
                <a:lnTo>
                  <a:pt x="1222" y="2779"/>
                </a:lnTo>
                <a:lnTo>
                  <a:pt x="1225" y="2767"/>
                </a:lnTo>
                <a:lnTo>
                  <a:pt x="1228" y="2755"/>
                </a:lnTo>
                <a:lnTo>
                  <a:pt x="1234" y="2744"/>
                </a:lnTo>
                <a:lnTo>
                  <a:pt x="1238" y="2732"/>
                </a:lnTo>
                <a:lnTo>
                  <a:pt x="1244" y="2722"/>
                </a:lnTo>
                <a:lnTo>
                  <a:pt x="1250" y="2711"/>
                </a:lnTo>
                <a:lnTo>
                  <a:pt x="1256" y="2701"/>
                </a:lnTo>
                <a:lnTo>
                  <a:pt x="1264" y="2690"/>
                </a:lnTo>
                <a:lnTo>
                  <a:pt x="1271" y="2681"/>
                </a:lnTo>
                <a:lnTo>
                  <a:pt x="1279" y="2672"/>
                </a:lnTo>
                <a:lnTo>
                  <a:pt x="1288" y="2663"/>
                </a:lnTo>
                <a:lnTo>
                  <a:pt x="1297" y="2654"/>
                </a:lnTo>
                <a:lnTo>
                  <a:pt x="1306" y="2646"/>
                </a:lnTo>
                <a:lnTo>
                  <a:pt x="1315" y="2639"/>
                </a:lnTo>
                <a:lnTo>
                  <a:pt x="1326" y="2631"/>
                </a:lnTo>
                <a:lnTo>
                  <a:pt x="1336" y="2625"/>
                </a:lnTo>
                <a:lnTo>
                  <a:pt x="1347" y="2619"/>
                </a:lnTo>
                <a:lnTo>
                  <a:pt x="1369" y="2609"/>
                </a:lnTo>
                <a:lnTo>
                  <a:pt x="1380" y="2604"/>
                </a:lnTo>
                <a:lnTo>
                  <a:pt x="1392" y="2600"/>
                </a:lnTo>
                <a:lnTo>
                  <a:pt x="1404" y="2597"/>
                </a:lnTo>
                <a:lnTo>
                  <a:pt x="1416" y="2594"/>
                </a:lnTo>
                <a:lnTo>
                  <a:pt x="1430" y="2591"/>
                </a:lnTo>
                <a:lnTo>
                  <a:pt x="1442" y="2589"/>
                </a:lnTo>
                <a:lnTo>
                  <a:pt x="1455" y="2589"/>
                </a:lnTo>
                <a:lnTo>
                  <a:pt x="1467" y="2588"/>
                </a:lnTo>
                <a:lnTo>
                  <a:pt x="1873" y="2588"/>
                </a:lnTo>
                <a:lnTo>
                  <a:pt x="1873" y="1529"/>
                </a:lnTo>
                <a:lnTo>
                  <a:pt x="1873" y="470"/>
                </a:lnTo>
                <a:lnTo>
                  <a:pt x="1873" y="460"/>
                </a:lnTo>
                <a:lnTo>
                  <a:pt x="1872" y="450"/>
                </a:lnTo>
                <a:lnTo>
                  <a:pt x="1869" y="441"/>
                </a:lnTo>
                <a:lnTo>
                  <a:pt x="1864" y="432"/>
                </a:lnTo>
                <a:lnTo>
                  <a:pt x="1859" y="425"/>
                </a:lnTo>
                <a:lnTo>
                  <a:pt x="1853" y="419"/>
                </a:lnTo>
                <a:lnTo>
                  <a:pt x="1847" y="413"/>
                </a:lnTo>
                <a:lnTo>
                  <a:pt x="1840" y="407"/>
                </a:lnTo>
                <a:lnTo>
                  <a:pt x="1832" y="402"/>
                </a:lnTo>
                <a:lnTo>
                  <a:pt x="1828" y="401"/>
                </a:lnTo>
                <a:lnTo>
                  <a:pt x="1823" y="399"/>
                </a:lnTo>
                <a:lnTo>
                  <a:pt x="1816" y="396"/>
                </a:lnTo>
                <a:lnTo>
                  <a:pt x="1807" y="395"/>
                </a:lnTo>
                <a:lnTo>
                  <a:pt x="1798" y="395"/>
                </a:lnTo>
                <a:lnTo>
                  <a:pt x="1789" y="395"/>
                </a:lnTo>
                <a:lnTo>
                  <a:pt x="1778" y="398"/>
                </a:lnTo>
                <a:lnTo>
                  <a:pt x="1769" y="401"/>
                </a:lnTo>
                <a:lnTo>
                  <a:pt x="998" y="781"/>
                </a:lnTo>
                <a:lnTo>
                  <a:pt x="228" y="1161"/>
                </a:lnTo>
                <a:lnTo>
                  <a:pt x="222" y="1162"/>
                </a:lnTo>
                <a:lnTo>
                  <a:pt x="217" y="1165"/>
                </a:lnTo>
                <a:lnTo>
                  <a:pt x="211" y="1168"/>
                </a:lnTo>
                <a:lnTo>
                  <a:pt x="207" y="1173"/>
                </a:lnTo>
                <a:lnTo>
                  <a:pt x="204" y="1176"/>
                </a:lnTo>
                <a:lnTo>
                  <a:pt x="199" y="1180"/>
                </a:lnTo>
                <a:lnTo>
                  <a:pt x="196" y="1185"/>
                </a:lnTo>
                <a:lnTo>
                  <a:pt x="192" y="1189"/>
                </a:lnTo>
                <a:lnTo>
                  <a:pt x="187" y="1199"/>
                </a:lnTo>
                <a:lnTo>
                  <a:pt x="182" y="1209"/>
                </a:lnTo>
                <a:lnTo>
                  <a:pt x="181" y="1220"/>
                </a:lnTo>
                <a:lnTo>
                  <a:pt x="179" y="1230"/>
                </a:lnTo>
                <a:lnTo>
                  <a:pt x="179" y="1841"/>
                </a:lnTo>
                <a:lnTo>
                  <a:pt x="179" y="2453"/>
                </a:lnTo>
                <a:lnTo>
                  <a:pt x="179" y="3066"/>
                </a:lnTo>
                <a:lnTo>
                  <a:pt x="179" y="3678"/>
                </a:lnTo>
                <a:lnTo>
                  <a:pt x="0" y="3678"/>
                </a:lnTo>
                <a:lnTo>
                  <a:pt x="0" y="3066"/>
                </a:lnTo>
                <a:lnTo>
                  <a:pt x="0" y="2455"/>
                </a:lnTo>
                <a:lnTo>
                  <a:pt x="0" y="1843"/>
                </a:lnTo>
                <a:lnTo>
                  <a:pt x="0" y="1232"/>
                </a:lnTo>
                <a:lnTo>
                  <a:pt x="2" y="1212"/>
                </a:lnTo>
                <a:lnTo>
                  <a:pt x="3" y="1194"/>
                </a:lnTo>
                <a:lnTo>
                  <a:pt x="6" y="1176"/>
                </a:lnTo>
                <a:lnTo>
                  <a:pt x="11" y="1158"/>
                </a:lnTo>
                <a:lnTo>
                  <a:pt x="17" y="1141"/>
                </a:lnTo>
                <a:lnTo>
                  <a:pt x="24" y="1125"/>
                </a:lnTo>
                <a:lnTo>
                  <a:pt x="32" y="1108"/>
                </a:lnTo>
                <a:lnTo>
                  <a:pt x="42" y="1093"/>
                </a:lnTo>
                <a:lnTo>
                  <a:pt x="47" y="1085"/>
                </a:lnTo>
                <a:lnTo>
                  <a:pt x="53" y="1078"/>
                </a:lnTo>
                <a:lnTo>
                  <a:pt x="63" y="1063"/>
                </a:lnTo>
                <a:lnTo>
                  <a:pt x="75" y="1051"/>
                </a:lnTo>
                <a:lnTo>
                  <a:pt x="89" y="1037"/>
                </a:lnTo>
                <a:lnTo>
                  <a:pt x="97" y="1033"/>
                </a:lnTo>
                <a:lnTo>
                  <a:pt x="104" y="1027"/>
                </a:lnTo>
                <a:lnTo>
                  <a:pt x="119" y="1016"/>
                </a:lnTo>
                <a:lnTo>
                  <a:pt x="134" y="1007"/>
                </a:lnTo>
                <a:lnTo>
                  <a:pt x="152" y="998"/>
                </a:lnTo>
                <a:lnTo>
                  <a:pt x="923" y="618"/>
                </a:lnTo>
                <a:lnTo>
                  <a:pt x="1695" y="238"/>
                </a:lnTo>
                <a:lnTo>
                  <a:pt x="1712" y="230"/>
                </a:lnTo>
                <a:lnTo>
                  <a:pt x="1728" y="226"/>
                </a:lnTo>
                <a:lnTo>
                  <a:pt x="1743" y="221"/>
                </a:lnTo>
                <a:lnTo>
                  <a:pt x="1760" y="218"/>
                </a:lnTo>
                <a:lnTo>
                  <a:pt x="1777" y="217"/>
                </a:lnTo>
                <a:lnTo>
                  <a:pt x="1792" y="215"/>
                </a:lnTo>
                <a:lnTo>
                  <a:pt x="1808" y="215"/>
                </a:lnTo>
                <a:lnTo>
                  <a:pt x="1823" y="217"/>
                </a:lnTo>
                <a:lnTo>
                  <a:pt x="1840" y="218"/>
                </a:lnTo>
                <a:lnTo>
                  <a:pt x="1855" y="221"/>
                </a:lnTo>
                <a:lnTo>
                  <a:pt x="1870" y="224"/>
                </a:lnTo>
                <a:lnTo>
                  <a:pt x="1885" y="229"/>
                </a:lnTo>
                <a:lnTo>
                  <a:pt x="1891" y="232"/>
                </a:lnTo>
                <a:lnTo>
                  <a:pt x="1899" y="235"/>
                </a:lnTo>
                <a:lnTo>
                  <a:pt x="1912" y="241"/>
                </a:lnTo>
                <a:lnTo>
                  <a:pt x="1926" y="248"/>
                </a:lnTo>
                <a:lnTo>
                  <a:pt x="1939" y="256"/>
                </a:lnTo>
                <a:lnTo>
                  <a:pt x="1953" y="265"/>
                </a:lnTo>
                <a:lnTo>
                  <a:pt x="1965" y="274"/>
                </a:lnTo>
                <a:lnTo>
                  <a:pt x="1976" y="285"/>
                </a:lnTo>
                <a:lnTo>
                  <a:pt x="1986" y="295"/>
                </a:lnTo>
                <a:lnTo>
                  <a:pt x="1997" y="307"/>
                </a:lnTo>
                <a:lnTo>
                  <a:pt x="2006" y="319"/>
                </a:lnTo>
                <a:lnTo>
                  <a:pt x="2015" y="333"/>
                </a:lnTo>
                <a:lnTo>
                  <a:pt x="2024" y="345"/>
                </a:lnTo>
                <a:lnTo>
                  <a:pt x="2030" y="360"/>
                </a:lnTo>
                <a:lnTo>
                  <a:pt x="2037" y="374"/>
                </a:lnTo>
                <a:lnTo>
                  <a:pt x="2042" y="389"/>
                </a:lnTo>
                <a:lnTo>
                  <a:pt x="2046" y="404"/>
                </a:lnTo>
                <a:lnTo>
                  <a:pt x="2051" y="420"/>
                </a:lnTo>
                <a:lnTo>
                  <a:pt x="2054" y="437"/>
                </a:lnTo>
                <a:lnTo>
                  <a:pt x="2056" y="453"/>
                </a:lnTo>
                <a:lnTo>
                  <a:pt x="2056" y="470"/>
                </a:lnTo>
                <a:lnTo>
                  <a:pt x="2056" y="1529"/>
                </a:lnTo>
                <a:lnTo>
                  <a:pt x="2056" y="2588"/>
                </a:lnTo>
                <a:lnTo>
                  <a:pt x="3102" y="2588"/>
                </a:lnTo>
                <a:lnTo>
                  <a:pt x="3102" y="1941"/>
                </a:lnTo>
                <a:lnTo>
                  <a:pt x="3102" y="1294"/>
                </a:lnTo>
                <a:lnTo>
                  <a:pt x="3102" y="647"/>
                </a:lnTo>
                <a:lnTo>
                  <a:pt x="3102" y="0"/>
                </a:lnTo>
                <a:lnTo>
                  <a:pt x="3280" y="0"/>
                </a:lnTo>
                <a:close/>
                <a:moveTo>
                  <a:pt x="2585" y="2263"/>
                </a:moveTo>
                <a:lnTo>
                  <a:pt x="2604" y="2262"/>
                </a:lnTo>
                <a:lnTo>
                  <a:pt x="2614" y="2260"/>
                </a:lnTo>
                <a:lnTo>
                  <a:pt x="2624" y="2259"/>
                </a:lnTo>
                <a:lnTo>
                  <a:pt x="2633" y="2257"/>
                </a:lnTo>
                <a:lnTo>
                  <a:pt x="2642" y="2254"/>
                </a:lnTo>
                <a:lnTo>
                  <a:pt x="2651" y="2251"/>
                </a:lnTo>
                <a:lnTo>
                  <a:pt x="2660" y="2247"/>
                </a:lnTo>
                <a:lnTo>
                  <a:pt x="2677" y="2239"/>
                </a:lnTo>
                <a:lnTo>
                  <a:pt x="2693" y="2229"/>
                </a:lnTo>
                <a:lnTo>
                  <a:pt x="2709" y="2218"/>
                </a:lnTo>
                <a:lnTo>
                  <a:pt x="2722" y="2204"/>
                </a:lnTo>
                <a:lnTo>
                  <a:pt x="2734" y="2189"/>
                </a:lnTo>
                <a:lnTo>
                  <a:pt x="2740" y="2182"/>
                </a:lnTo>
                <a:lnTo>
                  <a:pt x="2746" y="2174"/>
                </a:lnTo>
                <a:lnTo>
                  <a:pt x="2751" y="2167"/>
                </a:lnTo>
                <a:lnTo>
                  <a:pt x="2757" y="2158"/>
                </a:lnTo>
                <a:lnTo>
                  <a:pt x="2764" y="2140"/>
                </a:lnTo>
                <a:lnTo>
                  <a:pt x="2769" y="2131"/>
                </a:lnTo>
                <a:lnTo>
                  <a:pt x="2772" y="2120"/>
                </a:lnTo>
                <a:lnTo>
                  <a:pt x="2775" y="2111"/>
                </a:lnTo>
                <a:lnTo>
                  <a:pt x="2776" y="2100"/>
                </a:lnTo>
                <a:lnTo>
                  <a:pt x="2778" y="2090"/>
                </a:lnTo>
                <a:lnTo>
                  <a:pt x="2779" y="2079"/>
                </a:lnTo>
                <a:lnTo>
                  <a:pt x="2781" y="2069"/>
                </a:lnTo>
                <a:lnTo>
                  <a:pt x="2781" y="2058"/>
                </a:lnTo>
                <a:lnTo>
                  <a:pt x="2779" y="2036"/>
                </a:lnTo>
                <a:lnTo>
                  <a:pt x="2776" y="2016"/>
                </a:lnTo>
                <a:lnTo>
                  <a:pt x="2772" y="1995"/>
                </a:lnTo>
                <a:lnTo>
                  <a:pt x="2769" y="1986"/>
                </a:lnTo>
                <a:lnTo>
                  <a:pt x="2764" y="1977"/>
                </a:lnTo>
                <a:lnTo>
                  <a:pt x="2761" y="1968"/>
                </a:lnTo>
                <a:lnTo>
                  <a:pt x="2757" y="1959"/>
                </a:lnTo>
                <a:lnTo>
                  <a:pt x="2746" y="1942"/>
                </a:lnTo>
                <a:lnTo>
                  <a:pt x="2734" y="1925"/>
                </a:lnTo>
                <a:lnTo>
                  <a:pt x="2722" y="1912"/>
                </a:lnTo>
                <a:lnTo>
                  <a:pt x="2709" y="1898"/>
                </a:lnTo>
                <a:lnTo>
                  <a:pt x="2693" y="1886"/>
                </a:lnTo>
                <a:lnTo>
                  <a:pt x="2677" y="1877"/>
                </a:lnTo>
                <a:lnTo>
                  <a:pt x="2668" y="1873"/>
                </a:lnTo>
                <a:lnTo>
                  <a:pt x="2660" y="1868"/>
                </a:lnTo>
                <a:lnTo>
                  <a:pt x="2651" y="1865"/>
                </a:lnTo>
                <a:lnTo>
                  <a:pt x="2642" y="1862"/>
                </a:lnTo>
                <a:lnTo>
                  <a:pt x="2624" y="1858"/>
                </a:lnTo>
                <a:lnTo>
                  <a:pt x="2604" y="1855"/>
                </a:lnTo>
                <a:lnTo>
                  <a:pt x="2585" y="1853"/>
                </a:lnTo>
                <a:lnTo>
                  <a:pt x="2565" y="1855"/>
                </a:lnTo>
                <a:lnTo>
                  <a:pt x="2556" y="1855"/>
                </a:lnTo>
                <a:lnTo>
                  <a:pt x="2547" y="1858"/>
                </a:lnTo>
                <a:lnTo>
                  <a:pt x="2538" y="1859"/>
                </a:lnTo>
                <a:lnTo>
                  <a:pt x="2529" y="1862"/>
                </a:lnTo>
                <a:lnTo>
                  <a:pt x="2520" y="1865"/>
                </a:lnTo>
                <a:lnTo>
                  <a:pt x="2511" y="1868"/>
                </a:lnTo>
                <a:lnTo>
                  <a:pt x="2494" y="1877"/>
                </a:lnTo>
                <a:lnTo>
                  <a:pt x="2478" y="1886"/>
                </a:lnTo>
                <a:lnTo>
                  <a:pt x="2463" y="1898"/>
                </a:lnTo>
                <a:lnTo>
                  <a:pt x="2449" y="1912"/>
                </a:lnTo>
                <a:lnTo>
                  <a:pt x="2436" y="1925"/>
                </a:lnTo>
                <a:lnTo>
                  <a:pt x="2430" y="1933"/>
                </a:lnTo>
                <a:lnTo>
                  <a:pt x="2424" y="1941"/>
                </a:lnTo>
                <a:lnTo>
                  <a:pt x="2419" y="1950"/>
                </a:lnTo>
                <a:lnTo>
                  <a:pt x="2414" y="1959"/>
                </a:lnTo>
                <a:lnTo>
                  <a:pt x="2405" y="1977"/>
                </a:lnTo>
                <a:lnTo>
                  <a:pt x="2402" y="1986"/>
                </a:lnTo>
                <a:lnTo>
                  <a:pt x="2399" y="1995"/>
                </a:lnTo>
                <a:lnTo>
                  <a:pt x="2396" y="2005"/>
                </a:lnTo>
                <a:lnTo>
                  <a:pt x="2393" y="2016"/>
                </a:lnTo>
                <a:lnTo>
                  <a:pt x="2392" y="2025"/>
                </a:lnTo>
                <a:lnTo>
                  <a:pt x="2390" y="2036"/>
                </a:lnTo>
                <a:lnTo>
                  <a:pt x="2390" y="2048"/>
                </a:lnTo>
                <a:lnTo>
                  <a:pt x="2390" y="2058"/>
                </a:lnTo>
                <a:lnTo>
                  <a:pt x="2390" y="2069"/>
                </a:lnTo>
                <a:lnTo>
                  <a:pt x="2390" y="2079"/>
                </a:lnTo>
                <a:lnTo>
                  <a:pt x="2393" y="2100"/>
                </a:lnTo>
                <a:lnTo>
                  <a:pt x="2399" y="2120"/>
                </a:lnTo>
                <a:lnTo>
                  <a:pt x="2405" y="2140"/>
                </a:lnTo>
                <a:lnTo>
                  <a:pt x="2410" y="2149"/>
                </a:lnTo>
                <a:lnTo>
                  <a:pt x="2414" y="2158"/>
                </a:lnTo>
                <a:lnTo>
                  <a:pt x="2424" y="2174"/>
                </a:lnTo>
                <a:lnTo>
                  <a:pt x="2436" y="2189"/>
                </a:lnTo>
                <a:lnTo>
                  <a:pt x="2449" y="2204"/>
                </a:lnTo>
                <a:lnTo>
                  <a:pt x="2455" y="2211"/>
                </a:lnTo>
                <a:lnTo>
                  <a:pt x="2463" y="2218"/>
                </a:lnTo>
                <a:lnTo>
                  <a:pt x="2478" y="2229"/>
                </a:lnTo>
                <a:lnTo>
                  <a:pt x="2485" y="2235"/>
                </a:lnTo>
                <a:lnTo>
                  <a:pt x="2494" y="2239"/>
                </a:lnTo>
                <a:lnTo>
                  <a:pt x="2502" y="2244"/>
                </a:lnTo>
                <a:lnTo>
                  <a:pt x="2511" y="2247"/>
                </a:lnTo>
                <a:lnTo>
                  <a:pt x="2520" y="2251"/>
                </a:lnTo>
                <a:lnTo>
                  <a:pt x="2529" y="2254"/>
                </a:lnTo>
                <a:lnTo>
                  <a:pt x="2547" y="2259"/>
                </a:lnTo>
                <a:lnTo>
                  <a:pt x="2565" y="2262"/>
                </a:lnTo>
                <a:lnTo>
                  <a:pt x="2585" y="2263"/>
                </a:lnTo>
                <a:close/>
                <a:moveTo>
                  <a:pt x="2585" y="2443"/>
                </a:moveTo>
                <a:lnTo>
                  <a:pt x="2565" y="2443"/>
                </a:lnTo>
                <a:lnTo>
                  <a:pt x="2547" y="2441"/>
                </a:lnTo>
                <a:lnTo>
                  <a:pt x="2528" y="2438"/>
                </a:lnTo>
                <a:lnTo>
                  <a:pt x="2509" y="2435"/>
                </a:lnTo>
                <a:lnTo>
                  <a:pt x="2491" y="2431"/>
                </a:lnTo>
                <a:lnTo>
                  <a:pt x="2473" y="2426"/>
                </a:lnTo>
                <a:lnTo>
                  <a:pt x="2457" y="2420"/>
                </a:lnTo>
                <a:lnTo>
                  <a:pt x="2439" y="2413"/>
                </a:lnTo>
                <a:lnTo>
                  <a:pt x="2422" y="2405"/>
                </a:lnTo>
                <a:lnTo>
                  <a:pt x="2405" y="2396"/>
                </a:lnTo>
                <a:lnTo>
                  <a:pt x="2390" y="2387"/>
                </a:lnTo>
                <a:lnTo>
                  <a:pt x="2375" y="2378"/>
                </a:lnTo>
                <a:lnTo>
                  <a:pt x="2360" y="2367"/>
                </a:lnTo>
                <a:lnTo>
                  <a:pt x="2347" y="2355"/>
                </a:lnTo>
                <a:lnTo>
                  <a:pt x="2333" y="2343"/>
                </a:lnTo>
                <a:lnTo>
                  <a:pt x="2319" y="2331"/>
                </a:lnTo>
                <a:lnTo>
                  <a:pt x="2307" y="2318"/>
                </a:lnTo>
                <a:lnTo>
                  <a:pt x="2295" y="2303"/>
                </a:lnTo>
                <a:lnTo>
                  <a:pt x="2285" y="2289"/>
                </a:lnTo>
                <a:lnTo>
                  <a:pt x="2274" y="2274"/>
                </a:lnTo>
                <a:lnTo>
                  <a:pt x="2264" y="2257"/>
                </a:lnTo>
                <a:lnTo>
                  <a:pt x="2255" y="2242"/>
                </a:lnTo>
                <a:lnTo>
                  <a:pt x="2247" y="2226"/>
                </a:lnTo>
                <a:lnTo>
                  <a:pt x="2240" y="2209"/>
                </a:lnTo>
                <a:lnTo>
                  <a:pt x="2233" y="2191"/>
                </a:lnTo>
                <a:lnTo>
                  <a:pt x="2227" y="2173"/>
                </a:lnTo>
                <a:lnTo>
                  <a:pt x="2221" y="2155"/>
                </a:lnTo>
                <a:lnTo>
                  <a:pt x="2218" y="2137"/>
                </a:lnTo>
                <a:lnTo>
                  <a:pt x="2215" y="2117"/>
                </a:lnTo>
                <a:lnTo>
                  <a:pt x="2212" y="2097"/>
                </a:lnTo>
                <a:lnTo>
                  <a:pt x="2211" y="2078"/>
                </a:lnTo>
                <a:lnTo>
                  <a:pt x="2211" y="2058"/>
                </a:lnTo>
                <a:lnTo>
                  <a:pt x="2211" y="2039"/>
                </a:lnTo>
                <a:lnTo>
                  <a:pt x="2212" y="2019"/>
                </a:lnTo>
                <a:lnTo>
                  <a:pt x="2215" y="2001"/>
                </a:lnTo>
                <a:lnTo>
                  <a:pt x="2217" y="1990"/>
                </a:lnTo>
                <a:lnTo>
                  <a:pt x="2218" y="1981"/>
                </a:lnTo>
                <a:lnTo>
                  <a:pt x="2223" y="1963"/>
                </a:lnTo>
                <a:lnTo>
                  <a:pt x="2227" y="1945"/>
                </a:lnTo>
                <a:lnTo>
                  <a:pt x="2233" y="1927"/>
                </a:lnTo>
                <a:lnTo>
                  <a:pt x="2240" y="1909"/>
                </a:lnTo>
                <a:lnTo>
                  <a:pt x="2247" y="1892"/>
                </a:lnTo>
                <a:lnTo>
                  <a:pt x="2256" y="1876"/>
                </a:lnTo>
                <a:lnTo>
                  <a:pt x="2265" y="1859"/>
                </a:lnTo>
                <a:lnTo>
                  <a:pt x="2274" y="1844"/>
                </a:lnTo>
                <a:lnTo>
                  <a:pt x="2285" y="1829"/>
                </a:lnTo>
                <a:lnTo>
                  <a:pt x="2295" y="1814"/>
                </a:lnTo>
                <a:lnTo>
                  <a:pt x="2307" y="1800"/>
                </a:lnTo>
                <a:lnTo>
                  <a:pt x="2319" y="1787"/>
                </a:lnTo>
                <a:lnTo>
                  <a:pt x="2333" y="1775"/>
                </a:lnTo>
                <a:lnTo>
                  <a:pt x="2347" y="1763"/>
                </a:lnTo>
                <a:lnTo>
                  <a:pt x="2360" y="1751"/>
                </a:lnTo>
                <a:lnTo>
                  <a:pt x="2375" y="1740"/>
                </a:lnTo>
                <a:lnTo>
                  <a:pt x="2390" y="1729"/>
                </a:lnTo>
                <a:lnTo>
                  <a:pt x="2407" y="1720"/>
                </a:lnTo>
                <a:lnTo>
                  <a:pt x="2422" y="1713"/>
                </a:lnTo>
                <a:lnTo>
                  <a:pt x="2439" y="1705"/>
                </a:lnTo>
                <a:lnTo>
                  <a:pt x="2457" y="1698"/>
                </a:lnTo>
                <a:lnTo>
                  <a:pt x="2473" y="1692"/>
                </a:lnTo>
                <a:lnTo>
                  <a:pt x="2491" y="1687"/>
                </a:lnTo>
                <a:lnTo>
                  <a:pt x="2509" y="1683"/>
                </a:lnTo>
                <a:lnTo>
                  <a:pt x="2528" y="1678"/>
                </a:lnTo>
                <a:lnTo>
                  <a:pt x="2537" y="1678"/>
                </a:lnTo>
                <a:lnTo>
                  <a:pt x="2547" y="1677"/>
                </a:lnTo>
                <a:lnTo>
                  <a:pt x="2565" y="1675"/>
                </a:lnTo>
                <a:lnTo>
                  <a:pt x="2585" y="1675"/>
                </a:lnTo>
                <a:lnTo>
                  <a:pt x="2604" y="1675"/>
                </a:lnTo>
                <a:lnTo>
                  <a:pt x="2624" y="1677"/>
                </a:lnTo>
                <a:lnTo>
                  <a:pt x="2642" y="1678"/>
                </a:lnTo>
                <a:lnTo>
                  <a:pt x="2660" y="1683"/>
                </a:lnTo>
                <a:lnTo>
                  <a:pt x="2678" y="1687"/>
                </a:lnTo>
                <a:lnTo>
                  <a:pt x="2696" y="1692"/>
                </a:lnTo>
                <a:lnTo>
                  <a:pt x="2713" y="1698"/>
                </a:lnTo>
                <a:lnTo>
                  <a:pt x="2731" y="1705"/>
                </a:lnTo>
                <a:lnTo>
                  <a:pt x="2748" y="1713"/>
                </a:lnTo>
                <a:lnTo>
                  <a:pt x="2763" y="1720"/>
                </a:lnTo>
                <a:lnTo>
                  <a:pt x="2779" y="1729"/>
                </a:lnTo>
                <a:lnTo>
                  <a:pt x="2795" y="1740"/>
                </a:lnTo>
                <a:lnTo>
                  <a:pt x="2810" y="1751"/>
                </a:lnTo>
                <a:lnTo>
                  <a:pt x="2823" y="1763"/>
                </a:lnTo>
                <a:lnTo>
                  <a:pt x="2837" y="1775"/>
                </a:lnTo>
                <a:lnTo>
                  <a:pt x="2850" y="1787"/>
                </a:lnTo>
                <a:lnTo>
                  <a:pt x="2862" y="1800"/>
                </a:lnTo>
                <a:lnTo>
                  <a:pt x="2874" y="1814"/>
                </a:lnTo>
                <a:lnTo>
                  <a:pt x="2885" y="1829"/>
                </a:lnTo>
                <a:lnTo>
                  <a:pt x="2896" y="1844"/>
                </a:lnTo>
                <a:lnTo>
                  <a:pt x="2905" y="1859"/>
                </a:lnTo>
                <a:lnTo>
                  <a:pt x="2914" y="1876"/>
                </a:lnTo>
                <a:lnTo>
                  <a:pt x="2923" y="1892"/>
                </a:lnTo>
                <a:lnTo>
                  <a:pt x="2930" y="1909"/>
                </a:lnTo>
                <a:lnTo>
                  <a:pt x="2936" y="1927"/>
                </a:lnTo>
                <a:lnTo>
                  <a:pt x="2942" y="1945"/>
                </a:lnTo>
                <a:lnTo>
                  <a:pt x="2948" y="1963"/>
                </a:lnTo>
                <a:lnTo>
                  <a:pt x="2951" y="1981"/>
                </a:lnTo>
                <a:lnTo>
                  <a:pt x="2956" y="2001"/>
                </a:lnTo>
                <a:lnTo>
                  <a:pt x="2957" y="2019"/>
                </a:lnTo>
                <a:lnTo>
                  <a:pt x="2959" y="2039"/>
                </a:lnTo>
                <a:lnTo>
                  <a:pt x="2959" y="2058"/>
                </a:lnTo>
                <a:lnTo>
                  <a:pt x="2959" y="2078"/>
                </a:lnTo>
                <a:lnTo>
                  <a:pt x="2957" y="2097"/>
                </a:lnTo>
                <a:lnTo>
                  <a:pt x="2956" y="2117"/>
                </a:lnTo>
                <a:lnTo>
                  <a:pt x="2954" y="2126"/>
                </a:lnTo>
                <a:lnTo>
                  <a:pt x="2951" y="2137"/>
                </a:lnTo>
                <a:lnTo>
                  <a:pt x="2948" y="2155"/>
                </a:lnTo>
                <a:lnTo>
                  <a:pt x="2942" y="2173"/>
                </a:lnTo>
                <a:lnTo>
                  <a:pt x="2936" y="2191"/>
                </a:lnTo>
                <a:lnTo>
                  <a:pt x="2930" y="2209"/>
                </a:lnTo>
                <a:lnTo>
                  <a:pt x="2923" y="2226"/>
                </a:lnTo>
                <a:lnTo>
                  <a:pt x="2915" y="2242"/>
                </a:lnTo>
                <a:lnTo>
                  <a:pt x="2906" y="2257"/>
                </a:lnTo>
                <a:lnTo>
                  <a:pt x="2896" y="2274"/>
                </a:lnTo>
                <a:lnTo>
                  <a:pt x="2885" y="2289"/>
                </a:lnTo>
                <a:lnTo>
                  <a:pt x="2874" y="2303"/>
                </a:lnTo>
                <a:lnTo>
                  <a:pt x="2862" y="2318"/>
                </a:lnTo>
                <a:lnTo>
                  <a:pt x="2850" y="2331"/>
                </a:lnTo>
                <a:lnTo>
                  <a:pt x="2837" y="2343"/>
                </a:lnTo>
                <a:lnTo>
                  <a:pt x="2823" y="2355"/>
                </a:lnTo>
                <a:lnTo>
                  <a:pt x="2810" y="2367"/>
                </a:lnTo>
                <a:lnTo>
                  <a:pt x="2795" y="2378"/>
                </a:lnTo>
                <a:lnTo>
                  <a:pt x="2779" y="2387"/>
                </a:lnTo>
                <a:lnTo>
                  <a:pt x="2764" y="2396"/>
                </a:lnTo>
                <a:lnTo>
                  <a:pt x="2748" y="2405"/>
                </a:lnTo>
                <a:lnTo>
                  <a:pt x="2731" y="2413"/>
                </a:lnTo>
                <a:lnTo>
                  <a:pt x="2715" y="2420"/>
                </a:lnTo>
                <a:lnTo>
                  <a:pt x="2696" y="2426"/>
                </a:lnTo>
                <a:lnTo>
                  <a:pt x="2678" y="2431"/>
                </a:lnTo>
                <a:lnTo>
                  <a:pt x="2660" y="2435"/>
                </a:lnTo>
                <a:lnTo>
                  <a:pt x="2642" y="2438"/>
                </a:lnTo>
                <a:lnTo>
                  <a:pt x="2633" y="2440"/>
                </a:lnTo>
                <a:lnTo>
                  <a:pt x="2624" y="2441"/>
                </a:lnTo>
                <a:lnTo>
                  <a:pt x="2604" y="2443"/>
                </a:lnTo>
                <a:lnTo>
                  <a:pt x="2585" y="2443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A42AC0-BE20-4CE2-AF92-220A335E7B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9815" y="1340768"/>
            <a:ext cx="6696497" cy="2880319"/>
          </a:xfrm>
        </p:spPr>
        <p:txBody>
          <a:bodyPr tIns="144000" anchor="t" anchorCtr="0"/>
          <a:lstStyle>
            <a:lvl1pPr algn="l">
              <a:lnSpc>
                <a:spcPct val="72000"/>
              </a:lnSpc>
              <a:defRPr sz="8000" spc="-3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5B6478-EA1D-4071-AB4E-F2E18A70A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9815" y="4437112"/>
            <a:ext cx="6696497" cy="792088"/>
          </a:xfr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FB155-D737-4CDE-AC99-6656E7500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43025" y="332573"/>
            <a:ext cx="1368599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459CA4AE-60F0-418D-B182-77E0A2B2677B}" type="datetime1">
              <a:rPr lang="fi-FI" smtClean="0"/>
              <a:t>1.11.2022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C3A2A-7F10-4A34-9155-25FF5C5B6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11624" y="332573"/>
            <a:ext cx="2880320" cy="144016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475CB-BEC0-4AD4-A324-EF0737CF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91944" y="332573"/>
            <a:ext cx="1008112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46C4EDBF-940C-4974-AC53-3F3C5DF7D48C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1" name="Group 10"/>
          <p:cNvGrpSpPr>
            <a:grpSpLocks noChangeAspect="1"/>
          </p:cNvGrpSpPr>
          <p:nvPr userDrawn="1"/>
        </p:nvGrpSpPr>
        <p:grpSpPr>
          <a:xfrm>
            <a:off x="1343025" y="892199"/>
            <a:ext cx="2032628" cy="3744000"/>
            <a:chOff x="3390900" y="-1549400"/>
            <a:chExt cx="5403850" cy="9953625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3390900" y="-1549400"/>
              <a:ext cx="5403850" cy="8020050"/>
            </a:xfrm>
            <a:custGeom>
              <a:avLst/>
              <a:gdLst>
                <a:gd name="T0" fmla="*/ 930 w 3404"/>
                <a:gd name="T1" fmla="*/ 2771 h 5052"/>
                <a:gd name="T2" fmla="*/ 940 w 3404"/>
                <a:gd name="T3" fmla="*/ 4371 h 5052"/>
                <a:gd name="T4" fmla="*/ 1219 w 3404"/>
                <a:gd name="T5" fmla="*/ 4379 h 5052"/>
                <a:gd name="T6" fmla="*/ 2178 w 3404"/>
                <a:gd name="T7" fmla="*/ 2741 h 5052"/>
                <a:gd name="T8" fmla="*/ 2208 w 3404"/>
                <a:gd name="T9" fmla="*/ 4363 h 5052"/>
                <a:gd name="T10" fmla="*/ 2467 w 3404"/>
                <a:gd name="T11" fmla="*/ 4349 h 5052"/>
                <a:gd name="T12" fmla="*/ 2472 w 3404"/>
                <a:gd name="T13" fmla="*/ 2767 h 5052"/>
                <a:gd name="T14" fmla="*/ 2714 w 3404"/>
                <a:gd name="T15" fmla="*/ 381 h 5052"/>
                <a:gd name="T16" fmla="*/ 2176 w 3404"/>
                <a:gd name="T17" fmla="*/ 2137 h 5052"/>
                <a:gd name="T18" fmla="*/ 2522 w 3404"/>
                <a:gd name="T19" fmla="*/ 2651 h 5052"/>
                <a:gd name="T20" fmla="*/ 2592 w 3404"/>
                <a:gd name="T21" fmla="*/ 2749 h 5052"/>
                <a:gd name="T22" fmla="*/ 2587 w 3404"/>
                <a:gd name="T23" fmla="*/ 4375 h 5052"/>
                <a:gd name="T24" fmla="*/ 2515 w 3404"/>
                <a:gd name="T25" fmla="*/ 4462 h 5052"/>
                <a:gd name="T26" fmla="*/ 2200 w 3404"/>
                <a:gd name="T27" fmla="*/ 4484 h 5052"/>
                <a:gd name="T28" fmla="*/ 2101 w 3404"/>
                <a:gd name="T29" fmla="*/ 4431 h 5052"/>
                <a:gd name="T30" fmla="*/ 2057 w 3404"/>
                <a:gd name="T31" fmla="*/ 4317 h 5052"/>
                <a:gd name="T32" fmla="*/ 1346 w 3404"/>
                <a:gd name="T33" fmla="*/ 4409 h 5052"/>
                <a:gd name="T34" fmla="*/ 1259 w 3404"/>
                <a:gd name="T35" fmla="*/ 4491 h 5052"/>
                <a:gd name="T36" fmla="*/ 932 w 3404"/>
                <a:gd name="T37" fmla="*/ 4499 h 5052"/>
                <a:gd name="T38" fmla="*/ 838 w 3404"/>
                <a:gd name="T39" fmla="*/ 4437 h 5052"/>
                <a:gd name="T40" fmla="*/ 804 w 3404"/>
                <a:gd name="T41" fmla="*/ 2791 h 5052"/>
                <a:gd name="T42" fmla="*/ 843 w 3404"/>
                <a:gd name="T43" fmla="*/ 2683 h 5052"/>
                <a:gd name="T44" fmla="*/ 949 w 3404"/>
                <a:gd name="T45" fmla="*/ 2623 h 5052"/>
                <a:gd name="T46" fmla="*/ 1221 w 3404"/>
                <a:gd name="T47" fmla="*/ 1174 h 5052"/>
                <a:gd name="T48" fmla="*/ 140 w 3404"/>
                <a:gd name="T49" fmla="*/ 1680 h 5052"/>
                <a:gd name="T50" fmla="*/ 119 w 3404"/>
                <a:gd name="T51" fmla="*/ 4434 h 5052"/>
                <a:gd name="T52" fmla="*/ 66 w 3404"/>
                <a:gd name="T53" fmla="*/ 4487 h 5052"/>
                <a:gd name="T54" fmla="*/ 3 w 3404"/>
                <a:gd name="T55" fmla="*/ 4445 h 5052"/>
                <a:gd name="T56" fmla="*/ 21 w 3404"/>
                <a:gd name="T57" fmla="*/ 1639 h 5052"/>
                <a:gd name="T58" fmla="*/ 1136 w 3404"/>
                <a:gd name="T59" fmla="*/ 1057 h 5052"/>
                <a:gd name="T60" fmla="*/ 1269 w 3404"/>
                <a:gd name="T61" fmla="*/ 1064 h 5052"/>
                <a:gd name="T62" fmla="*/ 1358 w 3404"/>
                <a:gd name="T63" fmla="*/ 1172 h 5052"/>
                <a:gd name="T64" fmla="*/ 2060 w 3404"/>
                <a:gd name="T65" fmla="*/ 662 h 5052"/>
                <a:gd name="T66" fmla="*/ 2148 w 3404"/>
                <a:gd name="T67" fmla="*/ 537 h 5052"/>
                <a:gd name="T68" fmla="*/ 3282 w 3404"/>
                <a:gd name="T69" fmla="*/ 6 h 5052"/>
                <a:gd name="T70" fmla="*/ 3387 w 3404"/>
                <a:gd name="T71" fmla="*/ 96 h 5052"/>
                <a:gd name="T72" fmla="*/ 3404 w 3404"/>
                <a:gd name="T73" fmla="*/ 4294 h 5052"/>
                <a:gd name="T74" fmla="*/ 3370 w 3404"/>
                <a:gd name="T75" fmla="*/ 4984 h 5052"/>
                <a:gd name="T76" fmla="*/ 3269 w 3404"/>
                <a:gd name="T77" fmla="*/ 5048 h 5052"/>
                <a:gd name="T78" fmla="*/ 28 w 3404"/>
                <a:gd name="T79" fmla="*/ 5042 h 5052"/>
                <a:gd name="T80" fmla="*/ 6 w 3404"/>
                <a:gd name="T81" fmla="*/ 4969 h 5052"/>
                <a:gd name="T82" fmla="*/ 1648 w 3404"/>
                <a:gd name="T83" fmla="*/ 4933 h 5052"/>
                <a:gd name="T84" fmla="*/ 3281 w 3404"/>
                <a:gd name="T85" fmla="*/ 4902 h 5052"/>
                <a:gd name="T86" fmla="*/ 3283 w 3404"/>
                <a:gd name="T87" fmla="*/ 156 h 5052"/>
                <a:gd name="T88" fmla="*/ 3217 w 3404"/>
                <a:gd name="T89" fmla="*/ 122 h 5052"/>
                <a:gd name="T90" fmla="*/ 1818 w 3404"/>
                <a:gd name="T91" fmla="*/ 2353 h 5052"/>
                <a:gd name="T92" fmla="*/ 1842 w 3404"/>
                <a:gd name="T93" fmla="*/ 2241 h 5052"/>
                <a:gd name="T94" fmla="*/ 1759 w 3404"/>
                <a:gd name="T95" fmla="*/ 2141 h 5052"/>
                <a:gd name="T96" fmla="*/ 1634 w 3404"/>
                <a:gd name="T97" fmla="*/ 2163 h 5052"/>
                <a:gd name="T98" fmla="*/ 1586 w 3404"/>
                <a:gd name="T99" fmla="*/ 2262 h 5052"/>
                <a:gd name="T100" fmla="*/ 1644 w 3404"/>
                <a:gd name="T101" fmla="*/ 2383 h 5052"/>
                <a:gd name="T102" fmla="*/ 1665 w 3404"/>
                <a:gd name="T103" fmla="*/ 2520 h 5052"/>
                <a:gd name="T104" fmla="*/ 1523 w 3404"/>
                <a:gd name="T105" fmla="*/ 2433 h 5052"/>
                <a:gd name="T106" fmla="*/ 1467 w 3404"/>
                <a:gd name="T107" fmla="*/ 2269 h 5052"/>
                <a:gd name="T108" fmla="*/ 1516 w 3404"/>
                <a:gd name="T109" fmla="*/ 2117 h 5052"/>
                <a:gd name="T110" fmla="*/ 1653 w 3404"/>
                <a:gd name="T111" fmla="*/ 2023 h 5052"/>
                <a:gd name="T112" fmla="*/ 1812 w 3404"/>
                <a:gd name="T113" fmla="*/ 2035 h 5052"/>
                <a:gd name="T114" fmla="*/ 1933 w 3404"/>
                <a:gd name="T115" fmla="*/ 2148 h 5052"/>
                <a:gd name="T116" fmla="*/ 1960 w 3404"/>
                <a:gd name="T117" fmla="*/ 2315 h 5052"/>
                <a:gd name="T118" fmla="*/ 1882 w 3404"/>
                <a:gd name="T119" fmla="*/ 2459 h 5052"/>
                <a:gd name="T120" fmla="*/ 1741 w 3404"/>
                <a:gd name="T121" fmla="*/ 2524 h 5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404" h="5052">
                  <a:moveTo>
                    <a:pt x="1245" y="2741"/>
                  </a:moveTo>
                  <a:lnTo>
                    <a:pt x="976" y="2741"/>
                  </a:lnTo>
                  <a:lnTo>
                    <a:pt x="971" y="2741"/>
                  </a:lnTo>
                  <a:lnTo>
                    <a:pt x="966" y="2742"/>
                  </a:lnTo>
                  <a:lnTo>
                    <a:pt x="961" y="2743"/>
                  </a:lnTo>
                  <a:lnTo>
                    <a:pt x="956" y="2745"/>
                  </a:lnTo>
                  <a:lnTo>
                    <a:pt x="952" y="2747"/>
                  </a:lnTo>
                  <a:lnTo>
                    <a:pt x="948" y="2750"/>
                  </a:lnTo>
                  <a:lnTo>
                    <a:pt x="944" y="2752"/>
                  </a:lnTo>
                  <a:lnTo>
                    <a:pt x="940" y="2756"/>
                  </a:lnTo>
                  <a:lnTo>
                    <a:pt x="937" y="2759"/>
                  </a:lnTo>
                  <a:lnTo>
                    <a:pt x="934" y="2763"/>
                  </a:lnTo>
                  <a:lnTo>
                    <a:pt x="932" y="2767"/>
                  </a:lnTo>
                  <a:lnTo>
                    <a:pt x="930" y="2771"/>
                  </a:lnTo>
                  <a:lnTo>
                    <a:pt x="928" y="2776"/>
                  </a:lnTo>
                  <a:lnTo>
                    <a:pt x="927" y="2781"/>
                  </a:lnTo>
                  <a:lnTo>
                    <a:pt x="926" y="2786"/>
                  </a:lnTo>
                  <a:lnTo>
                    <a:pt x="926" y="2791"/>
                  </a:lnTo>
                  <a:lnTo>
                    <a:pt x="926" y="3563"/>
                  </a:lnTo>
                  <a:lnTo>
                    <a:pt x="926" y="4336"/>
                  </a:lnTo>
                  <a:lnTo>
                    <a:pt x="926" y="4341"/>
                  </a:lnTo>
                  <a:lnTo>
                    <a:pt x="927" y="4346"/>
                  </a:lnTo>
                  <a:lnTo>
                    <a:pt x="928" y="4350"/>
                  </a:lnTo>
                  <a:lnTo>
                    <a:pt x="930" y="4355"/>
                  </a:lnTo>
                  <a:lnTo>
                    <a:pt x="932" y="4359"/>
                  </a:lnTo>
                  <a:lnTo>
                    <a:pt x="934" y="4364"/>
                  </a:lnTo>
                  <a:lnTo>
                    <a:pt x="937" y="4367"/>
                  </a:lnTo>
                  <a:lnTo>
                    <a:pt x="940" y="4371"/>
                  </a:lnTo>
                  <a:lnTo>
                    <a:pt x="944" y="4374"/>
                  </a:lnTo>
                  <a:lnTo>
                    <a:pt x="948" y="4377"/>
                  </a:lnTo>
                  <a:lnTo>
                    <a:pt x="952" y="4379"/>
                  </a:lnTo>
                  <a:lnTo>
                    <a:pt x="956" y="4381"/>
                  </a:lnTo>
                  <a:lnTo>
                    <a:pt x="961" y="4383"/>
                  </a:lnTo>
                  <a:lnTo>
                    <a:pt x="966" y="4384"/>
                  </a:lnTo>
                  <a:lnTo>
                    <a:pt x="971" y="4385"/>
                  </a:lnTo>
                  <a:lnTo>
                    <a:pt x="976" y="4385"/>
                  </a:lnTo>
                  <a:lnTo>
                    <a:pt x="1195" y="4385"/>
                  </a:lnTo>
                  <a:lnTo>
                    <a:pt x="1200" y="4385"/>
                  </a:lnTo>
                  <a:lnTo>
                    <a:pt x="1205" y="4384"/>
                  </a:lnTo>
                  <a:lnTo>
                    <a:pt x="1210" y="4383"/>
                  </a:lnTo>
                  <a:lnTo>
                    <a:pt x="1214" y="4381"/>
                  </a:lnTo>
                  <a:lnTo>
                    <a:pt x="1219" y="4379"/>
                  </a:lnTo>
                  <a:lnTo>
                    <a:pt x="1223" y="4377"/>
                  </a:lnTo>
                  <a:lnTo>
                    <a:pt x="1226" y="4374"/>
                  </a:lnTo>
                  <a:lnTo>
                    <a:pt x="1230" y="4371"/>
                  </a:lnTo>
                  <a:lnTo>
                    <a:pt x="1233" y="4367"/>
                  </a:lnTo>
                  <a:lnTo>
                    <a:pt x="1236" y="4364"/>
                  </a:lnTo>
                  <a:lnTo>
                    <a:pt x="1239" y="4359"/>
                  </a:lnTo>
                  <a:lnTo>
                    <a:pt x="1241" y="4355"/>
                  </a:lnTo>
                  <a:lnTo>
                    <a:pt x="1242" y="4350"/>
                  </a:lnTo>
                  <a:lnTo>
                    <a:pt x="1244" y="4346"/>
                  </a:lnTo>
                  <a:lnTo>
                    <a:pt x="1244" y="4341"/>
                  </a:lnTo>
                  <a:lnTo>
                    <a:pt x="1245" y="4336"/>
                  </a:lnTo>
                  <a:lnTo>
                    <a:pt x="1245" y="3538"/>
                  </a:lnTo>
                  <a:lnTo>
                    <a:pt x="1245" y="2741"/>
                  </a:lnTo>
                  <a:close/>
                  <a:moveTo>
                    <a:pt x="2178" y="2741"/>
                  </a:moveTo>
                  <a:lnTo>
                    <a:pt x="2178" y="3529"/>
                  </a:lnTo>
                  <a:lnTo>
                    <a:pt x="2178" y="4318"/>
                  </a:lnTo>
                  <a:lnTo>
                    <a:pt x="2178" y="4323"/>
                  </a:lnTo>
                  <a:lnTo>
                    <a:pt x="2179" y="4328"/>
                  </a:lnTo>
                  <a:lnTo>
                    <a:pt x="2180" y="4332"/>
                  </a:lnTo>
                  <a:lnTo>
                    <a:pt x="2182" y="4337"/>
                  </a:lnTo>
                  <a:lnTo>
                    <a:pt x="2184" y="4341"/>
                  </a:lnTo>
                  <a:lnTo>
                    <a:pt x="2186" y="4345"/>
                  </a:lnTo>
                  <a:lnTo>
                    <a:pt x="2189" y="4349"/>
                  </a:lnTo>
                  <a:lnTo>
                    <a:pt x="2193" y="4353"/>
                  </a:lnTo>
                  <a:lnTo>
                    <a:pt x="2196" y="4356"/>
                  </a:lnTo>
                  <a:lnTo>
                    <a:pt x="2200" y="4359"/>
                  </a:lnTo>
                  <a:lnTo>
                    <a:pt x="2204" y="4361"/>
                  </a:lnTo>
                  <a:lnTo>
                    <a:pt x="2208" y="4363"/>
                  </a:lnTo>
                  <a:lnTo>
                    <a:pt x="2213" y="4365"/>
                  </a:lnTo>
                  <a:lnTo>
                    <a:pt x="2218" y="4366"/>
                  </a:lnTo>
                  <a:lnTo>
                    <a:pt x="2223" y="4367"/>
                  </a:lnTo>
                  <a:lnTo>
                    <a:pt x="2228" y="4367"/>
                  </a:lnTo>
                  <a:lnTo>
                    <a:pt x="2429" y="4367"/>
                  </a:lnTo>
                  <a:lnTo>
                    <a:pt x="2434" y="4367"/>
                  </a:lnTo>
                  <a:lnTo>
                    <a:pt x="2439" y="4366"/>
                  </a:lnTo>
                  <a:lnTo>
                    <a:pt x="2444" y="4365"/>
                  </a:lnTo>
                  <a:lnTo>
                    <a:pt x="2448" y="4363"/>
                  </a:lnTo>
                  <a:lnTo>
                    <a:pt x="2452" y="4361"/>
                  </a:lnTo>
                  <a:lnTo>
                    <a:pt x="2457" y="4359"/>
                  </a:lnTo>
                  <a:lnTo>
                    <a:pt x="2460" y="4356"/>
                  </a:lnTo>
                  <a:lnTo>
                    <a:pt x="2464" y="4353"/>
                  </a:lnTo>
                  <a:lnTo>
                    <a:pt x="2467" y="4349"/>
                  </a:lnTo>
                  <a:lnTo>
                    <a:pt x="2470" y="4345"/>
                  </a:lnTo>
                  <a:lnTo>
                    <a:pt x="2472" y="4341"/>
                  </a:lnTo>
                  <a:lnTo>
                    <a:pt x="2475" y="4337"/>
                  </a:lnTo>
                  <a:lnTo>
                    <a:pt x="2476" y="4332"/>
                  </a:lnTo>
                  <a:lnTo>
                    <a:pt x="2477" y="4328"/>
                  </a:lnTo>
                  <a:lnTo>
                    <a:pt x="2478" y="4323"/>
                  </a:lnTo>
                  <a:lnTo>
                    <a:pt x="2478" y="4318"/>
                  </a:lnTo>
                  <a:lnTo>
                    <a:pt x="2478" y="3554"/>
                  </a:lnTo>
                  <a:lnTo>
                    <a:pt x="2478" y="2791"/>
                  </a:lnTo>
                  <a:lnTo>
                    <a:pt x="2478" y="2786"/>
                  </a:lnTo>
                  <a:lnTo>
                    <a:pt x="2477" y="2781"/>
                  </a:lnTo>
                  <a:lnTo>
                    <a:pt x="2476" y="2776"/>
                  </a:lnTo>
                  <a:lnTo>
                    <a:pt x="2475" y="2771"/>
                  </a:lnTo>
                  <a:lnTo>
                    <a:pt x="2472" y="2767"/>
                  </a:lnTo>
                  <a:lnTo>
                    <a:pt x="2470" y="2763"/>
                  </a:lnTo>
                  <a:lnTo>
                    <a:pt x="2467" y="2759"/>
                  </a:lnTo>
                  <a:lnTo>
                    <a:pt x="2464" y="2756"/>
                  </a:lnTo>
                  <a:lnTo>
                    <a:pt x="2460" y="2752"/>
                  </a:lnTo>
                  <a:lnTo>
                    <a:pt x="2457" y="2750"/>
                  </a:lnTo>
                  <a:lnTo>
                    <a:pt x="2452" y="2747"/>
                  </a:lnTo>
                  <a:lnTo>
                    <a:pt x="2448" y="2745"/>
                  </a:lnTo>
                  <a:lnTo>
                    <a:pt x="2444" y="2743"/>
                  </a:lnTo>
                  <a:lnTo>
                    <a:pt x="2439" y="2742"/>
                  </a:lnTo>
                  <a:lnTo>
                    <a:pt x="2434" y="2741"/>
                  </a:lnTo>
                  <a:lnTo>
                    <a:pt x="2429" y="2741"/>
                  </a:lnTo>
                  <a:lnTo>
                    <a:pt x="2178" y="2741"/>
                  </a:lnTo>
                  <a:close/>
                  <a:moveTo>
                    <a:pt x="3217" y="122"/>
                  </a:moveTo>
                  <a:lnTo>
                    <a:pt x="2714" y="381"/>
                  </a:lnTo>
                  <a:lnTo>
                    <a:pt x="2210" y="640"/>
                  </a:lnTo>
                  <a:lnTo>
                    <a:pt x="2206" y="642"/>
                  </a:lnTo>
                  <a:lnTo>
                    <a:pt x="2202" y="644"/>
                  </a:lnTo>
                  <a:lnTo>
                    <a:pt x="2195" y="648"/>
                  </a:lnTo>
                  <a:lnTo>
                    <a:pt x="2192" y="651"/>
                  </a:lnTo>
                  <a:lnTo>
                    <a:pt x="2190" y="653"/>
                  </a:lnTo>
                  <a:lnTo>
                    <a:pt x="2185" y="659"/>
                  </a:lnTo>
                  <a:lnTo>
                    <a:pt x="2181" y="666"/>
                  </a:lnTo>
                  <a:lnTo>
                    <a:pt x="2179" y="672"/>
                  </a:lnTo>
                  <a:lnTo>
                    <a:pt x="2177" y="679"/>
                  </a:lnTo>
                  <a:lnTo>
                    <a:pt x="2176" y="687"/>
                  </a:lnTo>
                  <a:lnTo>
                    <a:pt x="2176" y="1171"/>
                  </a:lnTo>
                  <a:lnTo>
                    <a:pt x="2176" y="1654"/>
                  </a:lnTo>
                  <a:lnTo>
                    <a:pt x="2176" y="2137"/>
                  </a:lnTo>
                  <a:lnTo>
                    <a:pt x="2176" y="2622"/>
                  </a:lnTo>
                  <a:lnTo>
                    <a:pt x="2427" y="2622"/>
                  </a:lnTo>
                  <a:lnTo>
                    <a:pt x="2436" y="2622"/>
                  </a:lnTo>
                  <a:lnTo>
                    <a:pt x="2444" y="2623"/>
                  </a:lnTo>
                  <a:lnTo>
                    <a:pt x="2453" y="2624"/>
                  </a:lnTo>
                  <a:lnTo>
                    <a:pt x="2461" y="2625"/>
                  </a:lnTo>
                  <a:lnTo>
                    <a:pt x="2469" y="2627"/>
                  </a:lnTo>
                  <a:lnTo>
                    <a:pt x="2477" y="2629"/>
                  </a:lnTo>
                  <a:lnTo>
                    <a:pt x="2485" y="2632"/>
                  </a:lnTo>
                  <a:lnTo>
                    <a:pt x="2493" y="2635"/>
                  </a:lnTo>
                  <a:lnTo>
                    <a:pt x="2500" y="2638"/>
                  </a:lnTo>
                  <a:lnTo>
                    <a:pt x="2508" y="2642"/>
                  </a:lnTo>
                  <a:lnTo>
                    <a:pt x="2515" y="2646"/>
                  </a:lnTo>
                  <a:lnTo>
                    <a:pt x="2522" y="2651"/>
                  </a:lnTo>
                  <a:lnTo>
                    <a:pt x="2528" y="2655"/>
                  </a:lnTo>
                  <a:lnTo>
                    <a:pt x="2535" y="2660"/>
                  </a:lnTo>
                  <a:lnTo>
                    <a:pt x="2541" y="2666"/>
                  </a:lnTo>
                  <a:lnTo>
                    <a:pt x="2547" y="2671"/>
                  </a:lnTo>
                  <a:lnTo>
                    <a:pt x="2552" y="2677"/>
                  </a:lnTo>
                  <a:lnTo>
                    <a:pt x="2559" y="2683"/>
                  </a:lnTo>
                  <a:lnTo>
                    <a:pt x="2564" y="2690"/>
                  </a:lnTo>
                  <a:lnTo>
                    <a:pt x="2568" y="2696"/>
                  </a:lnTo>
                  <a:lnTo>
                    <a:pt x="2573" y="2703"/>
                  </a:lnTo>
                  <a:lnTo>
                    <a:pt x="2577" y="2710"/>
                  </a:lnTo>
                  <a:lnTo>
                    <a:pt x="2584" y="2725"/>
                  </a:lnTo>
                  <a:lnTo>
                    <a:pt x="2587" y="2733"/>
                  </a:lnTo>
                  <a:lnTo>
                    <a:pt x="2590" y="2741"/>
                  </a:lnTo>
                  <a:lnTo>
                    <a:pt x="2592" y="2749"/>
                  </a:lnTo>
                  <a:lnTo>
                    <a:pt x="2594" y="2757"/>
                  </a:lnTo>
                  <a:lnTo>
                    <a:pt x="2595" y="2765"/>
                  </a:lnTo>
                  <a:lnTo>
                    <a:pt x="2596" y="2774"/>
                  </a:lnTo>
                  <a:lnTo>
                    <a:pt x="2597" y="2782"/>
                  </a:lnTo>
                  <a:lnTo>
                    <a:pt x="2597" y="2791"/>
                  </a:lnTo>
                  <a:lnTo>
                    <a:pt x="2597" y="3553"/>
                  </a:lnTo>
                  <a:lnTo>
                    <a:pt x="2597" y="4317"/>
                  </a:lnTo>
                  <a:lnTo>
                    <a:pt x="2597" y="4326"/>
                  </a:lnTo>
                  <a:lnTo>
                    <a:pt x="2596" y="4335"/>
                  </a:lnTo>
                  <a:lnTo>
                    <a:pt x="2595" y="4343"/>
                  </a:lnTo>
                  <a:lnTo>
                    <a:pt x="2594" y="4351"/>
                  </a:lnTo>
                  <a:lnTo>
                    <a:pt x="2592" y="4360"/>
                  </a:lnTo>
                  <a:lnTo>
                    <a:pt x="2590" y="4368"/>
                  </a:lnTo>
                  <a:lnTo>
                    <a:pt x="2587" y="4375"/>
                  </a:lnTo>
                  <a:lnTo>
                    <a:pt x="2584" y="4383"/>
                  </a:lnTo>
                  <a:lnTo>
                    <a:pt x="2581" y="4391"/>
                  </a:lnTo>
                  <a:lnTo>
                    <a:pt x="2577" y="4398"/>
                  </a:lnTo>
                  <a:lnTo>
                    <a:pt x="2573" y="4405"/>
                  </a:lnTo>
                  <a:lnTo>
                    <a:pt x="2568" y="4412"/>
                  </a:lnTo>
                  <a:lnTo>
                    <a:pt x="2564" y="4418"/>
                  </a:lnTo>
                  <a:lnTo>
                    <a:pt x="2559" y="4425"/>
                  </a:lnTo>
                  <a:lnTo>
                    <a:pt x="2552" y="4431"/>
                  </a:lnTo>
                  <a:lnTo>
                    <a:pt x="2547" y="4437"/>
                  </a:lnTo>
                  <a:lnTo>
                    <a:pt x="2541" y="4442"/>
                  </a:lnTo>
                  <a:lnTo>
                    <a:pt x="2535" y="4448"/>
                  </a:lnTo>
                  <a:lnTo>
                    <a:pt x="2528" y="4453"/>
                  </a:lnTo>
                  <a:lnTo>
                    <a:pt x="2522" y="4458"/>
                  </a:lnTo>
                  <a:lnTo>
                    <a:pt x="2515" y="4462"/>
                  </a:lnTo>
                  <a:lnTo>
                    <a:pt x="2508" y="4466"/>
                  </a:lnTo>
                  <a:lnTo>
                    <a:pt x="2493" y="4473"/>
                  </a:lnTo>
                  <a:lnTo>
                    <a:pt x="2485" y="4476"/>
                  </a:lnTo>
                  <a:lnTo>
                    <a:pt x="2477" y="4479"/>
                  </a:lnTo>
                  <a:lnTo>
                    <a:pt x="2469" y="4481"/>
                  </a:lnTo>
                  <a:lnTo>
                    <a:pt x="2461" y="4483"/>
                  </a:lnTo>
                  <a:lnTo>
                    <a:pt x="2453" y="4484"/>
                  </a:lnTo>
                  <a:lnTo>
                    <a:pt x="2444" y="4486"/>
                  </a:lnTo>
                  <a:lnTo>
                    <a:pt x="2436" y="4486"/>
                  </a:lnTo>
                  <a:lnTo>
                    <a:pt x="2427" y="4486"/>
                  </a:lnTo>
                  <a:lnTo>
                    <a:pt x="2226" y="4486"/>
                  </a:lnTo>
                  <a:lnTo>
                    <a:pt x="2217" y="4486"/>
                  </a:lnTo>
                  <a:lnTo>
                    <a:pt x="2209" y="4486"/>
                  </a:lnTo>
                  <a:lnTo>
                    <a:pt x="2200" y="4484"/>
                  </a:lnTo>
                  <a:lnTo>
                    <a:pt x="2192" y="4483"/>
                  </a:lnTo>
                  <a:lnTo>
                    <a:pt x="2184" y="4481"/>
                  </a:lnTo>
                  <a:lnTo>
                    <a:pt x="2176" y="4479"/>
                  </a:lnTo>
                  <a:lnTo>
                    <a:pt x="2168" y="4476"/>
                  </a:lnTo>
                  <a:lnTo>
                    <a:pt x="2160" y="4473"/>
                  </a:lnTo>
                  <a:lnTo>
                    <a:pt x="2153" y="4470"/>
                  </a:lnTo>
                  <a:lnTo>
                    <a:pt x="2146" y="4466"/>
                  </a:lnTo>
                  <a:lnTo>
                    <a:pt x="2138" y="4462"/>
                  </a:lnTo>
                  <a:lnTo>
                    <a:pt x="2132" y="4458"/>
                  </a:lnTo>
                  <a:lnTo>
                    <a:pt x="2125" y="4453"/>
                  </a:lnTo>
                  <a:lnTo>
                    <a:pt x="2119" y="4448"/>
                  </a:lnTo>
                  <a:lnTo>
                    <a:pt x="2112" y="4442"/>
                  </a:lnTo>
                  <a:lnTo>
                    <a:pt x="2107" y="4437"/>
                  </a:lnTo>
                  <a:lnTo>
                    <a:pt x="2101" y="4431"/>
                  </a:lnTo>
                  <a:lnTo>
                    <a:pt x="2096" y="4425"/>
                  </a:lnTo>
                  <a:lnTo>
                    <a:pt x="2091" y="4418"/>
                  </a:lnTo>
                  <a:lnTo>
                    <a:pt x="2086" y="4412"/>
                  </a:lnTo>
                  <a:lnTo>
                    <a:pt x="2082" y="4405"/>
                  </a:lnTo>
                  <a:lnTo>
                    <a:pt x="2077" y="4398"/>
                  </a:lnTo>
                  <a:lnTo>
                    <a:pt x="2070" y="4383"/>
                  </a:lnTo>
                  <a:lnTo>
                    <a:pt x="2067" y="4375"/>
                  </a:lnTo>
                  <a:lnTo>
                    <a:pt x="2065" y="4368"/>
                  </a:lnTo>
                  <a:lnTo>
                    <a:pt x="2062" y="4360"/>
                  </a:lnTo>
                  <a:lnTo>
                    <a:pt x="2060" y="4351"/>
                  </a:lnTo>
                  <a:lnTo>
                    <a:pt x="2059" y="4343"/>
                  </a:lnTo>
                  <a:lnTo>
                    <a:pt x="2058" y="4335"/>
                  </a:lnTo>
                  <a:lnTo>
                    <a:pt x="2057" y="4326"/>
                  </a:lnTo>
                  <a:lnTo>
                    <a:pt x="2057" y="4317"/>
                  </a:lnTo>
                  <a:lnTo>
                    <a:pt x="2057" y="3528"/>
                  </a:lnTo>
                  <a:lnTo>
                    <a:pt x="2057" y="2741"/>
                  </a:lnTo>
                  <a:lnTo>
                    <a:pt x="1363" y="2741"/>
                  </a:lnTo>
                  <a:lnTo>
                    <a:pt x="1363" y="3537"/>
                  </a:lnTo>
                  <a:lnTo>
                    <a:pt x="1363" y="4335"/>
                  </a:lnTo>
                  <a:lnTo>
                    <a:pt x="1362" y="4344"/>
                  </a:lnTo>
                  <a:lnTo>
                    <a:pt x="1362" y="4353"/>
                  </a:lnTo>
                  <a:lnTo>
                    <a:pt x="1361" y="4361"/>
                  </a:lnTo>
                  <a:lnTo>
                    <a:pt x="1359" y="4369"/>
                  </a:lnTo>
                  <a:lnTo>
                    <a:pt x="1357" y="4378"/>
                  </a:lnTo>
                  <a:lnTo>
                    <a:pt x="1355" y="4386"/>
                  </a:lnTo>
                  <a:lnTo>
                    <a:pt x="1352" y="4393"/>
                  </a:lnTo>
                  <a:lnTo>
                    <a:pt x="1349" y="4401"/>
                  </a:lnTo>
                  <a:lnTo>
                    <a:pt x="1346" y="4409"/>
                  </a:lnTo>
                  <a:lnTo>
                    <a:pt x="1342" y="4416"/>
                  </a:lnTo>
                  <a:lnTo>
                    <a:pt x="1338" y="4423"/>
                  </a:lnTo>
                  <a:lnTo>
                    <a:pt x="1334" y="4430"/>
                  </a:lnTo>
                  <a:lnTo>
                    <a:pt x="1329" y="4437"/>
                  </a:lnTo>
                  <a:lnTo>
                    <a:pt x="1324" y="4443"/>
                  </a:lnTo>
                  <a:lnTo>
                    <a:pt x="1319" y="4449"/>
                  </a:lnTo>
                  <a:lnTo>
                    <a:pt x="1313" y="4455"/>
                  </a:lnTo>
                  <a:lnTo>
                    <a:pt x="1307" y="4461"/>
                  </a:lnTo>
                  <a:lnTo>
                    <a:pt x="1301" y="4466"/>
                  </a:lnTo>
                  <a:lnTo>
                    <a:pt x="1295" y="4471"/>
                  </a:lnTo>
                  <a:lnTo>
                    <a:pt x="1288" y="4476"/>
                  </a:lnTo>
                  <a:lnTo>
                    <a:pt x="1281" y="4480"/>
                  </a:lnTo>
                  <a:lnTo>
                    <a:pt x="1274" y="4484"/>
                  </a:lnTo>
                  <a:lnTo>
                    <a:pt x="1259" y="4491"/>
                  </a:lnTo>
                  <a:lnTo>
                    <a:pt x="1252" y="4494"/>
                  </a:lnTo>
                  <a:lnTo>
                    <a:pt x="1244" y="4497"/>
                  </a:lnTo>
                  <a:lnTo>
                    <a:pt x="1236" y="4499"/>
                  </a:lnTo>
                  <a:lnTo>
                    <a:pt x="1227" y="4501"/>
                  </a:lnTo>
                  <a:lnTo>
                    <a:pt x="1219" y="4503"/>
                  </a:lnTo>
                  <a:lnTo>
                    <a:pt x="1211" y="4504"/>
                  </a:lnTo>
                  <a:lnTo>
                    <a:pt x="1202" y="4504"/>
                  </a:lnTo>
                  <a:lnTo>
                    <a:pt x="1193" y="4505"/>
                  </a:lnTo>
                  <a:lnTo>
                    <a:pt x="974" y="4505"/>
                  </a:lnTo>
                  <a:lnTo>
                    <a:pt x="966" y="4504"/>
                  </a:lnTo>
                  <a:lnTo>
                    <a:pt x="957" y="4504"/>
                  </a:lnTo>
                  <a:lnTo>
                    <a:pt x="949" y="4503"/>
                  </a:lnTo>
                  <a:lnTo>
                    <a:pt x="940" y="4501"/>
                  </a:lnTo>
                  <a:lnTo>
                    <a:pt x="932" y="4499"/>
                  </a:lnTo>
                  <a:lnTo>
                    <a:pt x="924" y="4497"/>
                  </a:lnTo>
                  <a:lnTo>
                    <a:pt x="916" y="4494"/>
                  </a:lnTo>
                  <a:lnTo>
                    <a:pt x="909" y="4491"/>
                  </a:lnTo>
                  <a:lnTo>
                    <a:pt x="901" y="4488"/>
                  </a:lnTo>
                  <a:lnTo>
                    <a:pt x="894" y="4484"/>
                  </a:lnTo>
                  <a:lnTo>
                    <a:pt x="887" y="4480"/>
                  </a:lnTo>
                  <a:lnTo>
                    <a:pt x="880" y="4476"/>
                  </a:lnTo>
                  <a:lnTo>
                    <a:pt x="873" y="4471"/>
                  </a:lnTo>
                  <a:lnTo>
                    <a:pt x="867" y="4466"/>
                  </a:lnTo>
                  <a:lnTo>
                    <a:pt x="861" y="4461"/>
                  </a:lnTo>
                  <a:lnTo>
                    <a:pt x="855" y="4455"/>
                  </a:lnTo>
                  <a:lnTo>
                    <a:pt x="848" y="4449"/>
                  </a:lnTo>
                  <a:lnTo>
                    <a:pt x="843" y="4443"/>
                  </a:lnTo>
                  <a:lnTo>
                    <a:pt x="838" y="4437"/>
                  </a:lnTo>
                  <a:lnTo>
                    <a:pt x="833" y="4430"/>
                  </a:lnTo>
                  <a:lnTo>
                    <a:pt x="829" y="4423"/>
                  </a:lnTo>
                  <a:lnTo>
                    <a:pt x="825" y="4416"/>
                  </a:lnTo>
                  <a:lnTo>
                    <a:pt x="818" y="4401"/>
                  </a:lnTo>
                  <a:lnTo>
                    <a:pt x="814" y="4393"/>
                  </a:lnTo>
                  <a:lnTo>
                    <a:pt x="812" y="4386"/>
                  </a:lnTo>
                  <a:lnTo>
                    <a:pt x="810" y="4378"/>
                  </a:lnTo>
                  <a:lnTo>
                    <a:pt x="808" y="4369"/>
                  </a:lnTo>
                  <a:lnTo>
                    <a:pt x="806" y="4361"/>
                  </a:lnTo>
                  <a:lnTo>
                    <a:pt x="805" y="4353"/>
                  </a:lnTo>
                  <a:lnTo>
                    <a:pt x="804" y="4344"/>
                  </a:lnTo>
                  <a:lnTo>
                    <a:pt x="804" y="4335"/>
                  </a:lnTo>
                  <a:lnTo>
                    <a:pt x="804" y="3562"/>
                  </a:lnTo>
                  <a:lnTo>
                    <a:pt x="804" y="2791"/>
                  </a:lnTo>
                  <a:lnTo>
                    <a:pt x="804" y="2782"/>
                  </a:lnTo>
                  <a:lnTo>
                    <a:pt x="805" y="2773"/>
                  </a:lnTo>
                  <a:lnTo>
                    <a:pt x="806" y="2765"/>
                  </a:lnTo>
                  <a:lnTo>
                    <a:pt x="808" y="2757"/>
                  </a:lnTo>
                  <a:lnTo>
                    <a:pt x="810" y="2748"/>
                  </a:lnTo>
                  <a:lnTo>
                    <a:pt x="812" y="2740"/>
                  </a:lnTo>
                  <a:lnTo>
                    <a:pt x="814" y="2732"/>
                  </a:lnTo>
                  <a:lnTo>
                    <a:pt x="818" y="2725"/>
                  </a:lnTo>
                  <a:lnTo>
                    <a:pt x="821" y="2717"/>
                  </a:lnTo>
                  <a:lnTo>
                    <a:pt x="825" y="2710"/>
                  </a:lnTo>
                  <a:lnTo>
                    <a:pt x="829" y="2703"/>
                  </a:lnTo>
                  <a:lnTo>
                    <a:pt x="833" y="2696"/>
                  </a:lnTo>
                  <a:lnTo>
                    <a:pt x="838" y="2689"/>
                  </a:lnTo>
                  <a:lnTo>
                    <a:pt x="843" y="2683"/>
                  </a:lnTo>
                  <a:lnTo>
                    <a:pt x="848" y="2677"/>
                  </a:lnTo>
                  <a:lnTo>
                    <a:pt x="855" y="2671"/>
                  </a:lnTo>
                  <a:lnTo>
                    <a:pt x="861" y="2665"/>
                  </a:lnTo>
                  <a:lnTo>
                    <a:pt x="867" y="2660"/>
                  </a:lnTo>
                  <a:lnTo>
                    <a:pt x="873" y="2655"/>
                  </a:lnTo>
                  <a:lnTo>
                    <a:pt x="880" y="2650"/>
                  </a:lnTo>
                  <a:lnTo>
                    <a:pt x="887" y="2646"/>
                  </a:lnTo>
                  <a:lnTo>
                    <a:pt x="894" y="2642"/>
                  </a:lnTo>
                  <a:lnTo>
                    <a:pt x="909" y="2635"/>
                  </a:lnTo>
                  <a:lnTo>
                    <a:pt x="916" y="2632"/>
                  </a:lnTo>
                  <a:lnTo>
                    <a:pt x="924" y="2629"/>
                  </a:lnTo>
                  <a:lnTo>
                    <a:pt x="932" y="2627"/>
                  </a:lnTo>
                  <a:lnTo>
                    <a:pt x="940" y="2625"/>
                  </a:lnTo>
                  <a:lnTo>
                    <a:pt x="949" y="2623"/>
                  </a:lnTo>
                  <a:lnTo>
                    <a:pt x="957" y="2622"/>
                  </a:lnTo>
                  <a:lnTo>
                    <a:pt x="966" y="2622"/>
                  </a:lnTo>
                  <a:lnTo>
                    <a:pt x="974" y="2621"/>
                  </a:lnTo>
                  <a:lnTo>
                    <a:pt x="1243" y="2621"/>
                  </a:lnTo>
                  <a:lnTo>
                    <a:pt x="1243" y="1918"/>
                  </a:lnTo>
                  <a:lnTo>
                    <a:pt x="1243" y="1216"/>
                  </a:lnTo>
                  <a:lnTo>
                    <a:pt x="1243" y="1209"/>
                  </a:lnTo>
                  <a:lnTo>
                    <a:pt x="1242" y="1203"/>
                  </a:lnTo>
                  <a:lnTo>
                    <a:pt x="1240" y="1197"/>
                  </a:lnTo>
                  <a:lnTo>
                    <a:pt x="1237" y="1192"/>
                  </a:lnTo>
                  <a:lnTo>
                    <a:pt x="1234" y="1187"/>
                  </a:lnTo>
                  <a:lnTo>
                    <a:pt x="1230" y="1182"/>
                  </a:lnTo>
                  <a:lnTo>
                    <a:pt x="1226" y="1178"/>
                  </a:lnTo>
                  <a:lnTo>
                    <a:pt x="1221" y="1174"/>
                  </a:lnTo>
                  <a:lnTo>
                    <a:pt x="1216" y="1171"/>
                  </a:lnTo>
                  <a:lnTo>
                    <a:pt x="1213" y="1170"/>
                  </a:lnTo>
                  <a:lnTo>
                    <a:pt x="1210" y="1169"/>
                  </a:lnTo>
                  <a:lnTo>
                    <a:pt x="1205" y="1167"/>
                  </a:lnTo>
                  <a:lnTo>
                    <a:pt x="1199" y="1166"/>
                  </a:lnTo>
                  <a:lnTo>
                    <a:pt x="1193" y="1166"/>
                  </a:lnTo>
                  <a:lnTo>
                    <a:pt x="1187" y="1166"/>
                  </a:lnTo>
                  <a:lnTo>
                    <a:pt x="1180" y="1168"/>
                  </a:lnTo>
                  <a:lnTo>
                    <a:pt x="1174" y="1170"/>
                  </a:lnTo>
                  <a:lnTo>
                    <a:pt x="662" y="1422"/>
                  </a:lnTo>
                  <a:lnTo>
                    <a:pt x="151" y="1674"/>
                  </a:lnTo>
                  <a:lnTo>
                    <a:pt x="147" y="1675"/>
                  </a:lnTo>
                  <a:lnTo>
                    <a:pt x="144" y="1677"/>
                  </a:lnTo>
                  <a:lnTo>
                    <a:pt x="140" y="1680"/>
                  </a:lnTo>
                  <a:lnTo>
                    <a:pt x="137" y="1682"/>
                  </a:lnTo>
                  <a:lnTo>
                    <a:pt x="135" y="1684"/>
                  </a:lnTo>
                  <a:lnTo>
                    <a:pt x="132" y="1687"/>
                  </a:lnTo>
                  <a:lnTo>
                    <a:pt x="130" y="1690"/>
                  </a:lnTo>
                  <a:lnTo>
                    <a:pt x="127" y="1693"/>
                  </a:lnTo>
                  <a:lnTo>
                    <a:pt x="124" y="1699"/>
                  </a:lnTo>
                  <a:lnTo>
                    <a:pt x="121" y="1706"/>
                  </a:lnTo>
                  <a:lnTo>
                    <a:pt x="120" y="1713"/>
                  </a:lnTo>
                  <a:lnTo>
                    <a:pt x="119" y="1720"/>
                  </a:lnTo>
                  <a:lnTo>
                    <a:pt x="119" y="2397"/>
                  </a:lnTo>
                  <a:lnTo>
                    <a:pt x="119" y="3074"/>
                  </a:lnTo>
                  <a:lnTo>
                    <a:pt x="119" y="3750"/>
                  </a:lnTo>
                  <a:lnTo>
                    <a:pt x="119" y="4428"/>
                  </a:lnTo>
                  <a:lnTo>
                    <a:pt x="119" y="4434"/>
                  </a:lnTo>
                  <a:lnTo>
                    <a:pt x="118" y="4439"/>
                  </a:lnTo>
                  <a:lnTo>
                    <a:pt x="116" y="4445"/>
                  </a:lnTo>
                  <a:lnTo>
                    <a:pt x="114" y="4451"/>
                  </a:lnTo>
                  <a:lnTo>
                    <a:pt x="112" y="4456"/>
                  </a:lnTo>
                  <a:lnTo>
                    <a:pt x="109" y="4461"/>
                  </a:lnTo>
                  <a:lnTo>
                    <a:pt x="105" y="4465"/>
                  </a:lnTo>
                  <a:lnTo>
                    <a:pt x="101" y="4469"/>
                  </a:lnTo>
                  <a:lnTo>
                    <a:pt x="97" y="4473"/>
                  </a:lnTo>
                  <a:lnTo>
                    <a:pt x="93" y="4477"/>
                  </a:lnTo>
                  <a:lnTo>
                    <a:pt x="88" y="4480"/>
                  </a:lnTo>
                  <a:lnTo>
                    <a:pt x="83" y="4482"/>
                  </a:lnTo>
                  <a:lnTo>
                    <a:pt x="77" y="4484"/>
                  </a:lnTo>
                  <a:lnTo>
                    <a:pt x="71" y="4486"/>
                  </a:lnTo>
                  <a:lnTo>
                    <a:pt x="66" y="4487"/>
                  </a:lnTo>
                  <a:lnTo>
                    <a:pt x="60" y="4487"/>
                  </a:lnTo>
                  <a:lnTo>
                    <a:pt x="54" y="4487"/>
                  </a:lnTo>
                  <a:lnTo>
                    <a:pt x="48" y="4486"/>
                  </a:lnTo>
                  <a:lnTo>
                    <a:pt x="42" y="4484"/>
                  </a:lnTo>
                  <a:lnTo>
                    <a:pt x="37" y="4482"/>
                  </a:lnTo>
                  <a:lnTo>
                    <a:pt x="31" y="4480"/>
                  </a:lnTo>
                  <a:lnTo>
                    <a:pt x="27" y="4477"/>
                  </a:lnTo>
                  <a:lnTo>
                    <a:pt x="22" y="4474"/>
                  </a:lnTo>
                  <a:lnTo>
                    <a:pt x="18" y="4470"/>
                  </a:lnTo>
                  <a:lnTo>
                    <a:pt x="14" y="4466"/>
                  </a:lnTo>
                  <a:lnTo>
                    <a:pt x="10" y="4461"/>
                  </a:lnTo>
                  <a:lnTo>
                    <a:pt x="7" y="4456"/>
                  </a:lnTo>
                  <a:lnTo>
                    <a:pt x="5" y="4451"/>
                  </a:lnTo>
                  <a:lnTo>
                    <a:pt x="3" y="4445"/>
                  </a:lnTo>
                  <a:lnTo>
                    <a:pt x="1" y="4440"/>
                  </a:lnTo>
                  <a:lnTo>
                    <a:pt x="0" y="4434"/>
                  </a:lnTo>
                  <a:lnTo>
                    <a:pt x="0" y="4428"/>
                  </a:lnTo>
                  <a:lnTo>
                    <a:pt x="0" y="3750"/>
                  </a:lnTo>
                  <a:lnTo>
                    <a:pt x="0" y="3074"/>
                  </a:lnTo>
                  <a:lnTo>
                    <a:pt x="0" y="2398"/>
                  </a:lnTo>
                  <a:lnTo>
                    <a:pt x="0" y="1721"/>
                  </a:lnTo>
                  <a:lnTo>
                    <a:pt x="1" y="1708"/>
                  </a:lnTo>
                  <a:lnTo>
                    <a:pt x="2" y="1696"/>
                  </a:lnTo>
                  <a:lnTo>
                    <a:pt x="4" y="1684"/>
                  </a:lnTo>
                  <a:lnTo>
                    <a:pt x="7" y="1672"/>
                  </a:lnTo>
                  <a:lnTo>
                    <a:pt x="11" y="1661"/>
                  </a:lnTo>
                  <a:lnTo>
                    <a:pt x="16" y="1650"/>
                  </a:lnTo>
                  <a:lnTo>
                    <a:pt x="21" y="1639"/>
                  </a:lnTo>
                  <a:lnTo>
                    <a:pt x="28" y="1629"/>
                  </a:lnTo>
                  <a:lnTo>
                    <a:pt x="31" y="1624"/>
                  </a:lnTo>
                  <a:lnTo>
                    <a:pt x="35" y="1619"/>
                  </a:lnTo>
                  <a:lnTo>
                    <a:pt x="42" y="1610"/>
                  </a:lnTo>
                  <a:lnTo>
                    <a:pt x="50" y="1601"/>
                  </a:lnTo>
                  <a:lnTo>
                    <a:pt x="59" y="1593"/>
                  </a:lnTo>
                  <a:lnTo>
                    <a:pt x="64" y="1589"/>
                  </a:lnTo>
                  <a:lnTo>
                    <a:pt x="69" y="1585"/>
                  </a:lnTo>
                  <a:lnTo>
                    <a:pt x="79" y="1578"/>
                  </a:lnTo>
                  <a:lnTo>
                    <a:pt x="89" y="1572"/>
                  </a:lnTo>
                  <a:lnTo>
                    <a:pt x="101" y="1566"/>
                  </a:lnTo>
                  <a:lnTo>
                    <a:pt x="612" y="1314"/>
                  </a:lnTo>
                  <a:lnTo>
                    <a:pt x="1125" y="1062"/>
                  </a:lnTo>
                  <a:lnTo>
                    <a:pt x="1136" y="1057"/>
                  </a:lnTo>
                  <a:lnTo>
                    <a:pt x="1147" y="1054"/>
                  </a:lnTo>
                  <a:lnTo>
                    <a:pt x="1157" y="1051"/>
                  </a:lnTo>
                  <a:lnTo>
                    <a:pt x="1168" y="1049"/>
                  </a:lnTo>
                  <a:lnTo>
                    <a:pt x="1179" y="1048"/>
                  </a:lnTo>
                  <a:lnTo>
                    <a:pt x="1189" y="1047"/>
                  </a:lnTo>
                  <a:lnTo>
                    <a:pt x="1200" y="1047"/>
                  </a:lnTo>
                  <a:lnTo>
                    <a:pt x="1210" y="1048"/>
                  </a:lnTo>
                  <a:lnTo>
                    <a:pt x="1221" y="1049"/>
                  </a:lnTo>
                  <a:lnTo>
                    <a:pt x="1231" y="1051"/>
                  </a:lnTo>
                  <a:lnTo>
                    <a:pt x="1241" y="1053"/>
                  </a:lnTo>
                  <a:lnTo>
                    <a:pt x="1251" y="1057"/>
                  </a:lnTo>
                  <a:lnTo>
                    <a:pt x="1255" y="1058"/>
                  </a:lnTo>
                  <a:lnTo>
                    <a:pt x="1260" y="1060"/>
                  </a:lnTo>
                  <a:lnTo>
                    <a:pt x="1269" y="1064"/>
                  </a:lnTo>
                  <a:lnTo>
                    <a:pt x="1278" y="1069"/>
                  </a:lnTo>
                  <a:lnTo>
                    <a:pt x="1287" y="1075"/>
                  </a:lnTo>
                  <a:lnTo>
                    <a:pt x="1296" y="1080"/>
                  </a:lnTo>
                  <a:lnTo>
                    <a:pt x="1304" y="1087"/>
                  </a:lnTo>
                  <a:lnTo>
                    <a:pt x="1311" y="1093"/>
                  </a:lnTo>
                  <a:lnTo>
                    <a:pt x="1318" y="1101"/>
                  </a:lnTo>
                  <a:lnTo>
                    <a:pt x="1325" y="1108"/>
                  </a:lnTo>
                  <a:lnTo>
                    <a:pt x="1331" y="1116"/>
                  </a:lnTo>
                  <a:lnTo>
                    <a:pt x="1337" y="1125"/>
                  </a:lnTo>
                  <a:lnTo>
                    <a:pt x="1343" y="1134"/>
                  </a:lnTo>
                  <a:lnTo>
                    <a:pt x="1347" y="1143"/>
                  </a:lnTo>
                  <a:lnTo>
                    <a:pt x="1352" y="1152"/>
                  </a:lnTo>
                  <a:lnTo>
                    <a:pt x="1355" y="1162"/>
                  </a:lnTo>
                  <a:lnTo>
                    <a:pt x="1358" y="1172"/>
                  </a:lnTo>
                  <a:lnTo>
                    <a:pt x="1361" y="1183"/>
                  </a:lnTo>
                  <a:lnTo>
                    <a:pt x="1363" y="1194"/>
                  </a:lnTo>
                  <a:lnTo>
                    <a:pt x="1364" y="1205"/>
                  </a:lnTo>
                  <a:lnTo>
                    <a:pt x="1364" y="1216"/>
                  </a:lnTo>
                  <a:lnTo>
                    <a:pt x="1364" y="1918"/>
                  </a:lnTo>
                  <a:lnTo>
                    <a:pt x="1364" y="2621"/>
                  </a:lnTo>
                  <a:lnTo>
                    <a:pt x="2058" y="2621"/>
                  </a:lnTo>
                  <a:lnTo>
                    <a:pt x="2058" y="2137"/>
                  </a:lnTo>
                  <a:lnTo>
                    <a:pt x="2058" y="1654"/>
                  </a:lnTo>
                  <a:lnTo>
                    <a:pt x="2058" y="1171"/>
                  </a:lnTo>
                  <a:lnTo>
                    <a:pt x="2058" y="687"/>
                  </a:lnTo>
                  <a:lnTo>
                    <a:pt x="2059" y="674"/>
                  </a:lnTo>
                  <a:lnTo>
                    <a:pt x="2059" y="668"/>
                  </a:lnTo>
                  <a:lnTo>
                    <a:pt x="2060" y="662"/>
                  </a:lnTo>
                  <a:lnTo>
                    <a:pt x="2062" y="650"/>
                  </a:lnTo>
                  <a:lnTo>
                    <a:pt x="2066" y="638"/>
                  </a:lnTo>
                  <a:lnTo>
                    <a:pt x="2070" y="626"/>
                  </a:lnTo>
                  <a:lnTo>
                    <a:pt x="2074" y="615"/>
                  </a:lnTo>
                  <a:lnTo>
                    <a:pt x="2080" y="604"/>
                  </a:lnTo>
                  <a:lnTo>
                    <a:pt x="2086" y="594"/>
                  </a:lnTo>
                  <a:lnTo>
                    <a:pt x="2093" y="584"/>
                  </a:lnTo>
                  <a:lnTo>
                    <a:pt x="2101" y="575"/>
                  </a:lnTo>
                  <a:lnTo>
                    <a:pt x="2109" y="566"/>
                  </a:lnTo>
                  <a:lnTo>
                    <a:pt x="2118" y="558"/>
                  </a:lnTo>
                  <a:lnTo>
                    <a:pt x="2123" y="554"/>
                  </a:lnTo>
                  <a:lnTo>
                    <a:pt x="2128" y="550"/>
                  </a:lnTo>
                  <a:lnTo>
                    <a:pt x="2138" y="543"/>
                  </a:lnTo>
                  <a:lnTo>
                    <a:pt x="2148" y="537"/>
                  </a:lnTo>
                  <a:lnTo>
                    <a:pt x="2160" y="531"/>
                  </a:lnTo>
                  <a:lnTo>
                    <a:pt x="2664" y="272"/>
                  </a:lnTo>
                  <a:lnTo>
                    <a:pt x="3167" y="13"/>
                  </a:lnTo>
                  <a:lnTo>
                    <a:pt x="3177" y="9"/>
                  </a:lnTo>
                  <a:lnTo>
                    <a:pt x="3188" y="6"/>
                  </a:lnTo>
                  <a:lnTo>
                    <a:pt x="3199" y="3"/>
                  </a:lnTo>
                  <a:lnTo>
                    <a:pt x="3209" y="1"/>
                  </a:lnTo>
                  <a:lnTo>
                    <a:pt x="3220" y="0"/>
                  </a:lnTo>
                  <a:lnTo>
                    <a:pt x="3231" y="0"/>
                  </a:lnTo>
                  <a:lnTo>
                    <a:pt x="3241" y="0"/>
                  </a:lnTo>
                  <a:lnTo>
                    <a:pt x="3252" y="0"/>
                  </a:lnTo>
                  <a:lnTo>
                    <a:pt x="3262" y="2"/>
                  </a:lnTo>
                  <a:lnTo>
                    <a:pt x="3272" y="4"/>
                  </a:lnTo>
                  <a:lnTo>
                    <a:pt x="3282" y="6"/>
                  </a:lnTo>
                  <a:lnTo>
                    <a:pt x="3292" y="10"/>
                  </a:lnTo>
                  <a:lnTo>
                    <a:pt x="3301" y="13"/>
                  </a:lnTo>
                  <a:lnTo>
                    <a:pt x="3310" y="18"/>
                  </a:lnTo>
                  <a:lnTo>
                    <a:pt x="3319" y="22"/>
                  </a:lnTo>
                  <a:lnTo>
                    <a:pt x="3328" y="28"/>
                  </a:lnTo>
                  <a:lnTo>
                    <a:pt x="3336" y="33"/>
                  </a:lnTo>
                  <a:lnTo>
                    <a:pt x="3344" y="40"/>
                  </a:lnTo>
                  <a:lnTo>
                    <a:pt x="3352" y="46"/>
                  </a:lnTo>
                  <a:lnTo>
                    <a:pt x="3359" y="54"/>
                  </a:lnTo>
                  <a:lnTo>
                    <a:pt x="3365" y="61"/>
                  </a:lnTo>
                  <a:lnTo>
                    <a:pt x="3372" y="69"/>
                  </a:lnTo>
                  <a:lnTo>
                    <a:pt x="3377" y="78"/>
                  </a:lnTo>
                  <a:lnTo>
                    <a:pt x="3383" y="87"/>
                  </a:lnTo>
                  <a:lnTo>
                    <a:pt x="3387" y="96"/>
                  </a:lnTo>
                  <a:lnTo>
                    <a:pt x="3392" y="105"/>
                  </a:lnTo>
                  <a:lnTo>
                    <a:pt x="3395" y="115"/>
                  </a:lnTo>
                  <a:lnTo>
                    <a:pt x="3398" y="125"/>
                  </a:lnTo>
                  <a:lnTo>
                    <a:pt x="3401" y="136"/>
                  </a:lnTo>
                  <a:lnTo>
                    <a:pt x="3402" y="146"/>
                  </a:lnTo>
                  <a:lnTo>
                    <a:pt x="3403" y="157"/>
                  </a:lnTo>
                  <a:lnTo>
                    <a:pt x="3404" y="169"/>
                  </a:lnTo>
                  <a:lnTo>
                    <a:pt x="3404" y="757"/>
                  </a:lnTo>
                  <a:lnTo>
                    <a:pt x="3404" y="1347"/>
                  </a:lnTo>
                  <a:lnTo>
                    <a:pt x="3404" y="1936"/>
                  </a:lnTo>
                  <a:lnTo>
                    <a:pt x="3404" y="2526"/>
                  </a:lnTo>
                  <a:lnTo>
                    <a:pt x="3404" y="3115"/>
                  </a:lnTo>
                  <a:lnTo>
                    <a:pt x="3404" y="3704"/>
                  </a:lnTo>
                  <a:lnTo>
                    <a:pt x="3404" y="4294"/>
                  </a:lnTo>
                  <a:lnTo>
                    <a:pt x="3404" y="4883"/>
                  </a:lnTo>
                  <a:lnTo>
                    <a:pt x="3404" y="4891"/>
                  </a:lnTo>
                  <a:lnTo>
                    <a:pt x="3403" y="4900"/>
                  </a:lnTo>
                  <a:lnTo>
                    <a:pt x="3402" y="4908"/>
                  </a:lnTo>
                  <a:lnTo>
                    <a:pt x="3400" y="4917"/>
                  </a:lnTo>
                  <a:lnTo>
                    <a:pt x="3398" y="4925"/>
                  </a:lnTo>
                  <a:lnTo>
                    <a:pt x="3396" y="4933"/>
                  </a:lnTo>
                  <a:lnTo>
                    <a:pt x="3393" y="4941"/>
                  </a:lnTo>
                  <a:lnTo>
                    <a:pt x="3390" y="4948"/>
                  </a:lnTo>
                  <a:lnTo>
                    <a:pt x="3387" y="4956"/>
                  </a:lnTo>
                  <a:lnTo>
                    <a:pt x="3383" y="4963"/>
                  </a:lnTo>
                  <a:lnTo>
                    <a:pt x="3379" y="4970"/>
                  </a:lnTo>
                  <a:lnTo>
                    <a:pt x="3375" y="4977"/>
                  </a:lnTo>
                  <a:lnTo>
                    <a:pt x="3370" y="4984"/>
                  </a:lnTo>
                  <a:lnTo>
                    <a:pt x="3365" y="4990"/>
                  </a:lnTo>
                  <a:lnTo>
                    <a:pt x="3360" y="4996"/>
                  </a:lnTo>
                  <a:lnTo>
                    <a:pt x="3354" y="5002"/>
                  </a:lnTo>
                  <a:lnTo>
                    <a:pt x="3348" y="5008"/>
                  </a:lnTo>
                  <a:lnTo>
                    <a:pt x="3342" y="5013"/>
                  </a:lnTo>
                  <a:lnTo>
                    <a:pt x="3336" y="5018"/>
                  </a:lnTo>
                  <a:lnTo>
                    <a:pt x="3329" y="5023"/>
                  </a:lnTo>
                  <a:lnTo>
                    <a:pt x="3322" y="5027"/>
                  </a:lnTo>
                  <a:lnTo>
                    <a:pt x="3315" y="5031"/>
                  </a:lnTo>
                  <a:lnTo>
                    <a:pt x="3300" y="5038"/>
                  </a:lnTo>
                  <a:lnTo>
                    <a:pt x="3293" y="5041"/>
                  </a:lnTo>
                  <a:lnTo>
                    <a:pt x="3285" y="5044"/>
                  </a:lnTo>
                  <a:lnTo>
                    <a:pt x="3277" y="5046"/>
                  </a:lnTo>
                  <a:lnTo>
                    <a:pt x="3269" y="5048"/>
                  </a:lnTo>
                  <a:lnTo>
                    <a:pt x="3260" y="5050"/>
                  </a:lnTo>
                  <a:lnTo>
                    <a:pt x="3252" y="5051"/>
                  </a:lnTo>
                  <a:lnTo>
                    <a:pt x="3243" y="5051"/>
                  </a:lnTo>
                  <a:lnTo>
                    <a:pt x="3235" y="5052"/>
                  </a:lnTo>
                  <a:lnTo>
                    <a:pt x="2441" y="5052"/>
                  </a:lnTo>
                  <a:lnTo>
                    <a:pt x="1648" y="5052"/>
                  </a:lnTo>
                  <a:lnTo>
                    <a:pt x="855" y="5052"/>
                  </a:lnTo>
                  <a:lnTo>
                    <a:pt x="61" y="5052"/>
                  </a:lnTo>
                  <a:lnTo>
                    <a:pt x="55" y="5051"/>
                  </a:lnTo>
                  <a:lnTo>
                    <a:pt x="49" y="5050"/>
                  </a:lnTo>
                  <a:lnTo>
                    <a:pt x="44" y="5049"/>
                  </a:lnTo>
                  <a:lnTo>
                    <a:pt x="38" y="5047"/>
                  </a:lnTo>
                  <a:lnTo>
                    <a:pt x="33" y="5045"/>
                  </a:lnTo>
                  <a:lnTo>
                    <a:pt x="28" y="5042"/>
                  </a:lnTo>
                  <a:lnTo>
                    <a:pt x="24" y="5038"/>
                  </a:lnTo>
                  <a:lnTo>
                    <a:pt x="19" y="5034"/>
                  </a:lnTo>
                  <a:lnTo>
                    <a:pt x="15" y="5030"/>
                  </a:lnTo>
                  <a:lnTo>
                    <a:pt x="12" y="5026"/>
                  </a:lnTo>
                  <a:lnTo>
                    <a:pt x="9" y="5021"/>
                  </a:lnTo>
                  <a:lnTo>
                    <a:pt x="6" y="5016"/>
                  </a:lnTo>
                  <a:lnTo>
                    <a:pt x="4" y="5010"/>
                  </a:lnTo>
                  <a:lnTo>
                    <a:pt x="3" y="5004"/>
                  </a:lnTo>
                  <a:lnTo>
                    <a:pt x="2" y="4998"/>
                  </a:lnTo>
                  <a:lnTo>
                    <a:pt x="2" y="4992"/>
                  </a:lnTo>
                  <a:lnTo>
                    <a:pt x="2" y="4986"/>
                  </a:lnTo>
                  <a:lnTo>
                    <a:pt x="3" y="4980"/>
                  </a:lnTo>
                  <a:lnTo>
                    <a:pt x="4" y="4975"/>
                  </a:lnTo>
                  <a:lnTo>
                    <a:pt x="6" y="4969"/>
                  </a:lnTo>
                  <a:lnTo>
                    <a:pt x="9" y="4964"/>
                  </a:lnTo>
                  <a:lnTo>
                    <a:pt x="12" y="4959"/>
                  </a:lnTo>
                  <a:lnTo>
                    <a:pt x="15" y="4955"/>
                  </a:lnTo>
                  <a:lnTo>
                    <a:pt x="19" y="4950"/>
                  </a:lnTo>
                  <a:lnTo>
                    <a:pt x="23" y="4946"/>
                  </a:lnTo>
                  <a:lnTo>
                    <a:pt x="28" y="4943"/>
                  </a:lnTo>
                  <a:lnTo>
                    <a:pt x="33" y="4940"/>
                  </a:lnTo>
                  <a:lnTo>
                    <a:pt x="38" y="4938"/>
                  </a:lnTo>
                  <a:lnTo>
                    <a:pt x="43" y="4935"/>
                  </a:lnTo>
                  <a:lnTo>
                    <a:pt x="49" y="4934"/>
                  </a:lnTo>
                  <a:lnTo>
                    <a:pt x="55" y="4933"/>
                  </a:lnTo>
                  <a:lnTo>
                    <a:pt x="61" y="4933"/>
                  </a:lnTo>
                  <a:lnTo>
                    <a:pt x="855" y="4933"/>
                  </a:lnTo>
                  <a:lnTo>
                    <a:pt x="1648" y="4933"/>
                  </a:lnTo>
                  <a:lnTo>
                    <a:pt x="2441" y="4933"/>
                  </a:lnTo>
                  <a:lnTo>
                    <a:pt x="3235" y="4933"/>
                  </a:lnTo>
                  <a:lnTo>
                    <a:pt x="3240" y="4933"/>
                  </a:lnTo>
                  <a:lnTo>
                    <a:pt x="3245" y="4932"/>
                  </a:lnTo>
                  <a:lnTo>
                    <a:pt x="3250" y="4931"/>
                  </a:lnTo>
                  <a:lnTo>
                    <a:pt x="3254" y="4929"/>
                  </a:lnTo>
                  <a:lnTo>
                    <a:pt x="3259" y="4927"/>
                  </a:lnTo>
                  <a:lnTo>
                    <a:pt x="3263" y="4924"/>
                  </a:lnTo>
                  <a:lnTo>
                    <a:pt x="3267" y="4921"/>
                  </a:lnTo>
                  <a:lnTo>
                    <a:pt x="3270" y="4918"/>
                  </a:lnTo>
                  <a:lnTo>
                    <a:pt x="3273" y="4915"/>
                  </a:lnTo>
                  <a:lnTo>
                    <a:pt x="3276" y="4911"/>
                  </a:lnTo>
                  <a:lnTo>
                    <a:pt x="3279" y="4907"/>
                  </a:lnTo>
                  <a:lnTo>
                    <a:pt x="3281" y="4902"/>
                  </a:lnTo>
                  <a:lnTo>
                    <a:pt x="3282" y="4898"/>
                  </a:lnTo>
                  <a:lnTo>
                    <a:pt x="3284" y="4893"/>
                  </a:lnTo>
                  <a:lnTo>
                    <a:pt x="3284" y="4888"/>
                  </a:lnTo>
                  <a:lnTo>
                    <a:pt x="3285" y="4883"/>
                  </a:lnTo>
                  <a:lnTo>
                    <a:pt x="3285" y="4294"/>
                  </a:lnTo>
                  <a:lnTo>
                    <a:pt x="3285" y="3704"/>
                  </a:lnTo>
                  <a:lnTo>
                    <a:pt x="3285" y="3115"/>
                  </a:lnTo>
                  <a:lnTo>
                    <a:pt x="3285" y="2526"/>
                  </a:lnTo>
                  <a:lnTo>
                    <a:pt x="3285" y="1936"/>
                  </a:lnTo>
                  <a:lnTo>
                    <a:pt x="3285" y="1347"/>
                  </a:lnTo>
                  <a:lnTo>
                    <a:pt x="3285" y="757"/>
                  </a:lnTo>
                  <a:lnTo>
                    <a:pt x="3285" y="169"/>
                  </a:lnTo>
                  <a:lnTo>
                    <a:pt x="3284" y="162"/>
                  </a:lnTo>
                  <a:lnTo>
                    <a:pt x="3283" y="156"/>
                  </a:lnTo>
                  <a:lnTo>
                    <a:pt x="3281" y="151"/>
                  </a:lnTo>
                  <a:lnTo>
                    <a:pt x="3279" y="145"/>
                  </a:lnTo>
                  <a:lnTo>
                    <a:pt x="3275" y="140"/>
                  </a:lnTo>
                  <a:lnTo>
                    <a:pt x="3272" y="135"/>
                  </a:lnTo>
                  <a:lnTo>
                    <a:pt x="3267" y="131"/>
                  </a:lnTo>
                  <a:lnTo>
                    <a:pt x="3263" y="128"/>
                  </a:lnTo>
                  <a:lnTo>
                    <a:pt x="3258" y="125"/>
                  </a:lnTo>
                  <a:lnTo>
                    <a:pt x="3252" y="122"/>
                  </a:lnTo>
                  <a:lnTo>
                    <a:pt x="3247" y="120"/>
                  </a:lnTo>
                  <a:lnTo>
                    <a:pt x="3241" y="119"/>
                  </a:lnTo>
                  <a:lnTo>
                    <a:pt x="3235" y="119"/>
                  </a:lnTo>
                  <a:lnTo>
                    <a:pt x="3229" y="119"/>
                  </a:lnTo>
                  <a:lnTo>
                    <a:pt x="3223" y="120"/>
                  </a:lnTo>
                  <a:lnTo>
                    <a:pt x="3217" y="122"/>
                  </a:lnTo>
                  <a:close/>
                  <a:moveTo>
                    <a:pt x="1715" y="2406"/>
                  </a:moveTo>
                  <a:lnTo>
                    <a:pt x="1728" y="2405"/>
                  </a:lnTo>
                  <a:lnTo>
                    <a:pt x="1734" y="2404"/>
                  </a:lnTo>
                  <a:lnTo>
                    <a:pt x="1741" y="2403"/>
                  </a:lnTo>
                  <a:lnTo>
                    <a:pt x="1747" y="2402"/>
                  </a:lnTo>
                  <a:lnTo>
                    <a:pt x="1753" y="2400"/>
                  </a:lnTo>
                  <a:lnTo>
                    <a:pt x="1759" y="2398"/>
                  </a:lnTo>
                  <a:lnTo>
                    <a:pt x="1765" y="2396"/>
                  </a:lnTo>
                  <a:lnTo>
                    <a:pt x="1776" y="2390"/>
                  </a:lnTo>
                  <a:lnTo>
                    <a:pt x="1787" y="2383"/>
                  </a:lnTo>
                  <a:lnTo>
                    <a:pt x="1797" y="2376"/>
                  </a:lnTo>
                  <a:lnTo>
                    <a:pt x="1806" y="2367"/>
                  </a:lnTo>
                  <a:lnTo>
                    <a:pt x="1814" y="2358"/>
                  </a:lnTo>
                  <a:lnTo>
                    <a:pt x="1818" y="2353"/>
                  </a:lnTo>
                  <a:lnTo>
                    <a:pt x="1822" y="2346"/>
                  </a:lnTo>
                  <a:lnTo>
                    <a:pt x="1825" y="2341"/>
                  </a:lnTo>
                  <a:lnTo>
                    <a:pt x="1829" y="2335"/>
                  </a:lnTo>
                  <a:lnTo>
                    <a:pt x="1834" y="2323"/>
                  </a:lnTo>
                  <a:lnTo>
                    <a:pt x="1837" y="2317"/>
                  </a:lnTo>
                  <a:lnTo>
                    <a:pt x="1839" y="2310"/>
                  </a:lnTo>
                  <a:lnTo>
                    <a:pt x="1841" y="2304"/>
                  </a:lnTo>
                  <a:lnTo>
                    <a:pt x="1842" y="2297"/>
                  </a:lnTo>
                  <a:lnTo>
                    <a:pt x="1843" y="2290"/>
                  </a:lnTo>
                  <a:lnTo>
                    <a:pt x="1844" y="2283"/>
                  </a:lnTo>
                  <a:lnTo>
                    <a:pt x="1845" y="2276"/>
                  </a:lnTo>
                  <a:lnTo>
                    <a:pt x="1845" y="2269"/>
                  </a:lnTo>
                  <a:lnTo>
                    <a:pt x="1844" y="2255"/>
                  </a:lnTo>
                  <a:lnTo>
                    <a:pt x="1842" y="2241"/>
                  </a:lnTo>
                  <a:lnTo>
                    <a:pt x="1839" y="2228"/>
                  </a:lnTo>
                  <a:lnTo>
                    <a:pt x="1837" y="2221"/>
                  </a:lnTo>
                  <a:lnTo>
                    <a:pt x="1834" y="2215"/>
                  </a:lnTo>
                  <a:lnTo>
                    <a:pt x="1832" y="2209"/>
                  </a:lnTo>
                  <a:lnTo>
                    <a:pt x="1829" y="2203"/>
                  </a:lnTo>
                  <a:lnTo>
                    <a:pt x="1822" y="2192"/>
                  </a:lnTo>
                  <a:lnTo>
                    <a:pt x="1814" y="2181"/>
                  </a:lnTo>
                  <a:lnTo>
                    <a:pt x="1806" y="2172"/>
                  </a:lnTo>
                  <a:lnTo>
                    <a:pt x="1797" y="2163"/>
                  </a:lnTo>
                  <a:lnTo>
                    <a:pt x="1787" y="2156"/>
                  </a:lnTo>
                  <a:lnTo>
                    <a:pt x="1776" y="2149"/>
                  </a:lnTo>
                  <a:lnTo>
                    <a:pt x="1770" y="2146"/>
                  </a:lnTo>
                  <a:lnTo>
                    <a:pt x="1765" y="2143"/>
                  </a:lnTo>
                  <a:lnTo>
                    <a:pt x="1759" y="2141"/>
                  </a:lnTo>
                  <a:lnTo>
                    <a:pt x="1753" y="2139"/>
                  </a:lnTo>
                  <a:lnTo>
                    <a:pt x="1741" y="2136"/>
                  </a:lnTo>
                  <a:lnTo>
                    <a:pt x="1728" y="2134"/>
                  </a:lnTo>
                  <a:lnTo>
                    <a:pt x="1715" y="2133"/>
                  </a:lnTo>
                  <a:lnTo>
                    <a:pt x="1702" y="2134"/>
                  </a:lnTo>
                  <a:lnTo>
                    <a:pt x="1696" y="2135"/>
                  </a:lnTo>
                  <a:lnTo>
                    <a:pt x="1690" y="2136"/>
                  </a:lnTo>
                  <a:lnTo>
                    <a:pt x="1684" y="2137"/>
                  </a:lnTo>
                  <a:lnTo>
                    <a:pt x="1678" y="2139"/>
                  </a:lnTo>
                  <a:lnTo>
                    <a:pt x="1672" y="2141"/>
                  </a:lnTo>
                  <a:lnTo>
                    <a:pt x="1666" y="2143"/>
                  </a:lnTo>
                  <a:lnTo>
                    <a:pt x="1655" y="2149"/>
                  </a:lnTo>
                  <a:lnTo>
                    <a:pt x="1644" y="2155"/>
                  </a:lnTo>
                  <a:lnTo>
                    <a:pt x="1634" y="2163"/>
                  </a:lnTo>
                  <a:lnTo>
                    <a:pt x="1625" y="2172"/>
                  </a:lnTo>
                  <a:lnTo>
                    <a:pt x="1616" y="2181"/>
                  </a:lnTo>
                  <a:lnTo>
                    <a:pt x="1612" y="2186"/>
                  </a:lnTo>
                  <a:lnTo>
                    <a:pt x="1608" y="2192"/>
                  </a:lnTo>
                  <a:lnTo>
                    <a:pt x="1605" y="2197"/>
                  </a:lnTo>
                  <a:lnTo>
                    <a:pt x="1602" y="2203"/>
                  </a:lnTo>
                  <a:lnTo>
                    <a:pt x="1596" y="2215"/>
                  </a:lnTo>
                  <a:lnTo>
                    <a:pt x="1594" y="2221"/>
                  </a:lnTo>
                  <a:lnTo>
                    <a:pt x="1592" y="2227"/>
                  </a:lnTo>
                  <a:lnTo>
                    <a:pt x="1590" y="2234"/>
                  </a:lnTo>
                  <a:lnTo>
                    <a:pt x="1588" y="2241"/>
                  </a:lnTo>
                  <a:lnTo>
                    <a:pt x="1587" y="2248"/>
                  </a:lnTo>
                  <a:lnTo>
                    <a:pt x="1586" y="2255"/>
                  </a:lnTo>
                  <a:lnTo>
                    <a:pt x="1586" y="2262"/>
                  </a:lnTo>
                  <a:lnTo>
                    <a:pt x="1586" y="2269"/>
                  </a:lnTo>
                  <a:lnTo>
                    <a:pt x="1586" y="2276"/>
                  </a:lnTo>
                  <a:lnTo>
                    <a:pt x="1586" y="2283"/>
                  </a:lnTo>
                  <a:lnTo>
                    <a:pt x="1588" y="2297"/>
                  </a:lnTo>
                  <a:lnTo>
                    <a:pt x="1592" y="2310"/>
                  </a:lnTo>
                  <a:lnTo>
                    <a:pt x="1596" y="2323"/>
                  </a:lnTo>
                  <a:lnTo>
                    <a:pt x="1599" y="2329"/>
                  </a:lnTo>
                  <a:lnTo>
                    <a:pt x="1602" y="2335"/>
                  </a:lnTo>
                  <a:lnTo>
                    <a:pt x="1608" y="2346"/>
                  </a:lnTo>
                  <a:lnTo>
                    <a:pt x="1616" y="2358"/>
                  </a:lnTo>
                  <a:lnTo>
                    <a:pt x="1625" y="2367"/>
                  </a:lnTo>
                  <a:lnTo>
                    <a:pt x="1629" y="2372"/>
                  </a:lnTo>
                  <a:lnTo>
                    <a:pt x="1634" y="2376"/>
                  </a:lnTo>
                  <a:lnTo>
                    <a:pt x="1644" y="2383"/>
                  </a:lnTo>
                  <a:lnTo>
                    <a:pt x="1649" y="2387"/>
                  </a:lnTo>
                  <a:lnTo>
                    <a:pt x="1655" y="2390"/>
                  </a:lnTo>
                  <a:lnTo>
                    <a:pt x="1660" y="2393"/>
                  </a:lnTo>
                  <a:lnTo>
                    <a:pt x="1666" y="2396"/>
                  </a:lnTo>
                  <a:lnTo>
                    <a:pt x="1672" y="2398"/>
                  </a:lnTo>
                  <a:lnTo>
                    <a:pt x="1678" y="2400"/>
                  </a:lnTo>
                  <a:lnTo>
                    <a:pt x="1690" y="2403"/>
                  </a:lnTo>
                  <a:lnTo>
                    <a:pt x="1702" y="2405"/>
                  </a:lnTo>
                  <a:lnTo>
                    <a:pt x="1715" y="2406"/>
                  </a:lnTo>
                  <a:close/>
                  <a:moveTo>
                    <a:pt x="1715" y="2525"/>
                  </a:moveTo>
                  <a:lnTo>
                    <a:pt x="1702" y="2525"/>
                  </a:lnTo>
                  <a:lnTo>
                    <a:pt x="1690" y="2524"/>
                  </a:lnTo>
                  <a:lnTo>
                    <a:pt x="1677" y="2522"/>
                  </a:lnTo>
                  <a:lnTo>
                    <a:pt x="1665" y="2520"/>
                  </a:lnTo>
                  <a:lnTo>
                    <a:pt x="1653" y="2517"/>
                  </a:lnTo>
                  <a:lnTo>
                    <a:pt x="1641" y="2514"/>
                  </a:lnTo>
                  <a:lnTo>
                    <a:pt x="1630" y="2510"/>
                  </a:lnTo>
                  <a:lnTo>
                    <a:pt x="1618" y="2505"/>
                  </a:lnTo>
                  <a:lnTo>
                    <a:pt x="1607" y="2500"/>
                  </a:lnTo>
                  <a:lnTo>
                    <a:pt x="1596" y="2495"/>
                  </a:lnTo>
                  <a:lnTo>
                    <a:pt x="1586" y="2488"/>
                  </a:lnTo>
                  <a:lnTo>
                    <a:pt x="1576" y="2482"/>
                  </a:lnTo>
                  <a:lnTo>
                    <a:pt x="1566" y="2475"/>
                  </a:lnTo>
                  <a:lnTo>
                    <a:pt x="1557" y="2467"/>
                  </a:lnTo>
                  <a:lnTo>
                    <a:pt x="1548" y="2459"/>
                  </a:lnTo>
                  <a:lnTo>
                    <a:pt x="1539" y="2451"/>
                  </a:lnTo>
                  <a:lnTo>
                    <a:pt x="1531" y="2442"/>
                  </a:lnTo>
                  <a:lnTo>
                    <a:pt x="1523" y="2433"/>
                  </a:lnTo>
                  <a:lnTo>
                    <a:pt x="1516" y="2423"/>
                  </a:lnTo>
                  <a:lnTo>
                    <a:pt x="1509" y="2413"/>
                  </a:lnTo>
                  <a:lnTo>
                    <a:pt x="1502" y="2403"/>
                  </a:lnTo>
                  <a:lnTo>
                    <a:pt x="1496" y="2392"/>
                  </a:lnTo>
                  <a:lnTo>
                    <a:pt x="1491" y="2381"/>
                  </a:lnTo>
                  <a:lnTo>
                    <a:pt x="1486" y="2370"/>
                  </a:lnTo>
                  <a:lnTo>
                    <a:pt x="1482" y="2358"/>
                  </a:lnTo>
                  <a:lnTo>
                    <a:pt x="1478" y="2345"/>
                  </a:lnTo>
                  <a:lnTo>
                    <a:pt x="1474" y="2333"/>
                  </a:lnTo>
                  <a:lnTo>
                    <a:pt x="1472" y="2321"/>
                  </a:lnTo>
                  <a:lnTo>
                    <a:pt x="1470" y="2308"/>
                  </a:lnTo>
                  <a:lnTo>
                    <a:pt x="1468" y="2296"/>
                  </a:lnTo>
                  <a:lnTo>
                    <a:pt x="1467" y="2283"/>
                  </a:lnTo>
                  <a:lnTo>
                    <a:pt x="1467" y="2269"/>
                  </a:lnTo>
                  <a:lnTo>
                    <a:pt x="1467" y="2256"/>
                  </a:lnTo>
                  <a:lnTo>
                    <a:pt x="1468" y="2243"/>
                  </a:lnTo>
                  <a:lnTo>
                    <a:pt x="1470" y="2231"/>
                  </a:lnTo>
                  <a:lnTo>
                    <a:pt x="1471" y="2224"/>
                  </a:lnTo>
                  <a:lnTo>
                    <a:pt x="1472" y="2218"/>
                  </a:lnTo>
                  <a:lnTo>
                    <a:pt x="1475" y="2206"/>
                  </a:lnTo>
                  <a:lnTo>
                    <a:pt x="1478" y="2194"/>
                  </a:lnTo>
                  <a:lnTo>
                    <a:pt x="1482" y="2182"/>
                  </a:lnTo>
                  <a:lnTo>
                    <a:pt x="1486" y="2170"/>
                  </a:lnTo>
                  <a:lnTo>
                    <a:pt x="1491" y="2159"/>
                  </a:lnTo>
                  <a:lnTo>
                    <a:pt x="1497" y="2148"/>
                  </a:lnTo>
                  <a:lnTo>
                    <a:pt x="1503" y="2137"/>
                  </a:lnTo>
                  <a:lnTo>
                    <a:pt x="1509" y="2127"/>
                  </a:lnTo>
                  <a:lnTo>
                    <a:pt x="1516" y="2117"/>
                  </a:lnTo>
                  <a:lnTo>
                    <a:pt x="1523" y="2107"/>
                  </a:lnTo>
                  <a:lnTo>
                    <a:pt x="1531" y="2098"/>
                  </a:lnTo>
                  <a:lnTo>
                    <a:pt x="1539" y="2089"/>
                  </a:lnTo>
                  <a:lnTo>
                    <a:pt x="1548" y="2081"/>
                  </a:lnTo>
                  <a:lnTo>
                    <a:pt x="1557" y="2073"/>
                  </a:lnTo>
                  <a:lnTo>
                    <a:pt x="1566" y="2065"/>
                  </a:lnTo>
                  <a:lnTo>
                    <a:pt x="1576" y="2058"/>
                  </a:lnTo>
                  <a:lnTo>
                    <a:pt x="1586" y="2052"/>
                  </a:lnTo>
                  <a:lnTo>
                    <a:pt x="1597" y="2045"/>
                  </a:lnTo>
                  <a:lnTo>
                    <a:pt x="1607" y="2040"/>
                  </a:lnTo>
                  <a:lnTo>
                    <a:pt x="1618" y="2035"/>
                  </a:lnTo>
                  <a:lnTo>
                    <a:pt x="1630" y="2030"/>
                  </a:lnTo>
                  <a:lnTo>
                    <a:pt x="1641" y="2026"/>
                  </a:lnTo>
                  <a:lnTo>
                    <a:pt x="1653" y="2023"/>
                  </a:lnTo>
                  <a:lnTo>
                    <a:pt x="1665" y="2020"/>
                  </a:lnTo>
                  <a:lnTo>
                    <a:pt x="1677" y="2018"/>
                  </a:lnTo>
                  <a:lnTo>
                    <a:pt x="1683" y="2017"/>
                  </a:lnTo>
                  <a:lnTo>
                    <a:pt x="1690" y="2016"/>
                  </a:lnTo>
                  <a:lnTo>
                    <a:pt x="1702" y="2015"/>
                  </a:lnTo>
                  <a:lnTo>
                    <a:pt x="1715" y="2015"/>
                  </a:lnTo>
                  <a:lnTo>
                    <a:pt x="1728" y="2015"/>
                  </a:lnTo>
                  <a:lnTo>
                    <a:pt x="1741" y="2016"/>
                  </a:lnTo>
                  <a:lnTo>
                    <a:pt x="1753" y="2018"/>
                  </a:lnTo>
                  <a:lnTo>
                    <a:pt x="1765" y="2020"/>
                  </a:lnTo>
                  <a:lnTo>
                    <a:pt x="1777" y="2023"/>
                  </a:lnTo>
                  <a:lnTo>
                    <a:pt x="1789" y="2026"/>
                  </a:lnTo>
                  <a:lnTo>
                    <a:pt x="1800" y="2030"/>
                  </a:lnTo>
                  <a:lnTo>
                    <a:pt x="1812" y="2035"/>
                  </a:lnTo>
                  <a:lnTo>
                    <a:pt x="1823" y="2040"/>
                  </a:lnTo>
                  <a:lnTo>
                    <a:pt x="1833" y="2045"/>
                  </a:lnTo>
                  <a:lnTo>
                    <a:pt x="1844" y="2052"/>
                  </a:lnTo>
                  <a:lnTo>
                    <a:pt x="1854" y="2058"/>
                  </a:lnTo>
                  <a:lnTo>
                    <a:pt x="1864" y="2065"/>
                  </a:lnTo>
                  <a:lnTo>
                    <a:pt x="1873" y="2073"/>
                  </a:lnTo>
                  <a:lnTo>
                    <a:pt x="1882" y="2081"/>
                  </a:lnTo>
                  <a:lnTo>
                    <a:pt x="1891" y="2089"/>
                  </a:lnTo>
                  <a:lnTo>
                    <a:pt x="1899" y="2098"/>
                  </a:lnTo>
                  <a:lnTo>
                    <a:pt x="1907" y="2107"/>
                  </a:lnTo>
                  <a:lnTo>
                    <a:pt x="1914" y="2117"/>
                  </a:lnTo>
                  <a:lnTo>
                    <a:pt x="1921" y="2127"/>
                  </a:lnTo>
                  <a:lnTo>
                    <a:pt x="1927" y="2137"/>
                  </a:lnTo>
                  <a:lnTo>
                    <a:pt x="1933" y="2148"/>
                  </a:lnTo>
                  <a:lnTo>
                    <a:pt x="1939" y="2159"/>
                  </a:lnTo>
                  <a:lnTo>
                    <a:pt x="1944" y="2170"/>
                  </a:lnTo>
                  <a:lnTo>
                    <a:pt x="1948" y="2182"/>
                  </a:lnTo>
                  <a:lnTo>
                    <a:pt x="1952" y="2194"/>
                  </a:lnTo>
                  <a:lnTo>
                    <a:pt x="1956" y="2206"/>
                  </a:lnTo>
                  <a:lnTo>
                    <a:pt x="1958" y="2218"/>
                  </a:lnTo>
                  <a:lnTo>
                    <a:pt x="1961" y="2231"/>
                  </a:lnTo>
                  <a:lnTo>
                    <a:pt x="1962" y="2243"/>
                  </a:lnTo>
                  <a:lnTo>
                    <a:pt x="1963" y="2256"/>
                  </a:lnTo>
                  <a:lnTo>
                    <a:pt x="1963" y="2269"/>
                  </a:lnTo>
                  <a:lnTo>
                    <a:pt x="1963" y="2283"/>
                  </a:lnTo>
                  <a:lnTo>
                    <a:pt x="1962" y="2296"/>
                  </a:lnTo>
                  <a:lnTo>
                    <a:pt x="1961" y="2308"/>
                  </a:lnTo>
                  <a:lnTo>
                    <a:pt x="1960" y="2315"/>
                  </a:lnTo>
                  <a:lnTo>
                    <a:pt x="1958" y="2321"/>
                  </a:lnTo>
                  <a:lnTo>
                    <a:pt x="1956" y="2333"/>
                  </a:lnTo>
                  <a:lnTo>
                    <a:pt x="1952" y="2345"/>
                  </a:lnTo>
                  <a:lnTo>
                    <a:pt x="1948" y="2358"/>
                  </a:lnTo>
                  <a:lnTo>
                    <a:pt x="1944" y="2370"/>
                  </a:lnTo>
                  <a:lnTo>
                    <a:pt x="1939" y="2381"/>
                  </a:lnTo>
                  <a:lnTo>
                    <a:pt x="1934" y="2392"/>
                  </a:lnTo>
                  <a:lnTo>
                    <a:pt x="1928" y="2403"/>
                  </a:lnTo>
                  <a:lnTo>
                    <a:pt x="1921" y="2413"/>
                  </a:lnTo>
                  <a:lnTo>
                    <a:pt x="1914" y="2423"/>
                  </a:lnTo>
                  <a:lnTo>
                    <a:pt x="1907" y="2433"/>
                  </a:lnTo>
                  <a:lnTo>
                    <a:pt x="1899" y="2442"/>
                  </a:lnTo>
                  <a:lnTo>
                    <a:pt x="1891" y="2451"/>
                  </a:lnTo>
                  <a:lnTo>
                    <a:pt x="1882" y="2459"/>
                  </a:lnTo>
                  <a:lnTo>
                    <a:pt x="1873" y="2467"/>
                  </a:lnTo>
                  <a:lnTo>
                    <a:pt x="1864" y="2475"/>
                  </a:lnTo>
                  <a:lnTo>
                    <a:pt x="1854" y="2482"/>
                  </a:lnTo>
                  <a:lnTo>
                    <a:pt x="1844" y="2488"/>
                  </a:lnTo>
                  <a:lnTo>
                    <a:pt x="1834" y="2495"/>
                  </a:lnTo>
                  <a:lnTo>
                    <a:pt x="1823" y="2500"/>
                  </a:lnTo>
                  <a:lnTo>
                    <a:pt x="1812" y="2505"/>
                  </a:lnTo>
                  <a:lnTo>
                    <a:pt x="1801" y="2510"/>
                  </a:lnTo>
                  <a:lnTo>
                    <a:pt x="1789" y="2514"/>
                  </a:lnTo>
                  <a:lnTo>
                    <a:pt x="1777" y="2517"/>
                  </a:lnTo>
                  <a:lnTo>
                    <a:pt x="1765" y="2520"/>
                  </a:lnTo>
                  <a:lnTo>
                    <a:pt x="1753" y="2522"/>
                  </a:lnTo>
                  <a:lnTo>
                    <a:pt x="1747" y="2523"/>
                  </a:lnTo>
                  <a:lnTo>
                    <a:pt x="1741" y="2524"/>
                  </a:lnTo>
                  <a:lnTo>
                    <a:pt x="1728" y="2525"/>
                  </a:lnTo>
                  <a:lnTo>
                    <a:pt x="1715" y="25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486150" y="7067550"/>
              <a:ext cx="5273675" cy="1336675"/>
            </a:xfrm>
            <a:custGeom>
              <a:avLst/>
              <a:gdLst>
                <a:gd name="T0" fmla="*/ 3139 w 3322"/>
                <a:gd name="T1" fmla="*/ 702 h 842"/>
                <a:gd name="T2" fmla="*/ 3237 w 3322"/>
                <a:gd name="T3" fmla="*/ 634 h 842"/>
                <a:gd name="T4" fmla="*/ 3276 w 3322"/>
                <a:gd name="T5" fmla="*/ 761 h 842"/>
                <a:gd name="T6" fmla="*/ 214 w 3322"/>
                <a:gd name="T7" fmla="*/ 97 h 842"/>
                <a:gd name="T8" fmla="*/ 317 w 3322"/>
                <a:gd name="T9" fmla="*/ 2 h 842"/>
                <a:gd name="T10" fmla="*/ 288 w 3322"/>
                <a:gd name="T11" fmla="*/ 132 h 842"/>
                <a:gd name="T12" fmla="*/ 684 w 3322"/>
                <a:gd name="T13" fmla="*/ 137 h 842"/>
                <a:gd name="T14" fmla="*/ 1003 w 3322"/>
                <a:gd name="T15" fmla="*/ 176 h 842"/>
                <a:gd name="T16" fmla="*/ 1104 w 3322"/>
                <a:gd name="T17" fmla="*/ 251 h 842"/>
                <a:gd name="T18" fmla="*/ 1257 w 3322"/>
                <a:gd name="T19" fmla="*/ 125 h 842"/>
                <a:gd name="T20" fmla="*/ 1274 w 3322"/>
                <a:gd name="T21" fmla="*/ 293 h 842"/>
                <a:gd name="T22" fmla="*/ 1452 w 3322"/>
                <a:gd name="T23" fmla="*/ 390 h 842"/>
                <a:gd name="T24" fmla="*/ 1431 w 3322"/>
                <a:gd name="T25" fmla="*/ 308 h 842"/>
                <a:gd name="T26" fmla="*/ 1777 w 3322"/>
                <a:gd name="T27" fmla="*/ 36 h 842"/>
                <a:gd name="T28" fmla="*/ 1787 w 3322"/>
                <a:gd name="T29" fmla="*/ 120 h 842"/>
                <a:gd name="T30" fmla="*/ 1859 w 3322"/>
                <a:gd name="T31" fmla="*/ 317 h 842"/>
                <a:gd name="T32" fmla="*/ 1697 w 3322"/>
                <a:gd name="T33" fmla="*/ 316 h 842"/>
                <a:gd name="T34" fmla="*/ 2050 w 3322"/>
                <a:gd name="T35" fmla="*/ 363 h 842"/>
                <a:gd name="T36" fmla="*/ 2078 w 3322"/>
                <a:gd name="T37" fmla="*/ 127 h 842"/>
                <a:gd name="T38" fmla="*/ 2243 w 3322"/>
                <a:gd name="T39" fmla="*/ 265 h 842"/>
                <a:gd name="T40" fmla="*/ 2111 w 3322"/>
                <a:gd name="T41" fmla="*/ 177 h 842"/>
                <a:gd name="T42" fmla="*/ 2316 w 3322"/>
                <a:gd name="T43" fmla="*/ 132 h 842"/>
                <a:gd name="T44" fmla="*/ 2483 w 3322"/>
                <a:gd name="T45" fmla="*/ 226 h 842"/>
                <a:gd name="T46" fmla="*/ 2664 w 3322"/>
                <a:gd name="T47" fmla="*/ 336 h 842"/>
                <a:gd name="T48" fmla="*/ 2990 w 3322"/>
                <a:gd name="T49" fmla="*/ 193 h 842"/>
                <a:gd name="T50" fmla="*/ 3216 w 3322"/>
                <a:gd name="T51" fmla="*/ 392 h 842"/>
                <a:gd name="T52" fmla="*/ 3089 w 3322"/>
                <a:gd name="T53" fmla="*/ 196 h 842"/>
                <a:gd name="T54" fmla="*/ 3306 w 3322"/>
                <a:gd name="T55" fmla="*/ 162 h 842"/>
                <a:gd name="T56" fmla="*/ 3218 w 3322"/>
                <a:gd name="T57" fmla="*/ 329 h 842"/>
                <a:gd name="T58" fmla="*/ 3215 w 3322"/>
                <a:gd name="T59" fmla="*/ 171 h 842"/>
                <a:gd name="T60" fmla="*/ 143 w 3322"/>
                <a:gd name="T61" fmla="*/ 492 h 842"/>
                <a:gd name="T62" fmla="*/ 195 w 3322"/>
                <a:gd name="T63" fmla="*/ 792 h 842"/>
                <a:gd name="T64" fmla="*/ 318 w 3322"/>
                <a:gd name="T65" fmla="*/ 603 h 842"/>
                <a:gd name="T66" fmla="*/ 314 w 3322"/>
                <a:gd name="T67" fmla="*/ 838 h 842"/>
                <a:gd name="T68" fmla="*/ 316 w 3322"/>
                <a:gd name="T69" fmla="*/ 640 h 842"/>
                <a:gd name="T70" fmla="*/ 264 w 3322"/>
                <a:gd name="T71" fmla="*/ 806 h 842"/>
                <a:gd name="T72" fmla="*/ 757 w 3322"/>
                <a:gd name="T73" fmla="*/ 786 h 842"/>
                <a:gd name="T74" fmla="*/ 821 w 3322"/>
                <a:gd name="T75" fmla="*/ 684 h 842"/>
                <a:gd name="T76" fmla="*/ 851 w 3322"/>
                <a:gd name="T77" fmla="*/ 511 h 842"/>
                <a:gd name="T78" fmla="*/ 799 w 3322"/>
                <a:gd name="T79" fmla="*/ 618 h 842"/>
                <a:gd name="T80" fmla="*/ 892 w 3322"/>
                <a:gd name="T81" fmla="*/ 828 h 842"/>
                <a:gd name="T82" fmla="*/ 1100 w 3322"/>
                <a:gd name="T83" fmla="*/ 600 h 842"/>
                <a:gd name="T84" fmla="*/ 1309 w 3322"/>
                <a:gd name="T85" fmla="*/ 623 h 842"/>
                <a:gd name="T86" fmla="*/ 1185 w 3322"/>
                <a:gd name="T87" fmla="*/ 836 h 842"/>
                <a:gd name="T88" fmla="*/ 1528 w 3322"/>
                <a:gd name="T89" fmla="*/ 813 h 842"/>
                <a:gd name="T90" fmla="*/ 1406 w 3322"/>
                <a:gd name="T91" fmla="*/ 737 h 842"/>
                <a:gd name="T92" fmla="*/ 1424 w 3322"/>
                <a:gd name="T93" fmla="*/ 642 h 842"/>
                <a:gd name="T94" fmla="*/ 1567 w 3322"/>
                <a:gd name="T95" fmla="*/ 798 h 842"/>
                <a:gd name="T96" fmla="*/ 1500 w 3322"/>
                <a:gd name="T97" fmla="*/ 742 h 842"/>
                <a:gd name="T98" fmla="*/ 1722 w 3322"/>
                <a:gd name="T99" fmla="*/ 614 h 842"/>
                <a:gd name="T100" fmla="*/ 1842 w 3322"/>
                <a:gd name="T101" fmla="*/ 761 h 842"/>
                <a:gd name="T102" fmla="*/ 2124 w 3322"/>
                <a:gd name="T103" fmla="*/ 628 h 842"/>
                <a:gd name="T104" fmla="*/ 2337 w 3322"/>
                <a:gd name="T105" fmla="*/ 559 h 842"/>
                <a:gd name="T106" fmla="*/ 2173 w 3322"/>
                <a:gd name="T107" fmla="*/ 735 h 842"/>
                <a:gd name="T108" fmla="*/ 2254 w 3322"/>
                <a:gd name="T109" fmla="*/ 840 h 842"/>
                <a:gd name="T110" fmla="*/ 2431 w 3322"/>
                <a:gd name="T111" fmla="*/ 528 h 842"/>
                <a:gd name="T112" fmla="*/ 2672 w 3322"/>
                <a:gd name="T113" fmla="*/ 839 h 842"/>
                <a:gd name="T114" fmla="*/ 2623 w 3322"/>
                <a:gd name="T115" fmla="*/ 787 h 842"/>
                <a:gd name="T116" fmla="*/ 2788 w 3322"/>
                <a:gd name="T117" fmla="*/ 504 h 842"/>
                <a:gd name="T118" fmla="*/ 2953 w 3322"/>
                <a:gd name="T119" fmla="*/ 837 h 842"/>
                <a:gd name="T120" fmla="*/ 2932 w 3322"/>
                <a:gd name="T121" fmla="*/ 611 h 842"/>
                <a:gd name="T122" fmla="*/ 2936 w 3322"/>
                <a:gd name="T123" fmla="*/ 728 h 842"/>
                <a:gd name="T124" fmla="*/ 2941 w 3322"/>
                <a:gd name="T125" fmla="*/ 647 h 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322" h="842">
                  <a:moveTo>
                    <a:pt x="3130" y="791"/>
                  </a:moveTo>
                  <a:lnTo>
                    <a:pt x="3145" y="798"/>
                  </a:lnTo>
                  <a:lnTo>
                    <a:pt x="3153" y="801"/>
                  </a:lnTo>
                  <a:lnTo>
                    <a:pt x="3161" y="804"/>
                  </a:lnTo>
                  <a:lnTo>
                    <a:pt x="3168" y="806"/>
                  </a:lnTo>
                  <a:lnTo>
                    <a:pt x="3176" y="808"/>
                  </a:lnTo>
                  <a:lnTo>
                    <a:pt x="3184" y="809"/>
                  </a:lnTo>
                  <a:lnTo>
                    <a:pt x="3191" y="809"/>
                  </a:lnTo>
                  <a:lnTo>
                    <a:pt x="3201" y="809"/>
                  </a:lnTo>
                  <a:lnTo>
                    <a:pt x="3209" y="807"/>
                  </a:lnTo>
                  <a:lnTo>
                    <a:pt x="3217" y="804"/>
                  </a:lnTo>
                  <a:lnTo>
                    <a:pt x="3223" y="800"/>
                  </a:lnTo>
                  <a:lnTo>
                    <a:pt x="3226" y="798"/>
                  </a:lnTo>
                  <a:lnTo>
                    <a:pt x="3229" y="795"/>
                  </a:lnTo>
                  <a:lnTo>
                    <a:pt x="3231" y="793"/>
                  </a:lnTo>
                  <a:lnTo>
                    <a:pt x="3232" y="790"/>
                  </a:lnTo>
                  <a:lnTo>
                    <a:pt x="3235" y="784"/>
                  </a:lnTo>
                  <a:lnTo>
                    <a:pt x="3236" y="777"/>
                  </a:lnTo>
                  <a:lnTo>
                    <a:pt x="3235" y="773"/>
                  </a:lnTo>
                  <a:lnTo>
                    <a:pt x="3234" y="769"/>
                  </a:lnTo>
                  <a:lnTo>
                    <a:pt x="3233" y="765"/>
                  </a:lnTo>
                  <a:lnTo>
                    <a:pt x="3231" y="761"/>
                  </a:lnTo>
                  <a:lnTo>
                    <a:pt x="3228" y="758"/>
                  </a:lnTo>
                  <a:lnTo>
                    <a:pt x="3225" y="755"/>
                  </a:lnTo>
                  <a:lnTo>
                    <a:pt x="3218" y="749"/>
                  </a:lnTo>
                  <a:lnTo>
                    <a:pt x="3210" y="744"/>
                  </a:lnTo>
                  <a:lnTo>
                    <a:pt x="3201" y="739"/>
                  </a:lnTo>
                  <a:lnTo>
                    <a:pt x="3180" y="730"/>
                  </a:lnTo>
                  <a:lnTo>
                    <a:pt x="3170" y="724"/>
                  </a:lnTo>
                  <a:lnTo>
                    <a:pt x="3160" y="719"/>
                  </a:lnTo>
                  <a:lnTo>
                    <a:pt x="3155" y="716"/>
                  </a:lnTo>
                  <a:lnTo>
                    <a:pt x="3151" y="713"/>
                  </a:lnTo>
                  <a:lnTo>
                    <a:pt x="3142" y="705"/>
                  </a:lnTo>
                  <a:lnTo>
                    <a:pt x="3139" y="702"/>
                  </a:lnTo>
                  <a:lnTo>
                    <a:pt x="3135" y="697"/>
                  </a:lnTo>
                  <a:lnTo>
                    <a:pt x="3132" y="693"/>
                  </a:lnTo>
                  <a:lnTo>
                    <a:pt x="3130" y="688"/>
                  </a:lnTo>
                  <a:lnTo>
                    <a:pt x="3128" y="683"/>
                  </a:lnTo>
                  <a:lnTo>
                    <a:pt x="3126" y="677"/>
                  </a:lnTo>
                  <a:lnTo>
                    <a:pt x="3125" y="671"/>
                  </a:lnTo>
                  <a:lnTo>
                    <a:pt x="3125" y="665"/>
                  </a:lnTo>
                  <a:lnTo>
                    <a:pt x="3125" y="658"/>
                  </a:lnTo>
                  <a:lnTo>
                    <a:pt x="3126" y="652"/>
                  </a:lnTo>
                  <a:lnTo>
                    <a:pt x="3128" y="645"/>
                  </a:lnTo>
                  <a:lnTo>
                    <a:pt x="3131" y="639"/>
                  </a:lnTo>
                  <a:lnTo>
                    <a:pt x="3134" y="633"/>
                  </a:lnTo>
                  <a:lnTo>
                    <a:pt x="3138" y="628"/>
                  </a:lnTo>
                  <a:lnTo>
                    <a:pt x="3142" y="623"/>
                  </a:lnTo>
                  <a:lnTo>
                    <a:pt x="3147" y="618"/>
                  </a:lnTo>
                  <a:lnTo>
                    <a:pt x="3153" y="614"/>
                  </a:lnTo>
                  <a:lnTo>
                    <a:pt x="3159" y="610"/>
                  </a:lnTo>
                  <a:lnTo>
                    <a:pt x="3166" y="607"/>
                  </a:lnTo>
                  <a:lnTo>
                    <a:pt x="3174" y="604"/>
                  </a:lnTo>
                  <a:lnTo>
                    <a:pt x="3182" y="602"/>
                  </a:lnTo>
                  <a:lnTo>
                    <a:pt x="3186" y="601"/>
                  </a:lnTo>
                  <a:lnTo>
                    <a:pt x="3190" y="600"/>
                  </a:lnTo>
                  <a:lnTo>
                    <a:pt x="3199" y="599"/>
                  </a:lnTo>
                  <a:lnTo>
                    <a:pt x="3209" y="599"/>
                  </a:lnTo>
                  <a:lnTo>
                    <a:pt x="3217" y="599"/>
                  </a:lnTo>
                  <a:lnTo>
                    <a:pt x="3226" y="600"/>
                  </a:lnTo>
                  <a:lnTo>
                    <a:pt x="3235" y="601"/>
                  </a:lnTo>
                  <a:lnTo>
                    <a:pt x="3243" y="603"/>
                  </a:lnTo>
                  <a:lnTo>
                    <a:pt x="3250" y="605"/>
                  </a:lnTo>
                  <a:lnTo>
                    <a:pt x="3258" y="608"/>
                  </a:lnTo>
                  <a:lnTo>
                    <a:pt x="3270" y="613"/>
                  </a:lnTo>
                  <a:lnTo>
                    <a:pt x="3264" y="642"/>
                  </a:lnTo>
                  <a:lnTo>
                    <a:pt x="3251" y="638"/>
                  </a:lnTo>
                  <a:lnTo>
                    <a:pt x="3237" y="634"/>
                  </a:lnTo>
                  <a:lnTo>
                    <a:pt x="3224" y="632"/>
                  </a:lnTo>
                  <a:lnTo>
                    <a:pt x="3211" y="631"/>
                  </a:lnTo>
                  <a:lnTo>
                    <a:pt x="3201" y="632"/>
                  </a:lnTo>
                  <a:lnTo>
                    <a:pt x="3192" y="633"/>
                  </a:lnTo>
                  <a:lnTo>
                    <a:pt x="3185" y="636"/>
                  </a:lnTo>
                  <a:lnTo>
                    <a:pt x="3182" y="638"/>
                  </a:lnTo>
                  <a:lnTo>
                    <a:pt x="3179" y="640"/>
                  </a:lnTo>
                  <a:lnTo>
                    <a:pt x="3173" y="644"/>
                  </a:lnTo>
                  <a:lnTo>
                    <a:pt x="3171" y="647"/>
                  </a:lnTo>
                  <a:lnTo>
                    <a:pt x="3170" y="650"/>
                  </a:lnTo>
                  <a:lnTo>
                    <a:pt x="3169" y="653"/>
                  </a:lnTo>
                  <a:lnTo>
                    <a:pt x="3168" y="656"/>
                  </a:lnTo>
                  <a:lnTo>
                    <a:pt x="3167" y="663"/>
                  </a:lnTo>
                  <a:lnTo>
                    <a:pt x="3167" y="667"/>
                  </a:lnTo>
                  <a:lnTo>
                    <a:pt x="3168" y="670"/>
                  </a:lnTo>
                  <a:lnTo>
                    <a:pt x="3170" y="674"/>
                  </a:lnTo>
                  <a:lnTo>
                    <a:pt x="3172" y="677"/>
                  </a:lnTo>
                  <a:lnTo>
                    <a:pt x="3174" y="680"/>
                  </a:lnTo>
                  <a:lnTo>
                    <a:pt x="3177" y="683"/>
                  </a:lnTo>
                  <a:lnTo>
                    <a:pt x="3180" y="686"/>
                  </a:lnTo>
                  <a:lnTo>
                    <a:pt x="3184" y="688"/>
                  </a:lnTo>
                  <a:lnTo>
                    <a:pt x="3192" y="693"/>
                  </a:lnTo>
                  <a:lnTo>
                    <a:pt x="3202" y="698"/>
                  </a:lnTo>
                  <a:lnTo>
                    <a:pt x="3222" y="708"/>
                  </a:lnTo>
                  <a:lnTo>
                    <a:pt x="3233" y="713"/>
                  </a:lnTo>
                  <a:lnTo>
                    <a:pt x="3243" y="719"/>
                  </a:lnTo>
                  <a:lnTo>
                    <a:pt x="3252" y="725"/>
                  </a:lnTo>
                  <a:lnTo>
                    <a:pt x="3260" y="733"/>
                  </a:lnTo>
                  <a:lnTo>
                    <a:pt x="3264" y="737"/>
                  </a:lnTo>
                  <a:lnTo>
                    <a:pt x="3267" y="741"/>
                  </a:lnTo>
                  <a:lnTo>
                    <a:pt x="3270" y="745"/>
                  </a:lnTo>
                  <a:lnTo>
                    <a:pt x="3273" y="750"/>
                  </a:lnTo>
                  <a:lnTo>
                    <a:pt x="3275" y="756"/>
                  </a:lnTo>
                  <a:lnTo>
                    <a:pt x="3276" y="761"/>
                  </a:lnTo>
                  <a:lnTo>
                    <a:pt x="3277" y="767"/>
                  </a:lnTo>
                  <a:lnTo>
                    <a:pt x="3278" y="773"/>
                  </a:lnTo>
                  <a:lnTo>
                    <a:pt x="3277" y="780"/>
                  </a:lnTo>
                  <a:lnTo>
                    <a:pt x="3276" y="786"/>
                  </a:lnTo>
                  <a:lnTo>
                    <a:pt x="3275" y="793"/>
                  </a:lnTo>
                  <a:lnTo>
                    <a:pt x="3272" y="799"/>
                  </a:lnTo>
                  <a:lnTo>
                    <a:pt x="3269" y="805"/>
                  </a:lnTo>
                  <a:lnTo>
                    <a:pt x="3266" y="810"/>
                  </a:lnTo>
                  <a:lnTo>
                    <a:pt x="3262" y="816"/>
                  </a:lnTo>
                  <a:lnTo>
                    <a:pt x="3257" y="821"/>
                  </a:lnTo>
                  <a:lnTo>
                    <a:pt x="3251" y="825"/>
                  </a:lnTo>
                  <a:lnTo>
                    <a:pt x="3245" y="829"/>
                  </a:lnTo>
                  <a:lnTo>
                    <a:pt x="3238" y="833"/>
                  </a:lnTo>
                  <a:lnTo>
                    <a:pt x="3231" y="836"/>
                  </a:lnTo>
                  <a:lnTo>
                    <a:pt x="3222" y="838"/>
                  </a:lnTo>
                  <a:lnTo>
                    <a:pt x="3214" y="840"/>
                  </a:lnTo>
                  <a:lnTo>
                    <a:pt x="3204" y="841"/>
                  </a:lnTo>
                  <a:lnTo>
                    <a:pt x="3194" y="842"/>
                  </a:lnTo>
                  <a:lnTo>
                    <a:pt x="3184" y="841"/>
                  </a:lnTo>
                  <a:lnTo>
                    <a:pt x="3174" y="840"/>
                  </a:lnTo>
                  <a:lnTo>
                    <a:pt x="3164" y="838"/>
                  </a:lnTo>
                  <a:lnTo>
                    <a:pt x="3154" y="835"/>
                  </a:lnTo>
                  <a:lnTo>
                    <a:pt x="3145" y="832"/>
                  </a:lnTo>
                  <a:lnTo>
                    <a:pt x="3136" y="829"/>
                  </a:lnTo>
                  <a:lnTo>
                    <a:pt x="3128" y="825"/>
                  </a:lnTo>
                  <a:lnTo>
                    <a:pt x="3121" y="821"/>
                  </a:lnTo>
                  <a:lnTo>
                    <a:pt x="3130" y="791"/>
                  </a:lnTo>
                  <a:close/>
                  <a:moveTo>
                    <a:pt x="208" y="242"/>
                  </a:moveTo>
                  <a:lnTo>
                    <a:pt x="84" y="242"/>
                  </a:lnTo>
                  <a:lnTo>
                    <a:pt x="84" y="385"/>
                  </a:lnTo>
                  <a:lnTo>
                    <a:pt x="0" y="385"/>
                  </a:lnTo>
                  <a:lnTo>
                    <a:pt x="0" y="30"/>
                  </a:lnTo>
                  <a:lnTo>
                    <a:pt x="218" y="30"/>
                  </a:lnTo>
                  <a:lnTo>
                    <a:pt x="214" y="97"/>
                  </a:lnTo>
                  <a:lnTo>
                    <a:pt x="84" y="97"/>
                  </a:lnTo>
                  <a:lnTo>
                    <a:pt x="84" y="178"/>
                  </a:lnTo>
                  <a:lnTo>
                    <a:pt x="208" y="178"/>
                  </a:lnTo>
                  <a:lnTo>
                    <a:pt x="208" y="242"/>
                  </a:lnTo>
                  <a:close/>
                  <a:moveTo>
                    <a:pt x="331" y="89"/>
                  </a:moveTo>
                  <a:lnTo>
                    <a:pt x="326" y="88"/>
                  </a:lnTo>
                  <a:lnTo>
                    <a:pt x="321" y="88"/>
                  </a:lnTo>
                  <a:lnTo>
                    <a:pt x="317" y="87"/>
                  </a:lnTo>
                  <a:lnTo>
                    <a:pt x="312" y="85"/>
                  </a:lnTo>
                  <a:lnTo>
                    <a:pt x="308" y="83"/>
                  </a:lnTo>
                  <a:lnTo>
                    <a:pt x="304" y="81"/>
                  </a:lnTo>
                  <a:lnTo>
                    <a:pt x="301" y="79"/>
                  </a:lnTo>
                  <a:lnTo>
                    <a:pt x="297" y="76"/>
                  </a:lnTo>
                  <a:lnTo>
                    <a:pt x="294" y="73"/>
                  </a:lnTo>
                  <a:lnTo>
                    <a:pt x="291" y="70"/>
                  </a:lnTo>
                  <a:lnTo>
                    <a:pt x="289" y="66"/>
                  </a:lnTo>
                  <a:lnTo>
                    <a:pt x="287" y="62"/>
                  </a:lnTo>
                  <a:lnTo>
                    <a:pt x="286" y="57"/>
                  </a:lnTo>
                  <a:lnTo>
                    <a:pt x="284" y="53"/>
                  </a:lnTo>
                  <a:lnTo>
                    <a:pt x="284" y="49"/>
                  </a:lnTo>
                  <a:lnTo>
                    <a:pt x="284" y="44"/>
                  </a:lnTo>
                  <a:lnTo>
                    <a:pt x="284" y="39"/>
                  </a:lnTo>
                  <a:lnTo>
                    <a:pt x="284" y="35"/>
                  </a:lnTo>
                  <a:lnTo>
                    <a:pt x="286" y="31"/>
                  </a:lnTo>
                  <a:lnTo>
                    <a:pt x="287" y="26"/>
                  </a:lnTo>
                  <a:lnTo>
                    <a:pt x="289" y="23"/>
                  </a:lnTo>
                  <a:lnTo>
                    <a:pt x="291" y="19"/>
                  </a:lnTo>
                  <a:lnTo>
                    <a:pt x="294" y="16"/>
                  </a:lnTo>
                  <a:lnTo>
                    <a:pt x="297" y="12"/>
                  </a:lnTo>
                  <a:lnTo>
                    <a:pt x="301" y="10"/>
                  </a:lnTo>
                  <a:lnTo>
                    <a:pt x="304" y="7"/>
                  </a:lnTo>
                  <a:lnTo>
                    <a:pt x="308" y="5"/>
                  </a:lnTo>
                  <a:lnTo>
                    <a:pt x="312" y="3"/>
                  </a:lnTo>
                  <a:lnTo>
                    <a:pt x="317" y="2"/>
                  </a:lnTo>
                  <a:lnTo>
                    <a:pt x="321" y="1"/>
                  </a:lnTo>
                  <a:lnTo>
                    <a:pt x="331" y="0"/>
                  </a:lnTo>
                  <a:lnTo>
                    <a:pt x="336" y="0"/>
                  </a:lnTo>
                  <a:lnTo>
                    <a:pt x="340" y="1"/>
                  </a:lnTo>
                  <a:lnTo>
                    <a:pt x="345" y="2"/>
                  </a:lnTo>
                  <a:lnTo>
                    <a:pt x="349" y="3"/>
                  </a:lnTo>
                  <a:lnTo>
                    <a:pt x="353" y="5"/>
                  </a:lnTo>
                  <a:lnTo>
                    <a:pt x="357" y="7"/>
                  </a:lnTo>
                  <a:lnTo>
                    <a:pt x="360" y="10"/>
                  </a:lnTo>
                  <a:lnTo>
                    <a:pt x="364" y="13"/>
                  </a:lnTo>
                  <a:lnTo>
                    <a:pt x="367" y="16"/>
                  </a:lnTo>
                  <a:lnTo>
                    <a:pt x="369" y="19"/>
                  </a:lnTo>
                  <a:lnTo>
                    <a:pt x="371" y="23"/>
                  </a:lnTo>
                  <a:lnTo>
                    <a:pt x="373" y="27"/>
                  </a:lnTo>
                  <a:lnTo>
                    <a:pt x="375" y="31"/>
                  </a:lnTo>
                  <a:lnTo>
                    <a:pt x="376" y="35"/>
                  </a:lnTo>
                  <a:lnTo>
                    <a:pt x="377" y="40"/>
                  </a:lnTo>
                  <a:lnTo>
                    <a:pt x="377" y="44"/>
                  </a:lnTo>
                  <a:lnTo>
                    <a:pt x="377" y="49"/>
                  </a:lnTo>
                  <a:lnTo>
                    <a:pt x="376" y="53"/>
                  </a:lnTo>
                  <a:lnTo>
                    <a:pt x="375" y="57"/>
                  </a:lnTo>
                  <a:lnTo>
                    <a:pt x="373" y="62"/>
                  </a:lnTo>
                  <a:lnTo>
                    <a:pt x="371" y="66"/>
                  </a:lnTo>
                  <a:lnTo>
                    <a:pt x="369" y="70"/>
                  </a:lnTo>
                  <a:lnTo>
                    <a:pt x="364" y="76"/>
                  </a:lnTo>
                  <a:lnTo>
                    <a:pt x="360" y="79"/>
                  </a:lnTo>
                  <a:lnTo>
                    <a:pt x="357" y="81"/>
                  </a:lnTo>
                  <a:lnTo>
                    <a:pt x="349" y="85"/>
                  </a:lnTo>
                  <a:lnTo>
                    <a:pt x="345" y="87"/>
                  </a:lnTo>
                  <a:lnTo>
                    <a:pt x="340" y="88"/>
                  </a:lnTo>
                  <a:lnTo>
                    <a:pt x="331" y="89"/>
                  </a:lnTo>
                  <a:close/>
                  <a:moveTo>
                    <a:pt x="371" y="386"/>
                  </a:moveTo>
                  <a:lnTo>
                    <a:pt x="288" y="386"/>
                  </a:lnTo>
                  <a:lnTo>
                    <a:pt x="288" y="132"/>
                  </a:lnTo>
                  <a:lnTo>
                    <a:pt x="371" y="116"/>
                  </a:lnTo>
                  <a:lnTo>
                    <a:pt x="371" y="386"/>
                  </a:lnTo>
                  <a:close/>
                  <a:moveTo>
                    <a:pt x="591" y="180"/>
                  </a:moveTo>
                  <a:lnTo>
                    <a:pt x="585" y="181"/>
                  </a:lnTo>
                  <a:lnTo>
                    <a:pt x="579" y="182"/>
                  </a:lnTo>
                  <a:lnTo>
                    <a:pt x="573" y="183"/>
                  </a:lnTo>
                  <a:lnTo>
                    <a:pt x="566" y="185"/>
                  </a:lnTo>
                  <a:lnTo>
                    <a:pt x="560" y="187"/>
                  </a:lnTo>
                  <a:lnTo>
                    <a:pt x="554" y="190"/>
                  </a:lnTo>
                  <a:lnTo>
                    <a:pt x="541" y="196"/>
                  </a:lnTo>
                  <a:lnTo>
                    <a:pt x="541" y="386"/>
                  </a:lnTo>
                  <a:lnTo>
                    <a:pt x="459" y="386"/>
                  </a:lnTo>
                  <a:lnTo>
                    <a:pt x="459" y="132"/>
                  </a:lnTo>
                  <a:lnTo>
                    <a:pt x="537" y="116"/>
                  </a:lnTo>
                  <a:lnTo>
                    <a:pt x="537" y="150"/>
                  </a:lnTo>
                  <a:lnTo>
                    <a:pt x="542" y="146"/>
                  </a:lnTo>
                  <a:lnTo>
                    <a:pt x="547" y="142"/>
                  </a:lnTo>
                  <a:lnTo>
                    <a:pt x="557" y="135"/>
                  </a:lnTo>
                  <a:lnTo>
                    <a:pt x="568" y="129"/>
                  </a:lnTo>
                  <a:lnTo>
                    <a:pt x="574" y="127"/>
                  </a:lnTo>
                  <a:lnTo>
                    <a:pt x="579" y="124"/>
                  </a:lnTo>
                  <a:lnTo>
                    <a:pt x="591" y="121"/>
                  </a:lnTo>
                  <a:lnTo>
                    <a:pt x="602" y="118"/>
                  </a:lnTo>
                  <a:lnTo>
                    <a:pt x="614" y="116"/>
                  </a:lnTo>
                  <a:lnTo>
                    <a:pt x="626" y="116"/>
                  </a:lnTo>
                  <a:lnTo>
                    <a:pt x="634" y="116"/>
                  </a:lnTo>
                  <a:lnTo>
                    <a:pt x="643" y="117"/>
                  </a:lnTo>
                  <a:lnTo>
                    <a:pt x="651" y="119"/>
                  </a:lnTo>
                  <a:lnTo>
                    <a:pt x="658" y="121"/>
                  </a:lnTo>
                  <a:lnTo>
                    <a:pt x="662" y="122"/>
                  </a:lnTo>
                  <a:lnTo>
                    <a:pt x="666" y="124"/>
                  </a:lnTo>
                  <a:lnTo>
                    <a:pt x="672" y="127"/>
                  </a:lnTo>
                  <a:lnTo>
                    <a:pt x="679" y="132"/>
                  </a:lnTo>
                  <a:lnTo>
                    <a:pt x="684" y="137"/>
                  </a:lnTo>
                  <a:lnTo>
                    <a:pt x="690" y="142"/>
                  </a:lnTo>
                  <a:lnTo>
                    <a:pt x="692" y="145"/>
                  </a:lnTo>
                  <a:lnTo>
                    <a:pt x="694" y="148"/>
                  </a:lnTo>
                  <a:lnTo>
                    <a:pt x="698" y="155"/>
                  </a:lnTo>
                  <a:lnTo>
                    <a:pt x="702" y="163"/>
                  </a:lnTo>
                  <a:lnTo>
                    <a:pt x="704" y="171"/>
                  </a:lnTo>
                  <a:lnTo>
                    <a:pt x="706" y="180"/>
                  </a:lnTo>
                  <a:lnTo>
                    <a:pt x="707" y="190"/>
                  </a:lnTo>
                  <a:lnTo>
                    <a:pt x="708" y="200"/>
                  </a:lnTo>
                  <a:lnTo>
                    <a:pt x="708" y="385"/>
                  </a:lnTo>
                  <a:lnTo>
                    <a:pt x="626" y="385"/>
                  </a:lnTo>
                  <a:lnTo>
                    <a:pt x="626" y="233"/>
                  </a:lnTo>
                  <a:lnTo>
                    <a:pt x="626" y="226"/>
                  </a:lnTo>
                  <a:lnTo>
                    <a:pt x="626" y="220"/>
                  </a:lnTo>
                  <a:lnTo>
                    <a:pt x="624" y="209"/>
                  </a:lnTo>
                  <a:lnTo>
                    <a:pt x="623" y="204"/>
                  </a:lnTo>
                  <a:lnTo>
                    <a:pt x="622" y="200"/>
                  </a:lnTo>
                  <a:lnTo>
                    <a:pt x="621" y="196"/>
                  </a:lnTo>
                  <a:lnTo>
                    <a:pt x="619" y="193"/>
                  </a:lnTo>
                  <a:lnTo>
                    <a:pt x="617" y="190"/>
                  </a:lnTo>
                  <a:lnTo>
                    <a:pt x="614" y="187"/>
                  </a:lnTo>
                  <a:lnTo>
                    <a:pt x="611" y="185"/>
                  </a:lnTo>
                  <a:lnTo>
                    <a:pt x="608" y="183"/>
                  </a:lnTo>
                  <a:lnTo>
                    <a:pt x="605" y="182"/>
                  </a:lnTo>
                  <a:lnTo>
                    <a:pt x="601" y="181"/>
                  </a:lnTo>
                  <a:lnTo>
                    <a:pt x="596" y="181"/>
                  </a:lnTo>
                  <a:lnTo>
                    <a:pt x="591" y="180"/>
                  </a:lnTo>
                  <a:close/>
                  <a:moveTo>
                    <a:pt x="795" y="385"/>
                  </a:moveTo>
                  <a:lnTo>
                    <a:pt x="796" y="31"/>
                  </a:lnTo>
                  <a:lnTo>
                    <a:pt x="1013" y="31"/>
                  </a:lnTo>
                  <a:lnTo>
                    <a:pt x="1009" y="98"/>
                  </a:lnTo>
                  <a:lnTo>
                    <a:pt x="879" y="98"/>
                  </a:lnTo>
                  <a:lnTo>
                    <a:pt x="879" y="176"/>
                  </a:lnTo>
                  <a:lnTo>
                    <a:pt x="1003" y="176"/>
                  </a:lnTo>
                  <a:lnTo>
                    <a:pt x="1003" y="240"/>
                  </a:lnTo>
                  <a:lnTo>
                    <a:pt x="879" y="240"/>
                  </a:lnTo>
                  <a:lnTo>
                    <a:pt x="879" y="319"/>
                  </a:lnTo>
                  <a:lnTo>
                    <a:pt x="1019" y="319"/>
                  </a:lnTo>
                  <a:lnTo>
                    <a:pt x="1015" y="385"/>
                  </a:lnTo>
                  <a:lnTo>
                    <a:pt x="795" y="385"/>
                  </a:lnTo>
                  <a:close/>
                  <a:moveTo>
                    <a:pt x="1086" y="318"/>
                  </a:moveTo>
                  <a:lnTo>
                    <a:pt x="1095" y="321"/>
                  </a:lnTo>
                  <a:lnTo>
                    <a:pt x="1103" y="324"/>
                  </a:lnTo>
                  <a:lnTo>
                    <a:pt x="1121" y="329"/>
                  </a:lnTo>
                  <a:lnTo>
                    <a:pt x="1130" y="331"/>
                  </a:lnTo>
                  <a:lnTo>
                    <a:pt x="1138" y="333"/>
                  </a:lnTo>
                  <a:lnTo>
                    <a:pt x="1147" y="333"/>
                  </a:lnTo>
                  <a:lnTo>
                    <a:pt x="1155" y="333"/>
                  </a:lnTo>
                  <a:lnTo>
                    <a:pt x="1162" y="332"/>
                  </a:lnTo>
                  <a:lnTo>
                    <a:pt x="1169" y="331"/>
                  </a:lnTo>
                  <a:lnTo>
                    <a:pt x="1175" y="329"/>
                  </a:lnTo>
                  <a:lnTo>
                    <a:pt x="1180" y="327"/>
                  </a:lnTo>
                  <a:lnTo>
                    <a:pt x="1185" y="324"/>
                  </a:lnTo>
                  <a:lnTo>
                    <a:pt x="1188" y="320"/>
                  </a:lnTo>
                  <a:lnTo>
                    <a:pt x="1190" y="316"/>
                  </a:lnTo>
                  <a:lnTo>
                    <a:pt x="1190" y="311"/>
                  </a:lnTo>
                  <a:lnTo>
                    <a:pt x="1190" y="307"/>
                  </a:lnTo>
                  <a:lnTo>
                    <a:pt x="1189" y="304"/>
                  </a:lnTo>
                  <a:lnTo>
                    <a:pt x="1187" y="301"/>
                  </a:lnTo>
                  <a:lnTo>
                    <a:pt x="1185" y="299"/>
                  </a:lnTo>
                  <a:lnTo>
                    <a:pt x="1180" y="293"/>
                  </a:lnTo>
                  <a:lnTo>
                    <a:pt x="1177" y="291"/>
                  </a:lnTo>
                  <a:lnTo>
                    <a:pt x="1173" y="289"/>
                  </a:lnTo>
                  <a:lnTo>
                    <a:pt x="1155" y="279"/>
                  </a:lnTo>
                  <a:lnTo>
                    <a:pt x="1134" y="270"/>
                  </a:lnTo>
                  <a:lnTo>
                    <a:pt x="1124" y="264"/>
                  </a:lnTo>
                  <a:lnTo>
                    <a:pt x="1114" y="258"/>
                  </a:lnTo>
                  <a:lnTo>
                    <a:pt x="1104" y="251"/>
                  </a:lnTo>
                  <a:lnTo>
                    <a:pt x="1096" y="243"/>
                  </a:lnTo>
                  <a:lnTo>
                    <a:pt x="1089" y="234"/>
                  </a:lnTo>
                  <a:lnTo>
                    <a:pt x="1086" y="229"/>
                  </a:lnTo>
                  <a:lnTo>
                    <a:pt x="1083" y="223"/>
                  </a:lnTo>
                  <a:lnTo>
                    <a:pt x="1081" y="217"/>
                  </a:lnTo>
                  <a:lnTo>
                    <a:pt x="1080" y="211"/>
                  </a:lnTo>
                  <a:lnTo>
                    <a:pt x="1079" y="205"/>
                  </a:lnTo>
                  <a:lnTo>
                    <a:pt x="1079" y="197"/>
                  </a:lnTo>
                  <a:lnTo>
                    <a:pt x="1079" y="189"/>
                  </a:lnTo>
                  <a:lnTo>
                    <a:pt x="1080" y="184"/>
                  </a:lnTo>
                  <a:lnTo>
                    <a:pt x="1080" y="180"/>
                  </a:lnTo>
                  <a:lnTo>
                    <a:pt x="1083" y="172"/>
                  </a:lnTo>
                  <a:lnTo>
                    <a:pt x="1086" y="164"/>
                  </a:lnTo>
                  <a:lnTo>
                    <a:pt x="1090" y="157"/>
                  </a:lnTo>
                  <a:lnTo>
                    <a:pt x="1095" y="150"/>
                  </a:lnTo>
                  <a:lnTo>
                    <a:pt x="1101" y="143"/>
                  </a:lnTo>
                  <a:lnTo>
                    <a:pt x="1104" y="140"/>
                  </a:lnTo>
                  <a:lnTo>
                    <a:pt x="1107" y="138"/>
                  </a:lnTo>
                  <a:lnTo>
                    <a:pt x="1111" y="135"/>
                  </a:lnTo>
                  <a:lnTo>
                    <a:pt x="1115" y="132"/>
                  </a:lnTo>
                  <a:lnTo>
                    <a:pt x="1123" y="128"/>
                  </a:lnTo>
                  <a:lnTo>
                    <a:pt x="1132" y="123"/>
                  </a:lnTo>
                  <a:lnTo>
                    <a:pt x="1142" y="120"/>
                  </a:lnTo>
                  <a:lnTo>
                    <a:pt x="1153" y="117"/>
                  </a:lnTo>
                  <a:lnTo>
                    <a:pt x="1165" y="115"/>
                  </a:lnTo>
                  <a:lnTo>
                    <a:pt x="1177" y="114"/>
                  </a:lnTo>
                  <a:lnTo>
                    <a:pt x="1190" y="114"/>
                  </a:lnTo>
                  <a:lnTo>
                    <a:pt x="1200" y="114"/>
                  </a:lnTo>
                  <a:lnTo>
                    <a:pt x="1210" y="115"/>
                  </a:lnTo>
                  <a:lnTo>
                    <a:pt x="1219" y="116"/>
                  </a:lnTo>
                  <a:lnTo>
                    <a:pt x="1229" y="118"/>
                  </a:lnTo>
                  <a:lnTo>
                    <a:pt x="1238" y="120"/>
                  </a:lnTo>
                  <a:lnTo>
                    <a:pt x="1248" y="122"/>
                  </a:lnTo>
                  <a:lnTo>
                    <a:pt x="1257" y="125"/>
                  </a:lnTo>
                  <a:lnTo>
                    <a:pt x="1265" y="128"/>
                  </a:lnTo>
                  <a:lnTo>
                    <a:pt x="1254" y="181"/>
                  </a:lnTo>
                  <a:lnTo>
                    <a:pt x="1239" y="176"/>
                  </a:lnTo>
                  <a:lnTo>
                    <a:pt x="1225" y="173"/>
                  </a:lnTo>
                  <a:lnTo>
                    <a:pt x="1212" y="171"/>
                  </a:lnTo>
                  <a:lnTo>
                    <a:pt x="1206" y="171"/>
                  </a:lnTo>
                  <a:lnTo>
                    <a:pt x="1200" y="171"/>
                  </a:lnTo>
                  <a:lnTo>
                    <a:pt x="1191" y="171"/>
                  </a:lnTo>
                  <a:lnTo>
                    <a:pt x="1184" y="173"/>
                  </a:lnTo>
                  <a:lnTo>
                    <a:pt x="1178" y="175"/>
                  </a:lnTo>
                  <a:lnTo>
                    <a:pt x="1173" y="177"/>
                  </a:lnTo>
                  <a:lnTo>
                    <a:pt x="1169" y="181"/>
                  </a:lnTo>
                  <a:lnTo>
                    <a:pt x="1166" y="185"/>
                  </a:lnTo>
                  <a:lnTo>
                    <a:pt x="1165" y="189"/>
                  </a:lnTo>
                  <a:lnTo>
                    <a:pt x="1164" y="194"/>
                  </a:lnTo>
                  <a:lnTo>
                    <a:pt x="1164" y="197"/>
                  </a:lnTo>
                  <a:lnTo>
                    <a:pt x="1165" y="200"/>
                  </a:lnTo>
                  <a:lnTo>
                    <a:pt x="1167" y="202"/>
                  </a:lnTo>
                  <a:lnTo>
                    <a:pt x="1169" y="205"/>
                  </a:lnTo>
                  <a:lnTo>
                    <a:pt x="1171" y="208"/>
                  </a:lnTo>
                  <a:lnTo>
                    <a:pt x="1174" y="210"/>
                  </a:lnTo>
                  <a:lnTo>
                    <a:pt x="1181" y="215"/>
                  </a:lnTo>
                  <a:lnTo>
                    <a:pt x="1199" y="224"/>
                  </a:lnTo>
                  <a:lnTo>
                    <a:pt x="1209" y="229"/>
                  </a:lnTo>
                  <a:lnTo>
                    <a:pt x="1220" y="234"/>
                  </a:lnTo>
                  <a:lnTo>
                    <a:pt x="1230" y="239"/>
                  </a:lnTo>
                  <a:lnTo>
                    <a:pt x="1240" y="246"/>
                  </a:lnTo>
                  <a:lnTo>
                    <a:pt x="1250" y="253"/>
                  </a:lnTo>
                  <a:lnTo>
                    <a:pt x="1258" y="261"/>
                  </a:lnTo>
                  <a:lnTo>
                    <a:pt x="1265" y="270"/>
                  </a:lnTo>
                  <a:lnTo>
                    <a:pt x="1268" y="275"/>
                  </a:lnTo>
                  <a:lnTo>
                    <a:pt x="1271" y="281"/>
                  </a:lnTo>
                  <a:lnTo>
                    <a:pt x="1273" y="286"/>
                  </a:lnTo>
                  <a:lnTo>
                    <a:pt x="1274" y="293"/>
                  </a:lnTo>
                  <a:lnTo>
                    <a:pt x="1275" y="299"/>
                  </a:lnTo>
                  <a:lnTo>
                    <a:pt x="1276" y="306"/>
                  </a:lnTo>
                  <a:lnTo>
                    <a:pt x="1275" y="315"/>
                  </a:lnTo>
                  <a:lnTo>
                    <a:pt x="1274" y="323"/>
                  </a:lnTo>
                  <a:lnTo>
                    <a:pt x="1271" y="331"/>
                  </a:lnTo>
                  <a:lnTo>
                    <a:pt x="1268" y="339"/>
                  </a:lnTo>
                  <a:lnTo>
                    <a:pt x="1264" y="347"/>
                  </a:lnTo>
                  <a:lnTo>
                    <a:pt x="1259" y="354"/>
                  </a:lnTo>
                  <a:lnTo>
                    <a:pt x="1256" y="357"/>
                  </a:lnTo>
                  <a:lnTo>
                    <a:pt x="1253" y="360"/>
                  </a:lnTo>
                  <a:lnTo>
                    <a:pt x="1246" y="366"/>
                  </a:lnTo>
                  <a:lnTo>
                    <a:pt x="1239" y="372"/>
                  </a:lnTo>
                  <a:lnTo>
                    <a:pt x="1230" y="376"/>
                  </a:lnTo>
                  <a:lnTo>
                    <a:pt x="1221" y="381"/>
                  </a:lnTo>
                  <a:lnTo>
                    <a:pt x="1211" y="384"/>
                  </a:lnTo>
                  <a:lnTo>
                    <a:pt x="1200" y="387"/>
                  </a:lnTo>
                  <a:lnTo>
                    <a:pt x="1189" y="389"/>
                  </a:lnTo>
                  <a:lnTo>
                    <a:pt x="1177" y="390"/>
                  </a:lnTo>
                  <a:lnTo>
                    <a:pt x="1164" y="391"/>
                  </a:lnTo>
                  <a:lnTo>
                    <a:pt x="1151" y="390"/>
                  </a:lnTo>
                  <a:lnTo>
                    <a:pt x="1139" y="389"/>
                  </a:lnTo>
                  <a:lnTo>
                    <a:pt x="1127" y="387"/>
                  </a:lnTo>
                  <a:lnTo>
                    <a:pt x="1115" y="384"/>
                  </a:lnTo>
                  <a:lnTo>
                    <a:pt x="1103" y="381"/>
                  </a:lnTo>
                  <a:lnTo>
                    <a:pt x="1098" y="380"/>
                  </a:lnTo>
                  <a:lnTo>
                    <a:pt x="1093" y="378"/>
                  </a:lnTo>
                  <a:lnTo>
                    <a:pt x="1083" y="374"/>
                  </a:lnTo>
                  <a:lnTo>
                    <a:pt x="1075" y="369"/>
                  </a:lnTo>
                  <a:lnTo>
                    <a:pt x="1086" y="318"/>
                  </a:lnTo>
                  <a:close/>
                  <a:moveTo>
                    <a:pt x="1499" y="378"/>
                  </a:moveTo>
                  <a:lnTo>
                    <a:pt x="1486" y="382"/>
                  </a:lnTo>
                  <a:lnTo>
                    <a:pt x="1470" y="387"/>
                  </a:lnTo>
                  <a:lnTo>
                    <a:pt x="1461" y="388"/>
                  </a:lnTo>
                  <a:lnTo>
                    <a:pt x="1452" y="390"/>
                  </a:lnTo>
                  <a:lnTo>
                    <a:pt x="1442" y="391"/>
                  </a:lnTo>
                  <a:lnTo>
                    <a:pt x="1432" y="391"/>
                  </a:lnTo>
                  <a:lnTo>
                    <a:pt x="1422" y="391"/>
                  </a:lnTo>
                  <a:lnTo>
                    <a:pt x="1413" y="390"/>
                  </a:lnTo>
                  <a:lnTo>
                    <a:pt x="1405" y="388"/>
                  </a:lnTo>
                  <a:lnTo>
                    <a:pt x="1396" y="386"/>
                  </a:lnTo>
                  <a:lnTo>
                    <a:pt x="1389" y="383"/>
                  </a:lnTo>
                  <a:lnTo>
                    <a:pt x="1381" y="379"/>
                  </a:lnTo>
                  <a:lnTo>
                    <a:pt x="1375" y="374"/>
                  </a:lnTo>
                  <a:lnTo>
                    <a:pt x="1372" y="371"/>
                  </a:lnTo>
                  <a:lnTo>
                    <a:pt x="1369" y="368"/>
                  </a:lnTo>
                  <a:lnTo>
                    <a:pt x="1363" y="362"/>
                  </a:lnTo>
                  <a:lnTo>
                    <a:pt x="1358" y="354"/>
                  </a:lnTo>
                  <a:lnTo>
                    <a:pt x="1354" y="346"/>
                  </a:lnTo>
                  <a:lnTo>
                    <a:pt x="1350" y="336"/>
                  </a:lnTo>
                  <a:lnTo>
                    <a:pt x="1348" y="326"/>
                  </a:lnTo>
                  <a:lnTo>
                    <a:pt x="1346" y="314"/>
                  </a:lnTo>
                  <a:lnTo>
                    <a:pt x="1344" y="301"/>
                  </a:lnTo>
                  <a:lnTo>
                    <a:pt x="1344" y="287"/>
                  </a:lnTo>
                  <a:lnTo>
                    <a:pt x="1344" y="179"/>
                  </a:lnTo>
                  <a:lnTo>
                    <a:pt x="1307" y="179"/>
                  </a:lnTo>
                  <a:lnTo>
                    <a:pt x="1307" y="128"/>
                  </a:lnTo>
                  <a:lnTo>
                    <a:pt x="1346" y="126"/>
                  </a:lnTo>
                  <a:lnTo>
                    <a:pt x="1356" y="57"/>
                  </a:lnTo>
                  <a:lnTo>
                    <a:pt x="1427" y="43"/>
                  </a:lnTo>
                  <a:lnTo>
                    <a:pt x="1427" y="123"/>
                  </a:lnTo>
                  <a:lnTo>
                    <a:pt x="1496" y="120"/>
                  </a:lnTo>
                  <a:lnTo>
                    <a:pt x="1496" y="179"/>
                  </a:lnTo>
                  <a:lnTo>
                    <a:pt x="1427" y="179"/>
                  </a:lnTo>
                  <a:lnTo>
                    <a:pt x="1427" y="283"/>
                  </a:lnTo>
                  <a:lnTo>
                    <a:pt x="1427" y="292"/>
                  </a:lnTo>
                  <a:lnTo>
                    <a:pt x="1428" y="301"/>
                  </a:lnTo>
                  <a:lnTo>
                    <a:pt x="1429" y="305"/>
                  </a:lnTo>
                  <a:lnTo>
                    <a:pt x="1431" y="308"/>
                  </a:lnTo>
                  <a:lnTo>
                    <a:pt x="1434" y="314"/>
                  </a:lnTo>
                  <a:lnTo>
                    <a:pt x="1436" y="317"/>
                  </a:lnTo>
                  <a:lnTo>
                    <a:pt x="1439" y="319"/>
                  </a:lnTo>
                  <a:lnTo>
                    <a:pt x="1446" y="322"/>
                  </a:lnTo>
                  <a:lnTo>
                    <a:pt x="1450" y="324"/>
                  </a:lnTo>
                  <a:lnTo>
                    <a:pt x="1454" y="325"/>
                  </a:lnTo>
                  <a:lnTo>
                    <a:pt x="1459" y="325"/>
                  </a:lnTo>
                  <a:lnTo>
                    <a:pt x="1465" y="325"/>
                  </a:lnTo>
                  <a:lnTo>
                    <a:pt x="1478" y="325"/>
                  </a:lnTo>
                  <a:lnTo>
                    <a:pt x="1494" y="323"/>
                  </a:lnTo>
                  <a:lnTo>
                    <a:pt x="1499" y="378"/>
                  </a:lnTo>
                  <a:close/>
                  <a:moveTo>
                    <a:pt x="1668" y="208"/>
                  </a:moveTo>
                  <a:lnTo>
                    <a:pt x="1668" y="197"/>
                  </a:lnTo>
                  <a:lnTo>
                    <a:pt x="1668" y="192"/>
                  </a:lnTo>
                  <a:lnTo>
                    <a:pt x="1669" y="187"/>
                  </a:lnTo>
                  <a:lnTo>
                    <a:pt x="1670" y="177"/>
                  </a:lnTo>
                  <a:lnTo>
                    <a:pt x="1671" y="167"/>
                  </a:lnTo>
                  <a:lnTo>
                    <a:pt x="1673" y="158"/>
                  </a:lnTo>
                  <a:lnTo>
                    <a:pt x="1676" y="149"/>
                  </a:lnTo>
                  <a:lnTo>
                    <a:pt x="1681" y="131"/>
                  </a:lnTo>
                  <a:lnTo>
                    <a:pt x="1685" y="123"/>
                  </a:lnTo>
                  <a:lnTo>
                    <a:pt x="1689" y="115"/>
                  </a:lnTo>
                  <a:lnTo>
                    <a:pt x="1698" y="100"/>
                  </a:lnTo>
                  <a:lnTo>
                    <a:pt x="1703" y="93"/>
                  </a:lnTo>
                  <a:lnTo>
                    <a:pt x="1708" y="86"/>
                  </a:lnTo>
                  <a:lnTo>
                    <a:pt x="1713" y="80"/>
                  </a:lnTo>
                  <a:lnTo>
                    <a:pt x="1719" y="73"/>
                  </a:lnTo>
                  <a:lnTo>
                    <a:pt x="1726" y="68"/>
                  </a:lnTo>
                  <a:lnTo>
                    <a:pt x="1732" y="62"/>
                  </a:lnTo>
                  <a:lnTo>
                    <a:pt x="1746" y="51"/>
                  </a:lnTo>
                  <a:lnTo>
                    <a:pt x="1753" y="47"/>
                  </a:lnTo>
                  <a:lnTo>
                    <a:pt x="1761" y="43"/>
                  </a:lnTo>
                  <a:lnTo>
                    <a:pt x="1769" y="39"/>
                  </a:lnTo>
                  <a:lnTo>
                    <a:pt x="1777" y="36"/>
                  </a:lnTo>
                  <a:lnTo>
                    <a:pt x="1786" y="33"/>
                  </a:lnTo>
                  <a:lnTo>
                    <a:pt x="1794" y="30"/>
                  </a:lnTo>
                  <a:lnTo>
                    <a:pt x="1803" y="28"/>
                  </a:lnTo>
                  <a:lnTo>
                    <a:pt x="1813" y="26"/>
                  </a:lnTo>
                  <a:lnTo>
                    <a:pt x="1822" y="24"/>
                  </a:lnTo>
                  <a:lnTo>
                    <a:pt x="1832" y="23"/>
                  </a:lnTo>
                  <a:lnTo>
                    <a:pt x="1841" y="23"/>
                  </a:lnTo>
                  <a:lnTo>
                    <a:pt x="1851" y="22"/>
                  </a:lnTo>
                  <a:lnTo>
                    <a:pt x="1866" y="23"/>
                  </a:lnTo>
                  <a:lnTo>
                    <a:pt x="1873" y="23"/>
                  </a:lnTo>
                  <a:lnTo>
                    <a:pt x="1881" y="24"/>
                  </a:lnTo>
                  <a:lnTo>
                    <a:pt x="1895" y="26"/>
                  </a:lnTo>
                  <a:lnTo>
                    <a:pt x="1909" y="29"/>
                  </a:lnTo>
                  <a:lnTo>
                    <a:pt x="1922" y="33"/>
                  </a:lnTo>
                  <a:lnTo>
                    <a:pt x="1935" y="38"/>
                  </a:lnTo>
                  <a:lnTo>
                    <a:pt x="1946" y="43"/>
                  </a:lnTo>
                  <a:lnTo>
                    <a:pt x="1957" y="48"/>
                  </a:lnTo>
                  <a:lnTo>
                    <a:pt x="1941" y="113"/>
                  </a:lnTo>
                  <a:lnTo>
                    <a:pt x="1931" y="110"/>
                  </a:lnTo>
                  <a:lnTo>
                    <a:pt x="1921" y="107"/>
                  </a:lnTo>
                  <a:lnTo>
                    <a:pt x="1899" y="101"/>
                  </a:lnTo>
                  <a:lnTo>
                    <a:pt x="1889" y="99"/>
                  </a:lnTo>
                  <a:lnTo>
                    <a:pt x="1879" y="98"/>
                  </a:lnTo>
                  <a:lnTo>
                    <a:pt x="1869" y="97"/>
                  </a:lnTo>
                  <a:lnTo>
                    <a:pt x="1859" y="97"/>
                  </a:lnTo>
                  <a:lnTo>
                    <a:pt x="1848" y="97"/>
                  </a:lnTo>
                  <a:lnTo>
                    <a:pt x="1837" y="98"/>
                  </a:lnTo>
                  <a:lnTo>
                    <a:pt x="1827" y="100"/>
                  </a:lnTo>
                  <a:lnTo>
                    <a:pt x="1817" y="103"/>
                  </a:lnTo>
                  <a:lnTo>
                    <a:pt x="1808" y="107"/>
                  </a:lnTo>
                  <a:lnTo>
                    <a:pt x="1803" y="109"/>
                  </a:lnTo>
                  <a:lnTo>
                    <a:pt x="1799" y="111"/>
                  </a:lnTo>
                  <a:lnTo>
                    <a:pt x="1791" y="117"/>
                  </a:lnTo>
                  <a:lnTo>
                    <a:pt x="1787" y="120"/>
                  </a:lnTo>
                  <a:lnTo>
                    <a:pt x="1783" y="123"/>
                  </a:lnTo>
                  <a:lnTo>
                    <a:pt x="1780" y="126"/>
                  </a:lnTo>
                  <a:lnTo>
                    <a:pt x="1776" y="130"/>
                  </a:lnTo>
                  <a:lnTo>
                    <a:pt x="1773" y="134"/>
                  </a:lnTo>
                  <a:lnTo>
                    <a:pt x="1770" y="138"/>
                  </a:lnTo>
                  <a:lnTo>
                    <a:pt x="1768" y="142"/>
                  </a:lnTo>
                  <a:lnTo>
                    <a:pt x="1765" y="147"/>
                  </a:lnTo>
                  <a:lnTo>
                    <a:pt x="1761" y="157"/>
                  </a:lnTo>
                  <a:lnTo>
                    <a:pt x="1757" y="168"/>
                  </a:lnTo>
                  <a:lnTo>
                    <a:pt x="1756" y="173"/>
                  </a:lnTo>
                  <a:lnTo>
                    <a:pt x="1755" y="179"/>
                  </a:lnTo>
                  <a:lnTo>
                    <a:pt x="1754" y="186"/>
                  </a:lnTo>
                  <a:lnTo>
                    <a:pt x="1753" y="192"/>
                  </a:lnTo>
                  <a:lnTo>
                    <a:pt x="1752" y="206"/>
                  </a:lnTo>
                  <a:lnTo>
                    <a:pt x="1753" y="221"/>
                  </a:lnTo>
                  <a:lnTo>
                    <a:pt x="1754" y="228"/>
                  </a:lnTo>
                  <a:lnTo>
                    <a:pt x="1755" y="234"/>
                  </a:lnTo>
                  <a:lnTo>
                    <a:pt x="1757" y="246"/>
                  </a:lnTo>
                  <a:lnTo>
                    <a:pt x="1761" y="257"/>
                  </a:lnTo>
                  <a:lnTo>
                    <a:pt x="1763" y="263"/>
                  </a:lnTo>
                  <a:lnTo>
                    <a:pt x="1765" y="268"/>
                  </a:lnTo>
                  <a:lnTo>
                    <a:pt x="1768" y="272"/>
                  </a:lnTo>
                  <a:lnTo>
                    <a:pt x="1770" y="277"/>
                  </a:lnTo>
                  <a:lnTo>
                    <a:pt x="1776" y="285"/>
                  </a:lnTo>
                  <a:lnTo>
                    <a:pt x="1783" y="292"/>
                  </a:lnTo>
                  <a:lnTo>
                    <a:pt x="1791" y="298"/>
                  </a:lnTo>
                  <a:lnTo>
                    <a:pt x="1795" y="301"/>
                  </a:lnTo>
                  <a:lnTo>
                    <a:pt x="1799" y="303"/>
                  </a:lnTo>
                  <a:lnTo>
                    <a:pt x="1808" y="307"/>
                  </a:lnTo>
                  <a:lnTo>
                    <a:pt x="1817" y="311"/>
                  </a:lnTo>
                  <a:lnTo>
                    <a:pt x="1827" y="314"/>
                  </a:lnTo>
                  <a:lnTo>
                    <a:pt x="1837" y="315"/>
                  </a:lnTo>
                  <a:lnTo>
                    <a:pt x="1848" y="317"/>
                  </a:lnTo>
                  <a:lnTo>
                    <a:pt x="1859" y="317"/>
                  </a:lnTo>
                  <a:lnTo>
                    <a:pt x="1878" y="316"/>
                  </a:lnTo>
                  <a:lnTo>
                    <a:pt x="1889" y="315"/>
                  </a:lnTo>
                  <a:lnTo>
                    <a:pt x="1899" y="313"/>
                  </a:lnTo>
                  <a:lnTo>
                    <a:pt x="1910" y="311"/>
                  </a:lnTo>
                  <a:lnTo>
                    <a:pt x="1920" y="308"/>
                  </a:lnTo>
                  <a:lnTo>
                    <a:pt x="1931" y="305"/>
                  </a:lnTo>
                  <a:lnTo>
                    <a:pt x="1941" y="300"/>
                  </a:lnTo>
                  <a:lnTo>
                    <a:pt x="1957" y="364"/>
                  </a:lnTo>
                  <a:lnTo>
                    <a:pt x="1947" y="370"/>
                  </a:lnTo>
                  <a:lnTo>
                    <a:pt x="1935" y="376"/>
                  </a:lnTo>
                  <a:lnTo>
                    <a:pt x="1922" y="380"/>
                  </a:lnTo>
                  <a:lnTo>
                    <a:pt x="1909" y="384"/>
                  </a:lnTo>
                  <a:lnTo>
                    <a:pt x="1895" y="387"/>
                  </a:lnTo>
                  <a:lnTo>
                    <a:pt x="1881" y="389"/>
                  </a:lnTo>
                  <a:lnTo>
                    <a:pt x="1866" y="390"/>
                  </a:lnTo>
                  <a:lnTo>
                    <a:pt x="1851" y="391"/>
                  </a:lnTo>
                  <a:lnTo>
                    <a:pt x="1831" y="390"/>
                  </a:lnTo>
                  <a:lnTo>
                    <a:pt x="1822" y="389"/>
                  </a:lnTo>
                  <a:lnTo>
                    <a:pt x="1812" y="387"/>
                  </a:lnTo>
                  <a:lnTo>
                    <a:pt x="1803" y="386"/>
                  </a:lnTo>
                  <a:lnTo>
                    <a:pt x="1794" y="384"/>
                  </a:lnTo>
                  <a:lnTo>
                    <a:pt x="1785" y="381"/>
                  </a:lnTo>
                  <a:lnTo>
                    <a:pt x="1777" y="378"/>
                  </a:lnTo>
                  <a:lnTo>
                    <a:pt x="1769" y="375"/>
                  </a:lnTo>
                  <a:lnTo>
                    <a:pt x="1761" y="371"/>
                  </a:lnTo>
                  <a:lnTo>
                    <a:pt x="1753" y="367"/>
                  </a:lnTo>
                  <a:lnTo>
                    <a:pt x="1746" y="363"/>
                  </a:lnTo>
                  <a:lnTo>
                    <a:pt x="1739" y="358"/>
                  </a:lnTo>
                  <a:lnTo>
                    <a:pt x="1732" y="353"/>
                  </a:lnTo>
                  <a:lnTo>
                    <a:pt x="1725" y="348"/>
                  </a:lnTo>
                  <a:lnTo>
                    <a:pt x="1719" y="342"/>
                  </a:lnTo>
                  <a:lnTo>
                    <a:pt x="1713" y="336"/>
                  </a:lnTo>
                  <a:lnTo>
                    <a:pt x="1708" y="330"/>
                  </a:lnTo>
                  <a:lnTo>
                    <a:pt x="1697" y="316"/>
                  </a:lnTo>
                  <a:lnTo>
                    <a:pt x="1693" y="309"/>
                  </a:lnTo>
                  <a:lnTo>
                    <a:pt x="1689" y="301"/>
                  </a:lnTo>
                  <a:lnTo>
                    <a:pt x="1685" y="293"/>
                  </a:lnTo>
                  <a:lnTo>
                    <a:pt x="1681" y="285"/>
                  </a:lnTo>
                  <a:lnTo>
                    <a:pt x="1678" y="276"/>
                  </a:lnTo>
                  <a:lnTo>
                    <a:pt x="1676" y="267"/>
                  </a:lnTo>
                  <a:lnTo>
                    <a:pt x="1673" y="258"/>
                  </a:lnTo>
                  <a:lnTo>
                    <a:pt x="1671" y="249"/>
                  </a:lnTo>
                  <a:lnTo>
                    <a:pt x="1670" y="239"/>
                  </a:lnTo>
                  <a:lnTo>
                    <a:pt x="1669" y="229"/>
                  </a:lnTo>
                  <a:lnTo>
                    <a:pt x="1668" y="219"/>
                  </a:lnTo>
                  <a:lnTo>
                    <a:pt x="1668" y="208"/>
                  </a:lnTo>
                  <a:close/>
                  <a:moveTo>
                    <a:pt x="2239" y="370"/>
                  </a:moveTo>
                  <a:lnTo>
                    <a:pt x="2234" y="372"/>
                  </a:lnTo>
                  <a:lnTo>
                    <a:pt x="2230" y="374"/>
                  </a:lnTo>
                  <a:lnTo>
                    <a:pt x="2219" y="378"/>
                  </a:lnTo>
                  <a:lnTo>
                    <a:pt x="2207" y="382"/>
                  </a:lnTo>
                  <a:lnTo>
                    <a:pt x="2195" y="385"/>
                  </a:lnTo>
                  <a:lnTo>
                    <a:pt x="2181" y="387"/>
                  </a:lnTo>
                  <a:lnTo>
                    <a:pt x="2168" y="389"/>
                  </a:lnTo>
                  <a:lnTo>
                    <a:pt x="2154" y="391"/>
                  </a:lnTo>
                  <a:lnTo>
                    <a:pt x="2140" y="391"/>
                  </a:lnTo>
                  <a:lnTo>
                    <a:pt x="2125" y="391"/>
                  </a:lnTo>
                  <a:lnTo>
                    <a:pt x="2111" y="389"/>
                  </a:lnTo>
                  <a:lnTo>
                    <a:pt x="2104" y="388"/>
                  </a:lnTo>
                  <a:lnTo>
                    <a:pt x="2097" y="386"/>
                  </a:lnTo>
                  <a:lnTo>
                    <a:pt x="2090" y="384"/>
                  </a:lnTo>
                  <a:lnTo>
                    <a:pt x="2084" y="382"/>
                  </a:lnTo>
                  <a:lnTo>
                    <a:pt x="2078" y="379"/>
                  </a:lnTo>
                  <a:lnTo>
                    <a:pt x="2072" y="376"/>
                  </a:lnTo>
                  <a:lnTo>
                    <a:pt x="2066" y="373"/>
                  </a:lnTo>
                  <a:lnTo>
                    <a:pt x="2061" y="370"/>
                  </a:lnTo>
                  <a:lnTo>
                    <a:pt x="2055" y="366"/>
                  </a:lnTo>
                  <a:lnTo>
                    <a:pt x="2050" y="363"/>
                  </a:lnTo>
                  <a:lnTo>
                    <a:pt x="2041" y="354"/>
                  </a:lnTo>
                  <a:lnTo>
                    <a:pt x="2033" y="345"/>
                  </a:lnTo>
                  <a:lnTo>
                    <a:pt x="2029" y="340"/>
                  </a:lnTo>
                  <a:lnTo>
                    <a:pt x="2025" y="334"/>
                  </a:lnTo>
                  <a:lnTo>
                    <a:pt x="2019" y="323"/>
                  </a:lnTo>
                  <a:lnTo>
                    <a:pt x="2016" y="317"/>
                  </a:lnTo>
                  <a:lnTo>
                    <a:pt x="2013" y="311"/>
                  </a:lnTo>
                  <a:lnTo>
                    <a:pt x="2009" y="298"/>
                  </a:lnTo>
                  <a:lnTo>
                    <a:pt x="2008" y="291"/>
                  </a:lnTo>
                  <a:lnTo>
                    <a:pt x="2006" y="284"/>
                  </a:lnTo>
                  <a:lnTo>
                    <a:pt x="2005" y="277"/>
                  </a:lnTo>
                  <a:lnTo>
                    <a:pt x="2004" y="269"/>
                  </a:lnTo>
                  <a:lnTo>
                    <a:pt x="2004" y="262"/>
                  </a:lnTo>
                  <a:lnTo>
                    <a:pt x="2004" y="254"/>
                  </a:lnTo>
                  <a:lnTo>
                    <a:pt x="2004" y="246"/>
                  </a:lnTo>
                  <a:lnTo>
                    <a:pt x="2004" y="238"/>
                  </a:lnTo>
                  <a:lnTo>
                    <a:pt x="2005" y="230"/>
                  </a:lnTo>
                  <a:lnTo>
                    <a:pt x="2006" y="223"/>
                  </a:lnTo>
                  <a:lnTo>
                    <a:pt x="2008" y="216"/>
                  </a:lnTo>
                  <a:lnTo>
                    <a:pt x="2010" y="209"/>
                  </a:lnTo>
                  <a:lnTo>
                    <a:pt x="2012" y="202"/>
                  </a:lnTo>
                  <a:lnTo>
                    <a:pt x="2014" y="195"/>
                  </a:lnTo>
                  <a:lnTo>
                    <a:pt x="2017" y="189"/>
                  </a:lnTo>
                  <a:lnTo>
                    <a:pt x="2019" y="183"/>
                  </a:lnTo>
                  <a:lnTo>
                    <a:pt x="2026" y="172"/>
                  </a:lnTo>
                  <a:lnTo>
                    <a:pt x="2030" y="166"/>
                  </a:lnTo>
                  <a:lnTo>
                    <a:pt x="2034" y="161"/>
                  </a:lnTo>
                  <a:lnTo>
                    <a:pt x="2038" y="156"/>
                  </a:lnTo>
                  <a:lnTo>
                    <a:pt x="2042" y="152"/>
                  </a:lnTo>
                  <a:lnTo>
                    <a:pt x="2047" y="148"/>
                  </a:lnTo>
                  <a:lnTo>
                    <a:pt x="2051" y="143"/>
                  </a:lnTo>
                  <a:lnTo>
                    <a:pt x="2062" y="136"/>
                  </a:lnTo>
                  <a:lnTo>
                    <a:pt x="2073" y="130"/>
                  </a:lnTo>
                  <a:lnTo>
                    <a:pt x="2078" y="127"/>
                  </a:lnTo>
                  <a:lnTo>
                    <a:pt x="2084" y="125"/>
                  </a:lnTo>
                  <a:lnTo>
                    <a:pt x="2097" y="121"/>
                  </a:lnTo>
                  <a:lnTo>
                    <a:pt x="2109" y="118"/>
                  </a:lnTo>
                  <a:lnTo>
                    <a:pt x="2123" y="116"/>
                  </a:lnTo>
                  <a:lnTo>
                    <a:pt x="2130" y="116"/>
                  </a:lnTo>
                  <a:lnTo>
                    <a:pt x="2137" y="116"/>
                  </a:lnTo>
                  <a:lnTo>
                    <a:pt x="2145" y="116"/>
                  </a:lnTo>
                  <a:lnTo>
                    <a:pt x="2153" y="116"/>
                  </a:lnTo>
                  <a:lnTo>
                    <a:pt x="2161" y="117"/>
                  </a:lnTo>
                  <a:lnTo>
                    <a:pt x="2168" y="119"/>
                  </a:lnTo>
                  <a:lnTo>
                    <a:pt x="2175" y="121"/>
                  </a:lnTo>
                  <a:lnTo>
                    <a:pt x="2182" y="123"/>
                  </a:lnTo>
                  <a:lnTo>
                    <a:pt x="2188" y="125"/>
                  </a:lnTo>
                  <a:lnTo>
                    <a:pt x="2194" y="128"/>
                  </a:lnTo>
                  <a:lnTo>
                    <a:pt x="2200" y="132"/>
                  </a:lnTo>
                  <a:lnTo>
                    <a:pt x="2205" y="135"/>
                  </a:lnTo>
                  <a:lnTo>
                    <a:pt x="2210" y="139"/>
                  </a:lnTo>
                  <a:lnTo>
                    <a:pt x="2215" y="143"/>
                  </a:lnTo>
                  <a:lnTo>
                    <a:pt x="2219" y="147"/>
                  </a:lnTo>
                  <a:lnTo>
                    <a:pt x="2223" y="152"/>
                  </a:lnTo>
                  <a:lnTo>
                    <a:pt x="2227" y="157"/>
                  </a:lnTo>
                  <a:lnTo>
                    <a:pt x="2230" y="162"/>
                  </a:lnTo>
                  <a:lnTo>
                    <a:pt x="2233" y="167"/>
                  </a:lnTo>
                  <a:lnTo>
                    <a:pt x="2236" y="173"/>
                  </a:lnTo>
                  <a:lnTo>
                    <a:pt x="2239" y="179"/>
                  </a:lnTo>
                  <a:lnTo>
                    <a:pt x="2241" y="185"/>
                  </a:lnTo>
                  <a:lnTo>
                    <a:pt x="2242" y="191"/>
                  </a:lnTo>
                  <a:lnTo>
                    <a:pt x="2244" y="197"/>
                  </a:lnTo>
                  <a:lnTo>
                    <a:pt x="2246" y="210"/>
                  </a:lnTo>
                  <a:lnTo>
                    <a:pt x="2247" y="223"/>
                  </a:lnTo>
                  <a:lnTo>
                    <a:pt x="2247" y="230"/>
                  </a:lnTo>
                  <a:lnTo>
                    <a:pt x="2247" y="237"/>
                  </a:lnTo>
                  <a:lnTo>
                    <a:pt x="2246" y="251"/>
                  </a:lnTo>
                  <a:lnTo>
                    <a:pt x="2243" y="265"/>
                  </a:lnTo>
                  <a:lnTo>
                    <a:pt x="2230" y="268"/>
                  </a:lnTo>
                  <a:lnTo>
                    <a:pt x="2222" y="269"/>
                  </a:lnTo>
                  <a:lnTo>
                    <a:pt x="2213" y="270"/>
                  </a:lnTo>
                  <a:lnTo>
                    <a:pt x="2193" y="272"/>
                  </a:lnTo>
                  <a:lnTo>
                    <a:pt x="2172" y="273"/>
                  </a:lnTo>
                  <a:lnTo>
                    <a:pt x="2126" y="274"/>
                  </a:lnTo>
                  <a:lnTo>
                    <a:pt x="2105" y="274"/>
                  </a:lnTo>
                  <a:lnTo>
                    <a:pt x="2085" y="273"/>
                  </a:lnTo>
                  <a:lnTo>
                    <a:pt x="2087" y="281"/>
                  </a:lnTo>
                  <a:lnTo>
                    <a:pt x="2089" y="288"/>
                  </a:lnTo>
                  <a:lnTo>
                    <a:pt x="2092" y="294"/>
                  </a:lnTo>
                  <a:lnTo>
                    <a:pt x="2095" y="300"/>
                  </a:lnTo>
                  <a:lnTo>
                    <a:pt x="2098" y="305"/>
                  </a:lnTo>
                  <a:lnTo>
                    <a:pt x="2102" y="310"/>
                  </a:lnTo>
                  <a:lnTo>
                    <a:pt x="2106" y="314"/>
                  </a:lnTo>
                  <a:lnTo>
                    <a:pt x="2110" y="318"/>
                  </a:lnTo>
                  <a:lnTo>
                    <a:pt x="2115" y="321"/>
                  </a:lnTo>
                  <a:lnTo>
                    <a:pt x="2120" y="323"/>
                  </a:lnTo>
                  <a:lnTo>
                    <a:pt x="2126" y="325"/>
                  </a:lnTo>
                  <a:lnTo>
                    <a:pt x="2131" y="327"/>
                  </a:lnTo>
                  <a:lnTo>
                    <a:pt x="2137" y="328"/>
                  </a:lnTo>
                  <a:lnTo>
                    <a:pt x="2143" y="329"/>
                  </a:lnTo>
                  <a:lnTo>
                    <a:pt x="2156" y="330"/>
                  </a:lnTo>
                  <a:lnTo>
                    <a:pt x="2165" y="330"/>
                  </a:lnTo>
                  <a:lnTo>
                    <a:pt x="2174" y="329"/>
                  </a:lnTo>
                  <a:lnTo>
                    <a:pt x="2184" y="328"/>
                  </a:lnTo>
                  <a:lnTo>
                    <a:pt x="2193" y="326"/>
                  </a:lnTo>
                  <a:lnTo>
                    <a:pt x="2212" y="322"/>
                  </a:lnTo>
                  <a:lnTo>
                    <a:pt x="2229" y="318"/>
                  </a:lnTo>
                  <a:lnTo>
                    <a:pt x="2239" y="370"/>
                  </a:lnTo>
                  <a:close/>
                  <a:moveTo>
                    <a:pt x="2134" y="171"/>
                  </a:moveTo>
                  <a:lnTo>
                    <a:pt x="2126" y="172"/>
                  </a:lnTo>
                  <a:lnTo>
                    <a:pt x="2118" y="174"/>
                  </a:lnTo>
                  <a:lnTo>
                    <a:pt x="2111" y="177"/>
                  </a:lnTo>
                  <a:lnTo>
                    <a:pt x="2107" y="180"/>
                  </a:lnTo>
                  <a:lnTo>
                    <a:pt x="2103" y="183"/>
                  </a:lnTo>
                  <a:lnTo>
                    <a:pt x="2100" y="186"/>
                  </a:lnTo>
                  <a:lnTo>
                    <a:pt x="2097" y="190"/>
                  </a:lnTo>
                  <a:lnTo>
                    <a:pt x="2094" y="195"/>
                  </a:lnTo>
                  <a:lnTo>
                    <a:pt x="2091" y="200"/>
                  </a:lnTo>
                  <a:lnTo>
                    <a:pt x="2090" y="202"/>
                  </a:lnTo>
                  <a:lnTo>
                    <a:pt x="2089" y="205"/>
                  </a:lnTo>
                  <a:lnTo>
                    <a:pt x="2087" y="211"/>
                  </a:lnTo>
                  <a:lnTo>
                    <a:pt x="2085" y="218"/>
                  </a:lnTo>
                  <a:lnTo>
                    <a:pt x="2084" y="226"/>
                  </a:lnTo>
                  <a:lnTo>
                    <a:pt x="2170" y="225"/>
                  </a:lnTo>
                  <a:lnTo>
                    <a:pt x="2171" y="215"/>
                  </a:lnTo>
                  <a:lnTo>
                    <a:pt x="2170" y="205"/>
                  </a:lnTo>
                  <a:lnTo>
                    <a:pt x="2168" y="196"/>
                  </a:lnTo>
                  <a:lnTo>
                    <a:pt x="2165" y="188"/>
                  </a:lnTo>
                  <a:lnTo>
                    <a:pt x="2162" y="184"/>
                  </a:lnTo>
                  <a:lnTo>
                    <a:pt x="2159" y="181"/>
                  </a:lnTo>
                  <a:lnTo>
                    <a:pt x="2156" y="178"/>
                  </a:lnTo>
                  <a:lnTo>
                    <a:pt x="2153" y="176"/>
                  </a:lnTo>
                  <a:lnTo>
                    <a:pt x="2149" y="174"/>
                  </a:lnTo>
                  <a:lnTo>
                    <a:pt x="2144" y="172"/>
                  </a:lnTo>
                  <a:lnTo>
                    <a:pt x="2139" y="171"/>
                  </a:lnTo>
                  <a:lnTo>
                    <a:pt x="2134" y="171"/>
                  </a:lnTo>
                  <a:close/>
                  <a:moveTo>
                    <a:pt x="2448" y="180"/>
                  </a:moveTo>
                  <a:lnTo>
                    <a:pt x="2442" y="181"/>
                  </a:lnTo>
                  <a:lnTo>
                    <a:pt x="2436" y="182"/>
                  </a:lnTo>
                  <a:lnTo>
                    <a:pt x="2430" y="183"/>
                  </a:lnTo>
                  <a:lnTo>
                    <a:pt x="2424" y="185"/>
                  </a:lnTo>
                  <a:lnTo>
                    <a:pt x="2411" y="190"/>
                  </a:lnTo>
                  <a:lnTo>
                    <a:pt x="2398" y="196"/>
                  </a:lnTo>
                  <a:lnTo>
                    <a:pt x="2398" y="386"/>
                  </a:lnTo>
                  <a:lnTo>
                    <a:pt x="2316" y="386"/>
                  </a:lnTo>
                  <a:lnTo>
                    <a:pt x="2316" y="132"/>
                  </a:lnTo>
                  <a:lnTo>
                    <a:pt x="2394" y="116"/>
                  </a:lnTo>
                  <a:lnTo>
                    <a:pt x="2394" y="150"/>
                  </a:lnTo>
                  <a:lnTo>
                    <a:pt x="2399" y="146"/>
                  </a:lnTo>
                  <a:lnTo>
                    <a:pt x="2404" y="142"/>
                  </a:lnTo>
                  <a:lnTo>
                    <a:pt x="2415" y="135"/>
                  </a:lnTo>
                  <a:lnTo>
                    <a:pt x="2425" y="129"/>
                  </a:lnTo>
                  <a:lnTo>
                    <a:pt x="2431" y="127"/>
                  </a:lnTo>
                  <a:lnTo>
                    <a:pt x="2436" y="124"/>
                  </a:lnTo>
                  <a:lnTo>
                    <a:pt x="2448" y="121"/>
                  </a:lnTo>
                  <a:lnTo>
                    <a:pt x="2459" y="118"/>
                  </a:lnTo>
                  <a:lnTo>
                    <a:pt x="2471" y="116"/>
                  </a:lnTo>
                  <a:lnTo>
                    <a:pt x="2483" y="116"/>
                  </a:lnTo>
                  <a:lnTo>
                    <a:pt x="2491" y="116"/>
                  </a:lnTo>
                  <a:lnTo>
                    <a:pt x="2501" y="117"/>
                  </a:lnTo>
                  <a:lnTo>
                    <a:pt x="2509" y="119"/>
                  </a:lnTo>
                  <a:lnTo>
                    <a:pt x="2517" y="121"/>
                  </a:lnTo>
                  <a:lnTo>
                    <a:pt x="2520" y="122"/>
                  </a:lnTo>
                  <a:lnTo>
                    <a:pt x="2524" y="124"/>
                  </a:lnTo>
                  <a:lnTo>
                    <a:pt x="2531" y="127"/>
                  </a:lnTo>
                  <a:lnTo>
                    <a:pt x="2537" y="132"/>
                  </a:lnTo>
                  <a:lnTo>
                    <a:pt x="2543" y="137"/>
                  </a:lnTo>
                  <a:lnTo>
                    <a:pt x="2548" y="142"/>
                  </a:lnTo>
                  <a:lnTo>
                    <a:pt x="2550" y="145"/>
                  </a:lnTo>
                  <a:lnTo>
                    <a:pt x="2552" y="148"/>
                  </a:lnTo>
                  <a:lnTo>
                    <a:pt x="2556" y="155"/>
                  </a:lnTo>
                  <a:lnTo>
                    <a:pt x="2560" y="163"/>
                  </a:lnTo>
                  <a:lnTo>
                    <a:pt x="2562" y="171"/>
                  </a:lnTo>
                  <a:lnTo>
                    <a:pt x="2564" y="180"/>
                  </a:lnTo>
                  <a:lnTo>
                    <a:pt x="2566" y="190"/>
                  </a:lnTo>
                  <a:lnTo>
                    <a:pt x="2566" y="200"/>
                  </a:lnTo>
                  <a:lnTo>
                    <a:pt x="2566" y="385"/>
                  </a:lnTo>
                  <a:lnTo>
                    <a:pt x="2483" y="385"/>
                  </a:lnTo>
                  <a:lnTo>
                    <a:pt x="2483" y="233"/>
                  </a:lnTo>
                  <a:lnTo>
                    <a:pt x="2483" y="226"/>
                  </a:lnTo>
                  <a:lnTo>
                    <a:pt x="2483" y="220"/>
                  </a:lnTo>
                  <a:lnTo>
                    <a:pt x="2482" y="209"/>
                  </a:lnTo>
                  <a:lnTo>
                    <a:pt x="2481" y="204"/>
                  </a:lnTo>
                  <a:lnTo>
                    <a:pt x="2479" y="200"/>
                  </a:lnTo>
                  <a:lnTo>
                    <a:pt x="2478" y="196"/>
                  </a:lnTo>
                  <a:lnTo>
                    <a:pt x="2476" y="193"/>
                  </a:lnTo>
                  <a:lnTo>
                    <a:pt x="2474" y="190"/>
                  </a:lnTo>
                  <a:lnTo>
                    <a:pt x="2471" y="187"/>
                  </a:lnTo>
                  <a:lnTo>
                    <a:pt x="2469" y="185"/>
                  </a:lnTo>
                  <a:lnTo>
                    <a:pt x="2465" y="183"/>
                  </a:lnTo>
                  <a:lnTo>
                    <a:pt x="2462" y="182"/>
                  </a:lnTo>
                  <a:lnTo>
                    <a:pt x="2458" y="181"/>
                  </a:lnTo>
                  <a:lnTo>
                    <a:pt x="2453" y="181"/>
                  </a:lnTo>
                  <a:lnTo>
                    <a:pt x="2448" y="180"/>
                  </a:lnTo>
                  <a:close/>
                  <a:moveTo>
                    <a:pt x="2813" y="378"/>
                  </a:moveTo>
                  <a:lnTo>
                    <a:pt x="2799" y="382"/>
                  </a:lnTo>
                  <a:lnTo>
                    <a:pt x="2783" y="387"/>
                  </a:lnTo>
                  <a:lnTo>
                    <a:pt x="2774" y="388"/>
                  </a:lnTo>
                  <a:lnTo>
                    <a:pt x="2765" y="390"/>
                  </a:lnTo>
                  <a:lnTo>
                    <a:pt x="2755" y="391"/>
                  </a:lnTo>
                  <a:lnTo>
                    <a:pt x="2745" y="391"/>
                  </a:lnTo>
                  <a:lnTo>
                    <a:pt x="2736" y="391"/>
                  </a:lnTo>
                  <a:lnTo>
                    <a:pt x="2727" y="390"/>
                  </a:lnTo>
                  <a:lnTo>
                    <a:pt x="2718" y="388"/>
                  </a:lnTo>
                  <a:lnTo>
                    <a:pt x="2710" y="386"/>
                  </a:lnTo>
                  <a:lnTo>
                    <a:pt x="2702" y="383"/>
                  </a:lnTo>
                  <a:lnTo>
                    <a:pt x="2695" y="379"/>
                  </a:lnTo>
                  <a:lnTo>
                    <a:pt x="2688" y="374"/>
                  </a:lnTo>
                  <a:lnTo>
                    <a:pt x="2685" y="371"/>
                  </a:lnTo>
                  <a:lnTo>
                    <a:pt x="2682" y="368"/>
                  </a:lnTo>
                  <a:lnTo>
                    <a:pt x="2676" y="362"/>
                  </a:lnTo>
                  <a:lnTo>
                    <a:pt x="2671" y="354"/>
                  </a:lnTo>
                  <a:lnTo>
                    <a:pt x="2667" y="346"/>
                  </a:lnTo>
                  <a:lnTo>
                    <a:pt x="2664" y="336"/>
                  </a:lnTo>
                  <a:lnTo>
                    <a:pt x="2661" y="326"/>
                  </a:lnTo>
                  <a:lnTo>
                    <a:pt x="2659" y="314"/>
                  </a:lnTo>
                  <a:lnTo>
                    <a:pt x="2658" y="301"/>
                  </a:lnTo>
                  <a:lnTo>
                    <a:pt x="2657" y="287"/>
                  </a:lnTo>
                  <a:lnTo>
                    <a:pt x="2657" y="179"/>
                  </a:lnTo>
                  <a:lnTo>
                    <a:pt x="2621" y="179"/>
                  </a:lnTo>
                  <a:lnTo>
                    <a:pt x="2621" y="128"/>
                  </a:lnTo>
                  <a:lnTo>
                    <a:pt x="2659" y="126"/>
                  </a:lnTo>
                  <a:lnTo>
                    <a:pt x="2669" y="57"/>
                  </a:lnTo>
                  <a:lnTo>
                    <a:pt x="2740" y="43"/>
                  </a:lnTo>
                  <a:lnTo>
                    <a:pt x="2740" y="123"/>
                  </a:lnTo>
                  <a:lnTo>
                    <a:pt x="2810" y="120"/>
                  </a:lnTo>
                  <a:lnTo>
                    <a:pt x="2810" y="179"/>
                  </a:lnTo>
                  <a:lnTo>
                    <a:pt x="2740" y="179"/>
                  </a:lnTo>
                  <a:lnTo>
                    <a:pt x="2740" y="283"/>
                  </a:lnTo>
                  <a:lnTo>
                    <a:pt x="2740" y="292"/>
                  </a:lnTo>
                  <a:lnTo>
                    <a:pt x="2742" y="301"/>
                  </a:lnTo>
                  <a:lnTo>
                    <a:pt x="2743" y="305"/>
                  </a:lnTo>
                  <a:lnTo>
                    <a:pt x="2744" y="308"/>
                  </a:lnTo>
                  <a:lnTo>
                    <a:pt x="2747" y="314"/>
                  </a:lnTo>
                  <a:lnTo>
                    <a:pt x="2750" y="317"/>
                  </a:lnTo>
                  <a:lnTo>
                    <a:pt x="2752" y="319"/>
                  </a:lnTo>
                  <a:lnTo>
                    <a:pt x="2759" y="322"/>
                  </a:lnTo>
                  <a:lnTo>
                    <a:pt x="2763" y="324"/>
                  </a:lnTo>
                  <a:lnTo>
                    <a:pt x="2768" y="325"/>
                  </a:lnTo>
                  <a:lnTo>
                    <a:pt x="2773" y="325"/>
                  </a:lnTo>
                  <a:lnTo>
                    <a:pt x="2778" y="325"/>
                  </a:lnTo>
                  <a:lnTo>
                    <a:pt x="2791" y="325"/>
                  </a:lnTo>
                  <a:lnTo>
                    <a:pt x="2807" y="323"/>
                  </a:lnTo>
                  <a:lnTo>
                    <a:pt x="2813" y="378"/>
                  </a:lnTo>
                  <a:close/>
                  <a:moveTo>
                    <a:pt x="3035" y="189"/>
                  </a:moveTo>
                  <a:lnTo>
                    <a:pt x="3023" y="190"/>
                  </a:lnTo>
                  <a:lnTo>
                    <a:pt x="3011" y="190"/>
                  </a:lnTo>
                  <a:lnTo>
                    <a:pt x="2990" y="193"/>
                  </a:lnTo>
                  <a:lnTo>
                    <a:pt x="2980" y="195"/>
                  </a:lnTo>
                  <a:lnTo>
                    <a:pt x="2970" y="197"/>
                  </a:lnTo>
                  <a:lnTo>
                    <a:pt x="2961" y="200"/>
                  </a:lnTo>
                  <a:lnTo>
                    <a:pt x="2952" y="203"/>
                  </a:lnTo>
                  <a:lnTo>
                    <a:pt x="2952" y="386"/>
                  </a:lnTo>
                  <a:lnTo>
                    <a:pt x="2870" y="386"/>
                  </a:lnTo>
                  <a:lnTo>
                    <a:pt x="2870" y="132"/>
                  </a:lnTo>
                  <a:lnTo>
                    <a:pt x="2948" y="116"/>
                  </a:lnTo>
                  <a:lnTo>
                    <a:pt x="2948" y="159"/>
                  </a:lnTo>
                  <a:lnTo>
                    <a:pt x="2953" y="154"/>
                  </a:lnTo>
                  <a:lnTo>
                    <a:pt x="2958" y="149"/>
                  </a:lnTo>
                  <a:lnTo>
                    <a:pt x="2963" y="144"/>
                  </a:lnTo>
                  <a:lnTo>
                    <a:pt x="2968" y="140"/>
                  </a:lnTo>
                  <a:lnTo>
                    <a:pt x="2973" y="136"/>
                  </a:lnTo>
                  <a:lnTo>
                    <a:pt x="2979" y="133"/>
                  </a:lnTo>
                  <a:lnTo>
                    <a:pt x="2984" y="129"/>
                  </a:lnTo>
                  <a:lnTo>
                    <a:pt x="2990" y="126"/>
                  </a:lnTo>
                  <a:lnTo>
                    <a:pt x="3002" y="122"/>
                  </a:lnTo>
                  <a:lnTo>
                    <a:pt x="3008" y="120"/>
                  </a:lnTo>
                  <a:lnTo>
                    <a:pt x="3014" y="118"/>
                  </a:lnTo>
                  <a:lnTo>
                    <a:pt x="3020" y="117"/>
                  </a:lnTo>
                  <a:lnTo>
                    <a:pt x="3026" y="116"/>
                  </a:lnTo>
                  <a:lnTo>
                    <a:pt x="3032" y="116"/>
                  </a:lnTo>
                  <a:lnTo>
                    <a:pt x="3038" y="116"/>
                  </a:lnTo>
                  <a:lnTo>
                    <a:pt x="3035" y="189"/>
                  </a:lnTo>
                  <a:close/>
                  <a:moveTo>
                    <a:pt x="3314" y="370"/>
                  </a:moveTo>
                  <a:lnTo>
                    <a:pt x="3305" y="374"/>
                  </a:lnTo>
                  <a:lnTo>
                    <a:pt x="3294" y="378"/>
                  </a:lnTo>
                  <a:lnTo>
                    <a:pt x="3283" y="382"/>
                  </a:lnTo>
                  <a:lnTo>
                    <a:pt x="3270" y="385"/>
                  </a:lnTo>
                  <a:lnTo>
                    <a:pt x="3257" y="388"/>
                  </a:lnTo>
                  <a:lnTo>
                    <a:pt x="3243" y="390"/>
                  </a:lnTo>
                  <a:lnTo>
                    <a:pt x="3229" y="391"/>
                  </a:lnTo>
                  <a:lnTo>
                    <a:pt x="3216" y="392"/>
                  </a:lnTo>
                  <a:lnTo>
                    <a:pt x="3201" y="391"/>
                  </a:lnTo>
                  <a:lnTo>
                    <a:pt x="3186" y="389"/>
                  </a:lnTo>
                  <a:lnTo>
                    <a:pt x="3179" y="388"/>
                  </a:lnTo>
                  <a:lnTo>
                    <a:pt x="3172" y="386"/>
                  </a:lnTo>
                  <a:lnTo>
                    <a:pt x="3166" y="384"/>
                  </a:lnTo>
                  <a:lnTo>
                    <a:pt x="3159" y="382"/>
                  </a:lnTo>
                  <a:lnTo>
                    <a:pt x="3153" y="379"/>
                  </a:lnTo>
                  <a:lnTo>
                    <a:pt x="3147" y="377"/>
                  </a:lnTo>
                  <a:lnTo>
                    <a:pt x="3142" y="374"/>
                  </a:lnTo>
                  <a:lnTo>
                    <a:pt x="3136" y="370"/>
                  </a:lnTo>
                  <a:lnTo>
                    <a:pt x="3131" y="367"/>
                  </a:lnTo>
                  <a:lnTo>
                    <a:pt x="3126" y="363"/>
                  </a:lnTo>
                  <a:lnTo>
                    <a:pt x="3116" y="354"/>
                  </a:lnTo>
                  <a:lnTo>
                    <a:pt x="3108" y="345"/>
                  </a:lnTo>
                  <a:lnTo>
                    <a:pt x="3104" y="340"/>
                  </a:lnTo>
                  <a:lnTo>
                    <a:pt x="3100" y="335"/>
                  </a:lnTo>
                  <a:lnTo>
                    <a:pt x="3094" y="323"/>
                  </a:lnTo>
                  <a:lnTo>
                    <a:pt x="3091" y="317"/>
                  </a:lnTo>
                  <a:lnTo>
                    <a:pt x="3089" y="311"/>
                  </a:lnTo>
                  <a:lnTo>
                    <a:pt x="3085" y="298"/>
                  </a:lnTo>
                  <a:lnTo>
                    <a:pt x="3083" y="291"/>
                  </a:lnTo>
                  <a:lnTo>
                    <a:pt x="3081" y="284"/>
                  </a:lnTo>
                  <a:lnTo>
                    <a:pt x="3080" y="277"/>
                  </a:lnTo>
                  <a:lnTo>
                    <a:pt x="3080" y="270"/>
                  </a:lnTo>
                  <a:lnTo>
                    <a:pt x="3079" y="262"/>
                  </a:lnTo>
                  <a:lnTo>
                    <a:pt x="3079" y="254"/>
                  </a:lnTo>
                  <a:lnTo>
                    <a:pt x="3079" y="246"/>
                  </a:lnTo>
                  <a:lnTo>
                    <a:pt x="3080" y="238"/>
                  </a:lnTo>
                  <a:lnTo>
                    <a:pt x="3080" y="230"/>
                  </a:lnTo>
                  <a:lnTo>
                    <a:pt x="3082" y="223"/>
                  </a:lnTo>
                  <a:lnTo>
                    <a:pt x="3083" y="216"/>
                  </a:lnTo>
                  <a:lnTo>
                    <a:pt x="3085" y="209"/>
                  </a:lnTo>
                  <a:lnTo>
                    <a:pt x="3087" y="202"/>
                  </a:lnTo>
                  <a:lnTo>
                    <a:pt x="3089" y="196"/>
                  </a:lnTo>
                  <a:lnTo>
                    <a:pt x="3092" y="189"/>
                  </a:lnTo>
                  <a:lnTo>
                    <a:pt x="3095" y="183"/>
                  </a:lnTo>
                  <a:lnTo>
                    <a:pt x="3101" y="172"/>
                  </a:lnTo>
                  <a:lnTo>
                    <a:pt x="3105" y="167"/>
                  </a:lnTo>
                  <a:lnTo>
                    <a:pt x="3109" y="161"/>
                  </a:lnTo>
                  <a:lnTo>
                    <a:pt x="3113" y="157"/>
                  </a:lnTo>
                  <a:lnTo>
                    <a:pt x="3117" y="152"/>
                  </a:lnTo>
                  <a:lnTo>
                    <a:pt x="3122" y="148"/>
                  </a:lnTo>
                  <a:lnTo>
                    <a:pt x="3127" y="144"/>
                  </a:lnTo>
                  <a:lnTo>
                    <a:pt x="3137" y="136"/>
                  </a:lnTo>
                  <a:lnTo>
                    <a:pt x="3148" y="130"/>
                  </a:lnTo>
                  <a:lnTo>
                    <a:pt x="3154" y="128"/>
                  </a:lnTo>
                  <a:lnTo>
                    <a:pt x="3159" y="125"/>
                  </a:lnTo>
                  <a:lnTo>
                    <a:pt x="3172" y="121"/>
                  </a:lnTo>
                  <a:lnTo>
                    <a:pt x="3185" y="118"/>
                  </a:lnTo>
                  <a:lnTo>
                    <a:pt x="3198" y="116"/>
                  </a:lnTo>
                  <a:lnTo>
                    <a:pt x="3205" y="116"/>
                  </a:lnTo>
                  <a:lnTo>
                    <a:pt x="3212" y="116"/>
                  </a:lnTo>
                  <a:lnTo>
                    <a:pt x="3220" y="116"/>
                  </a:lnTo>
                  <a:lnTo>
                    <a:pt x="3229" y="117"/>
                  </a:lnTo>
                  <a:lnTo>
                    <a:pt x="3236" y="118"/>
                  </a:lnTo>
                  <a:lnTo>
                    <a:pt x="3244" y="119"/>
                  </a:lnTo>
                  <a:lnTo>
                    <a:pt x="3251" y="121"/>
                  </a:lnTo>
                  <a:lnTo>
                    <a:pt x="3257" y="123"/>
                  </a:lnTo>
                  <a:lnTo>
                    <a:pt x="3264" y="126"/>
                  </a:lnTo>
                  <a:lnTo>
                    <a:pt x="3270" y="129"/>
                  </a:lnTo>
                  <a:lnTo>
                    <a:pt x="3275" y="132"/>
                  </a:lnTo>
                  <a:lnTo>
                    <a:pt x="3281" y="135"/>
                  </a:lnTo>
                  <a:lnTo>
                    <a:pt x="3286" y="139"/>
                  </a:lnTo>
                  <a:lnTo>
                    <a:pt x="3290" y="143"/>
                  </a:lnTo>
                  <a:lnTo>
                    <a:pt x="3295" y="148"/>
                  </a:lnTo>
                  <a:lnTo>
                    <a:pt x="3299" y="152"/>
                  </a:lnTo>
                  <a:lnTo>
                    <a:pt x="3302" y="157"/>
                  </a:lnTo>
                  <a:lnTo>
                    <a:pt x="3306" y="162"/>
                  </a:lnTo>
                  <a:lnTo>
                    <a:pt x="3309" y="168"/>
                  </a:lnTo>
                  <a:lnTo>
                    <a:pt x="3311" y="173"/>
                  </a:lnTo>
                  <a:lnTo>
                    <a:pt x="3314" y="179"/>
                  </a:lnTo>
                  <a:lnTo>
                    <a:pt x="3316" y="185"/>
                  </a:lnTo>
                  <a:lnTo>
                    <a:pt x="3318" y="191"/>
                  </a:lnTo>
                  <a:lnTo>
                    <a:pt x="3319" y="197"/>
                  </a:lnTo>
                  <a:lnTo>
                    <a:pt x="3321" y="210"/>
                  </a:lnTo>
                  <a:lnTo>
                    <a:pt x="3322" y="224"/>
                  </a:lnTo>
                  <a:lnTo>
                    <a:pt x="3322" y="230"/>
                  </a:lnTo>
                  <a:lnTo>
                    <a:pt x="3322" y="237"/>
                  </a:lnTo>
                  <a:lnTo>
                    <a:pt x="3321" y="251"/>
                  </a:lnTo>
                  <a:lnTo>
                    <a:pt x="3319" y="265"/>
                  </a:lnTo>
                  <a:lnTo>
                    <a:pt x="3305" y="268"/>
                  </a:lnTo>
                  <a:lnTo>
                    <a:pt x="3297" y="269"/>
                  </a:lnTo>
                  <a:lnTo>
                    <a:pt x="3288" y="270"/>
                  </a:lnTo>
                  <a:lnTo>
                    <a:pt x="3269" y="272"/>
                  </a:lnTo>
                  <a:lnTo>
                    <a:pt x="3247" y="273"/>
                  </a:lnTo>
                  <a:lnTo>
                    <a:pt x="3202" y="274"/>
                  </a:lnTo>
                  <a:lnTo>
                    <a:pt x="3180" y="274"/>
                  </a:lnTo>
                  <a:lnTo>
                    <a:pt x="3161" y="273"/>
                  </a:lnTo>
                  <a:lnTo>
                    <a:pt x="3162" y="281"/>
                  </a:lnTo>
                  <a:lnTo>
                    <a:pt x="3164" y="288"/>
                  </a:lnTo>
                  <a:lnTo>
                    <a:pt x="3167" y="295"/>
                  </a:lnTo>
                  <a:lnTo>
                    <a:pt x="3170" y="300"/>
                  </a:lnTo>
                  <a:lnTo>
                    <a:pt x="3173" y="306"/>
                  </a:lnTo>
                  <a:lnTo>
                    <a:pt x="3177" y="310"/>
                  </a:lnTo>
                  <a:lnTo>
                    <a:pt x="3181" y="314"/>
                  </a:lnTo>
                  <a:lnTo>
                    <a:pt x="3186" y="318"/>
                  </a:lnTo>
                  <a:lnTo>
                    <a:pt x="3190" y="321"/>
                  </a:lnTo>
                  <a:lnTo>
                    <a:pt x="3195" y="324"/>
                  </a:lnTo>
                  <a:lnTo>
                    <a:pt x="3201" y="326"/>
                  </a:lnTo>
                  <a:lnTo>
                    <a:pt x="3206" y="327"/>
                  </a:lnTo>
                  <a:lnTo>
                    <a:pt x="3212" y="329"/>
                  </a:lnTo>
                  <a:lnTo>
                    <a:pt x="3218" y="329"/>
                  </a:lnTo>
                  <a:lnTo>
                    <a:pt x="3231" y="330"/>
                  </a:lnTo>
                  <a:lnTo>
                    <a:pt x="3240" y="330"/>
                  </a:lnTo>
                  <a:lnTo>
                    <a:pt x="3250" y="329"/>
                  </a:lnTo>
                  <a:lnTo>
                    <a:pt x="3259" y="328"/>
                  </a:lnTo>
                  <a:lnTo>
                    <a:pt x="3269" y="327"/>
                  </a:lnTo>
                  <a:lnTo>
                    <a:pt x="3287" y="323"/>
                  </a:lnTo>
                  <a:lnTo>
                    <a:pt x="3304" y="318"/>
                  </a:lnTo>
                  <a:lnTo>
                    <a:pt x="3314" y="370"/>
                  </a:lnTo>
                  <a:close/>
                  <a:moveTo>
                    <a:pt x="3209" y="171"/>
                  </a:moveTo>
                  <a:lnTo>
                    <a:pt x="3202" y="172"/>
                  </a:lnTo>
                  <a:lnTo>
                    <a:pt x="3194" y="174"/>
                  </a:lnTo>
                  <a:lnTo>
                    <a:pt x="3186" y="177"/>
                  </a:lnTo>
                  <a:lnTo>
                    <a:pt x="3182" y="180"/>
                  </a:lnTo>
                  <a:lnTo>
                    <a:pt x="3179" y="183"/>
                  </a:lnTo>
                  <a:lnTo>
                    <a:pt x="3176" y="186"/>
                  </a:lnTo>
                  <a:lnTo>
                    <a:pt x="3172" y="190"/>
                  </a:lnTo>
                  <a:lnTo>
                    <a:pt x="3170" y="195"/>
                  </a:lnTo>
                  <a:lnTo>
                    <a:pt x="3167" y="200"/>
                  </a:lnTo>
                  <a:lnTo>
                    <a:pt x="3165" y="205"/>
                  </a:lnTo>
                  <a:lnTo>
                    <a:pt x="3163" y="211"/>
                  </a:lnTo>
                  <a:lnTo>
                    <a:pt x="3161" y="218"/>
                  </a:lnTo>
                  <a:lnTo>
                    <a:pt x="3160" y="226"/>
                  </a:lnTo>
                  <a:lnTo>
                    <a:pt x="3246" y="225"/>
                  </a:lnTo>
                  <a:lnTo>
                    <a:pt x="3247" y="215"/>
                  </a:lnTo>
                  <a:lnTo>
                    <a:pt x="3246" y="205"/>
                  </a:lnTo>
                  <a:lnTo>
                    <a:pt x="3244" y="196"/>
                  </a:lnTo>
                  <a:lnTo>
                    <a:pt x="3240" y="188"/>
                  </a:lnTo>
                  <a:lnTo>
                    <a:pt x="3238" y="184"/>
                  </a:lnTo>
                  <a:lnTo>
                    <a:pt x="3235" y="181"/>
                  </a:lnTo>
                  <a:lnTo>
                    <a:pt x="3232" y="178"/>
                  </a:lnTo>
                  <a:lnTo>
                    <a:pt x="3228" y="176"/>
                  </a:lnTo>
                  <a:lnTo>
                    <a:pt x="3224" y="174"/>
                  </a:lnTo>
                  <a:lnTo>
                    <a:pt x="3220" y="172"/>
                  </a:lnTo>
                  <a:lnTo>
                    <a:pt x="3215" y="171"/>
                  </a:lnTo>
                  <a:lnTo>
                    <a:pt x="3209" y="171"/>
                  </a:lnTo>
                  <a:close/>
                  <a:moveTo>
                    <a:pt x="140" y="636"/>
                  </a:moveTo>
                  <a:lnTo>
                    <a:pt x="80" y="637"/>
                  </a:lnTo>
                  <a:lnTo>
                    <a:pt x="80" y="836"/>
                  </a:lnTo>
                  <a:lnTo>
                    <a:pt x="38" y="836"/>
                  </a:lnTo>
                  <a:lnTo>
                    <a:pt x="38" y="637"/>
                  </a:lnTo>
                  <a:lnTo>
                    <a:pt x="0" y="637"/>
                  </a:lnTo>
                  <a:lnTo>
                    <a:pt x="0" y="608"/>
                  </a:lnTo>
                  <a:lnTo>
                    <a:pt x="38" y="606"/>
                  </a:lnTo>
                  <a:lnTo>
                    <a:pt x="38" y="594"/>
                  </a:lnTo>
                  <a:lnTo>
                    <a:pt x="38" y="581"/>
                  </a:lnTo>
                  <a:lnTo>
                    <a:pt x="39" y="568"/>
                  </a:lnTo>
                  <a:lnTo>
                    <a:pt x="39" y="558"/>
                  </a:lnTo>
                  <a:lnTo>
                    <a:pt x="41" y="549"/>
                  </a:lnTo>
                  <a:lnTo>
                    <a:pt x="42" y="540"/>
                  </a:lnTo>
                  <a:lnTo>
                    <a:pt x="45" y="533"/>
                  </a:lnTo>
                  <a:lnTo>
                    <a:pt x="47" y="526"/>
                  </a:lnTo>
                  <a:lnTo>
                    <a:pt x="50" y="519"/>
                  </a:lnTo>
                  <a:lnTo>
                    <a:pt x="54" y="513"/>
                  </a:lnTo>
                  <a:lnTo>
                    <a:pt x="58" y="508"/>
                  </a:lnTo>
                  <a:lnTo>
                    <a:pt x="62" y="504"/>
                  </a:lnTo>
                  <a:lnTo>
                    <a:pt x="67" y="500"/>
                  </a:lnTo>
                  <a:lnTo>
                    <a:pt x="72" y="496"/>
                  </a:lnTo>
                  <a:lnTo>
                    <a:pt x="77" y="493"/>
                  </a:lnTo>
                  <a:lnTo>
                    <a:pt x="82" y="491"/>
                  </a:lnTo>
                  <a:lnTo>
                    <a:pt x="88" y="489"/>
                  </a:lnTo>
                  <a:lnTo>
                    <a:pt x="94" y="488"/>
                  </a:lnTo>
                  <a:lnTo>
                    <a:pt x="100" y="487"/>
                  </a:lnTo>
                  <a:lnTo>
                    <a:pt x="105" y="486"/>
                  </a:lnTo>
                  <a:lnTo>
                    <a:pt x="111" y="486"/>
                  </a:lnTo>
                  <a:lnTo>
                    <a:pt x="117" y="486"/>
                  </a:lnTo>
                  <a:lnTo>
                    <a:pt x="122" y="487"/>
                  </a:lnTo>
                  <a:lnTo>
                    <a:pt x="132" y="489"/>
                  </a:lnTo>
                  <a:lnTo>
                    <a:pt x="143" y="492"/>
                  </a:lnTo>
                  <a:lnTo>
                    <a:pt x="152" y="496"/>
                  </a:lnTo>
                  <a:lnTo>
                    <a:pt x="146" y="527"/>
                  </a:lnTo>
                  <a:lnTo>
                    <a:pt x="128" y="523"/>
                  </a:lnTo>
                  <a:lnTo>
                    <a:pt x="120" y="522"/>
                  </a:lnTo>
                  <a:lnTo>
                    <a:pt x="112" y="522"/>
                  </a:lnTo>
                  <a:lnTo>
                    <a:pt x="105" y="523"/>
                  </a:lnTo>
                  <a:lnTo>
                    <a:pt x="101" y="523"/>
                  </a:lnTo>
                  <a:lnTo>
                    <a:pt x="98" y="524"/>
                  </a:lnTo>
                  <a:lnTo>
                    <a:pt x="95" y="526"/>
                  </a:lnTo>
                  <a:lnTo>
                    <a:pt x="93" y="528"/>
                  </a:lnTo>
                  <a:lnTo>
                    <a:pt x="90" y="530"/>
                  </a:lnTo>
                  <a:lnTo>
                    <a:pt x="88" y="532"/>
                  </a:lnTo>
                  <a:lnTo>
                    <a:pt x="86" y="535"/>
                  </a:lnTo>
                  <a:lnTo>
                    <a:pt x="84" y="539"/>
                  </a:lnTo>
                  <a:lnTo>
                    <a:pt x="82" y="546"/>
                  </a:lnTo>
                  <a:lnTo>
                    <a:pt x="80" y="556"/>
                  </a:lnTo>
                  <a:lnTo>
                    <a:pt x="79" y="561"/>
                  </a:lnTo>
                  <a:lnTo>
                    <a:pt x="79" y="567"/>
                  </a:lnTo>
                  <a:lnTo>
                    <a:pt x="79" y="604"/>
                  </a:lnTo>
                  <a:lnTo>
                    <a:pt x="140" y="602"/>
                  </a:lnTo>
                  <a:lnTo>
                    <a:pt x="140" y="636"/>
                  </a:lnTo>
                  <a:close/>
                  <a:moveTo>
                    <a:pt x="284" y="842"/>
                  </a:moveTo>
                  <a:lnTo>
                    <a:pt x="272" y="841"/>
                  </a:lnTo>
                  <a:lnTo>
                    <a:pt x="267" y="840"/>
                  </a:lnTo>
                  <a:lnTo>
                    <a:pt x="261" y="839"/>
                  </a:lnTo>
                  <a:lnTo>
                    <a:pt x="250" y="837"/>
                  </a:lnTo>
                  <a:lnTo>
                    <a:pt x="240" y="833"/>
                  </a:lnTo>
                  <a:lnTo>
                    <a:pt x="231" y="829"/>
                  </a:lnTo>
                  <a:lnTo>
                    <a:pt x="222" y="823"/>
                  </a:lnTo>
                  <a:lnTo>
                    <a:pt x="214" y="817"/>
                  </a:lnTo>
                  <a:lnTo>
                    <a:pt x="207" y="809"/>
                  </a:lnTo>
                  <a:lnTo>
                    <a:pt x="204" y="805"/>
                  </a:lnTo>
                  <a:lnTo>
                    <a:pt x="201" y="801"/>
                  </a:lnTo>
                  <a:lnTo>
                    <a:pt x="195" y="792"/>
                  </a:lnTo>
                  <a:lnTo>
                    <a:pt x="190" y="782"/>
                  </a:lnTo>
                  <a:lnTo>
                    <a:pt x="186" y="771"/>
                  </a:lnTo>
                  <a:lnTo>
                    <a:pt x="185" y="765"/>
                  </a:lnTo>
                  <a:lnTo>
                    <a:pt x="183" y="759"/>
                  </a:lnTo>
                  <a:lnTo>
                    <a:pt x="182" y="753"/>
                  </a:lnTo>
                  <a:lnTo>
                    <a:pt x="181" y="747"/>
                  </a:lnTo>
                  <a:lnTo>
                    <a:pt x="180" y="734"/>
                  </a:lnTo>
                  <a:lnTo>
                    <a:pt x="179" y="727"/>
                  </a:lnTo>
                  <a:lnTo>
                    <a:pt x="179" y="720"/>
                  </a:lnTo>
                  <a:lnTo>
                    <a:pt x="180" y="706"/>
                  </a:lnTo>
                  <a:lnTo>
                    <a:pt x="181" y="693"/>
                  </a:lnTo>
                  <a:lnTo>
                    <a:pt x="182" y="687"/>
                  </a:lnTo>
                  <a:lnTo>
                    <a:pt x="183" y="681"/>
                  </a:lnTo>
                  <a:lnTo>
                    <a:pt x="185" y="675"/>
                  </a:lnTo>
                  <a:lnTo>
                    <a:pt x="186" y="669"/>
                  </a:lnTo>
                  <a:lnTo>
                    <a:pt x="190" y="658"/>
                  </a:lnTo>
                  <a:lnTo>
                    <a:pt x="195" y="648"/>
                  </a:lnTo>
                  <a:lnTo>
                    <a:pt x="200" y="639"/>
                  </a:lnTo>
                  <a:lnTo>
                    <a:pt x="203" y="635"/>
                  </a:lnTo>
                  <a:lnTo>
                    <a:pt x="207" y="631"/>
                  </a:lnTo>
                  <a:lnTo>
                    <a:pt x="214" y="623"/>
                  </a:lnTo>
                  <a:lnTo>
                    <a:pt x="222" y="617"/>
                  </a:lnTo>
                  <a:lnTo>
                    <a:pt x="226" y="614"/>
                  </a:lnTo>
                  <a:lnTo>
                    <a:pt x="230" y="611"/>
                  </a:lnTo>
                  <a:lnTo>
                    <a:pt x="240" y="606"/>
                  </a:lnTo>
                  <a:lnTo>
                    <a:pt x="250" y="603"/>
                  </a:lnTo>
                  <a:lnTo>
                    <a:pt x="261" y="600"/>
                  </a:lnTo>
                  <a:lnTo>
                    <a:pt x="266" y="599"/>
                  </a:lnTo>
                  <a:lnTo>
                    <a:pt x="272" y="598"/>
                  </a:lnTo>
                  <a:lnTo>
                    <a:pt x="284" y="598"/>
                  </a:lnTo>
                  <a:lnTo>
                    <a:pt x="296" y="598"/>
                  </a:lnTo>
                  <a:lnTo>
                    <a:pt x="302" y="599"/>
                  </a:lnTo>
                  <a:lnTo>
                    <a:pt x="307" y="600"/>
                  </a:lnTo>
                  <a:lnTo>
                    <a:pt x="318" y="603"/>
                  </a:lnTo>
                  <a:lnTo>
                    <a:pt x="323" y="605"/>
                  </a:lnTo>
                  <a:lnTo>
                    <a:pt x="328" y="607"/>
                  </a:lnTo>
                  <a:lnTo>
                    <a:pt x="337" y="611"/>
                  </a:lnTo>
                  <a:lnTo>
                    <a:pt x="346" y="617"/>
                  </a:lnTo>
                  <a:lnTo>
                    <a:pt x="350" y="620"/>
                  </a:lnTo>
                  <a:lnTo>
                    <a:pt x="354" y="624"/>
                  </a:lnTo>
                  <a:lnTo>
                    <a:pt x="361" y="631"/>
                  </a:lnTo>
                  <a:lnTo>
                    <a:pt x="368" y="640"/>
                  </a:lnTo>
                  <a:lnTo>
                    <a:pt x="374" y="649"/>
                  </a:lnTo>
                  <a:lnTo>
                    <a:pt x="379" y="659"/>
                  </a:lnTo>
                  <a:lnTo>
                    <a:pt x="381" y="665"/>
                  </a:lnTo>
                  <a:lnTo>
                    <a:pt x="383" y="670"/>
                  </a:lnTo>
                  <a:lnTo>
                    <a:pt x="386" y="682"/>
                  </a:lnTo>
                  <a:lnTo>
                    <a:pt x="387" y="688"/>
                  </a:lnTo>
                  <a:lnTo>
                    <a:pt x="388" y="695"/>
                  </a:lnTo>
                  <a:lnTo>
                    <a:pt x="389" y="701"/>
                  </a:lnTo>
                  <a:lnTo>
                    <a:pt x="390" y="708"/>
                  </a:lnTo>
                  <a:lnTo>
                    <a:pt x="390" y="722"/>
                  </a:lnTo>
                  <a:lnTo>
                    <a:pt x="390" y="736"/>
                  </a:lnTo>
                  <a:lnTo>
                    <a:pt x="388" y="749"/>
                  </a:lnTo>
                  <a:lnTo>
                    <a:pt x="387" y="755"/>
                  </a:lnTo>
                  <a:lnTo>
                    <a:pt x="386" y="761"/>
                  </a:lnTo>
                  <a:lnTo>
                    <a:pt x="383" y="772"/>
                  </a:lnTo>
                  <a:lnTo>
                    <a:pt x="379" y="783"/>
                  </a:lnTo>
                  <a:lnTo>
                    <a:pt x="374" y="793"/>
                  </a:lnTo>
                  <a:lnTo>
                    <a:pt x="369" y="802"/>
                  </a:lnTo>
                  <a:lnTo>
                    <a:pt x="363" y="810"/>
                  </a:lnTo>
                  <a:lnTo>
                    <a:pt x="355" y="817"/>
                  </a:lnTo>
                  <a:lnTo>
                    <a:pt x="347" y="823"/>
                  </a:lnTo>
                  <a:lnTo>
                    <a:pt x="339" y="829"/>
                  </a:lnTo>
                  <a:lnTo>
                    <a:pt x="334" y="831"/>
                  </a:lnTo>
                  <a:lnTo>
                    <a:pt x="329" y="833"/>
                  </a:lnTo>
                  <a:lnTo>
                    <a:pt x="319" y="837"/>
                  </a:lnTo>
                  <a:lnTo>
                    <a:pt x="314" y="838"/>
                  </a:lnTo>
                  <a:lnTo>
                    <a:pt x="308" y="840"/>
                  </a:lnTo>
                  <a:lnTo>
                    <a:pt x="303" y="840"/>
                  </a:lnTo>
                  <a:lnTo>
                    <a:pt x="297" y="841"/>
                  </a:lnTo>
                  <a:lnTo>
                    <a:pt x="284" y="842"/>
                  </a:lnTo>
                  <a:close/>
                  <a:moveTo>
                    <a:pt x="284" y="809"/>
                  </a:moveTo>
                  <a:lnTo>
                    <a:pt x="291" y="809"/>
                  </a:lnTo>
                  <a:lnTo>
                    <a:pt x="298" y="808"/>
                  </a:lnTo>
                  <a:lnTo>
                    <a:pt x="304" y="806"/>
                  </a:lnTo>
                  <a:lnTo>
                    <a:pt x="310" y="803"/>
                  </a:lnTo>
                  <a:lnTo>
                    <a:pt x="316" y="800"/>
                  </a:lnTo>
                  <a:lnTo>
                    <a:pt x="321" y="796"/>
                  </a:lnTo>
                  <a:lnTo>
                    <a:pt x="326" y="791"/>
                  </a:lnTo>
                  <a:lnTo>
                    <a:pt x="330" y="786"/>
                  </a:lnTo>
                  <a:lnTo>
                    <a:pt x="334" y="780"/>
                  </a:lnTo>
                  <a:lnTo>
                    <a:pt x="338" y="773"/>
                  </a:lnTo>
                  <a:lnTo>
                    <a:pt x="341" y="766"/>
                  </a:lnTo>
                  <a:lnTo>
                    <a:pt x="343" y="758"/>
                  </a:lnTo>
                  <a:lnTo>
                    <a:pt x="345" y="750"/>
                  </a:lnTo>
                  <a:lnTo>
                    <a:pt x="346" y="741"/>
                  </a:lnTo>
                  <a:lnTo>
                    <a:pt x="347" y="736"/>
                  </a:lnTo>
                  <a:lnTo>
                    <a:pt x="347" y="731"/>
                  </a:lnTo>
                  <a:lnTo>
                    <a:pt x="348" y="721"/>
                  </a:lnTo>
                  <a:lnTo>
                    <a:pt x="347" y="711"/>
                  </a:lnTo>
                  <a:lnTo>
                    <a:pt x="346" y="702"/>
                  </a:lnTo>
                  <a:lnTo>
                    <a:pt x="346" y="697"/>
                  </a:lnTo>
                  <a:lnTo>
                    <a:pt x="345" y="693"/>
                  </a:lnTo>
                  <a:lnTo>
                    <a:pt x="343" y="684"/>
                  </a:lnTo>
                  <a:lnTo>
                    <a:pt x="341" y="676"/>
                  </a:lnTo>
                  <a:lnTo>
                    <a:pt x="338" y="669"/>
                  </a:lnTo>
                  <a:lnTo>
                    <a:pt x="334" y="662"/>
                  </a:lnTo>
                  <a:lnTo>
                    <a:pt x="330" y="655"/>
                  </a:lnTo>
                  <a:lnTo>
                    <a:pt x="326" y="650"/>
                  </a:lnTo>
                  <a:lnTo>
                    <a:pt x="321" y="645"/>
                  </a:lnTo>
                  <a:lnTo>
                    <a:pt x="316" y="640"/>
                  </a:lnTo>
                  <a:lnTo>
                    <a:pt x="311" y="637"/>
                  </a:lnTo>
                  <a:lnTo>
                    <a:pt x="305" y="634"/>
                  </a:lnTo>
                  <a:lnTo>
                    <a:pt x="298" y="632"/>
                  </a:lnTo>
                  <a:lnTo>
                    <a:pt x="291" y="631"/>
                  </a:lnTo>
                  <a:lnTo>
                    <a:pt x="284" y="630"/>
                  </a:lnTo>
                  <a:lnTo>
                    <a:pt x="277" y="631"/>
                  </a:lnTo>
                  <a:lnTo>
                    <a:pt x="271" y="632"/>
                  </a:lnTo>
                  <a:lnTo>
                    <a:pt x="264" y="634"/>
                  </a:lnTo>
                  <a:lnTo>
                    <a:pt x="258" y="637"/>
                  </a:lnTo>
                  <a:lnTo>
                    <a:pt x="253" y="640"/>
                  </a:lnTo>
                  <a:lnTo>
                    <a:pt x="247" y="644"/>
                  </a:lnTo>
                  <a:lnTo>
                    <a:pt x="243" y="649"/>
                  </a:lnTo>
                  <a:lnTo>
                    <a:pt x="238" y="655"/>
                  </a:lnTo>
                  <a:lnTo>
                    <a:pt x="234" y="661"/>
                  </a:lnTo>
                  <a:lnTo>
                    <a:pt x="231" y="668"/>
                  </a:lnTo>
                  <a:lnTo>
                    <a:pt x="228" y="675"/>
                  </a:lnTo>
                  <a:lnTo>
                    <a:pt x="226" y="683"/>
                  </a:lnTo>
                  <a:lnTo>
                    <a:pt x="224" y="692"/>
                  </a:lnTo>
                  <a:lnTo>
                    <a:pt x="222" y="700"/>
                  </a:lnTo>
                  <a:lnTo>
                    <a:pt x="221" y="710"/>
                  </a:lnTo>
                  <a:lnTo>
                    <a:pt x="221" y="720"/>
                  </a:lnTo>
                  <a:lnTo>
                    <a:pt x="221" y="730"/>
                  </a:lnTo>
                  <a:lnTo>
                    <a:pt x="222" y="739"/>
                  </a:lnTo>
                  <a:lnTo>
                    <a:pt x="224" y="748"/>
                  </a:lnTo>
                  <a:lnTo>
                    <a:pt x="226" y="757"/>
                  </a:lnTo>
                  <a:lnTo>
                    <a:pt x="228" y="765"/>
                  </a:lnTo>
                  <a:lnTo>
                    <a:pt x="231" y="772"/>
                  </a:lnTo>
                  <a:lnTo>
                    <a:pt x="234" y="779"/>
                  </a:lnTo>
                  <a:lnTo>
                    <a:pt x="238" y="785"/>
                  </a:lnTo>
                  <a:lnTo>
                    <a:pt x="243" y="790"/>
                  </a:lnTo>
                  <a:lnTo>
                    <a:pt x="247" y="795"/>
                  </a:lnTo>
                  <a:lnTo>
                    <a:pt x="253" y="799"/>
                  </a:lnTo>
                  <a:lnTo>
                    <a:pt x="258" y="803"/>
                  </a:lnTo>
                  <a:lnTo>
                    <a:pt x="264" y="806"/>
                  </a:lnTo>
                  <a:lnTo>
                    <a:pt x="271" y="808"/>
                  </a:lnTo>
                  <a:lnTo>
                    <a:pt x="277" y="809"/>
                  </a:lnTo>
                  <a:lnTo>
                    <a:pt x="284" y="809"/>
                  </a:lnTo>
                  <a:close/>
                  <a:moveTo>
                    <a:pt x="583" y="638"/>
                  </a:moveTo>
                  <a:lnTo>
                    <a:pt x="573" y="638"/>
                  </a:lnTo>
                  <a:lnTo>
                    <a:pt x="563" y="639"/>
                  </a:lnTo>
                  <a:lnTo>
                    <a:pt x="553" y="641"/>
                  </a:lnTo>
                  <a:lnTo>
                    <a:pt x="544" y="643"/>
                  </a:lnTo>
                  <a:lnTo>
                    <a:pt x="535" y="645"/>
                  </a:lnTo>
                  <a:lnTo>
                    <a:pt x="526" y="648"/>
                  </a:lnTo>
                  <a:lnTo>
                    <a:pt x="518" y="652"/>
                  </a:lnTo>
                  <a:lnTo>
                    <a:pt x="510" y="656"/>
                  </a:lnTo>
                  <a:lnTo>
                    <a:pt x="510" y="836"/>
                  </a:lnTo>
                  <a:lnTo>
                    <a:pt x="468" y="836"/>
                  </a:lnTo>
                  <a:lnTo>
                    <a:pt x="468" y="606"/>
                  </a:lnTo>
                  <a:lnTo>
                    <a:pt x="508" y="598"/>
                  </a:lnTo>
                  <a:lnTo>
                    <a:pt x="508" y="633"/>
                  </a:lnTo>
                  <a:lnTo>
                    <a:pt x="511" y="629"/>
                  </a:lnTo>
                  <a:lnTo>
                    <a:pt x="515" y="624"/>
                  </a:lnTo>
                  <a:lnTo>
                    <a:pt x="519" y="621"/>
                  </a:lnTo>
                  <a:lnTo>
                    <a:pt x="523" y="617"/>
                  </a:lnTo>
                  <a:lnTo>
                    <a:pt x="527" y="614"/>
                  </a:lnTo>
                  <a:lnTo>
                    <a:pt x="531" y="611"/>
                  </a:lnTo>
                  <a:lnTo>
                    <a:pt x="536" y="609"/>
                  </a:lnTo>
                  <a:lnTo>
                    <a:pt x="541" y="606"/>
                  </a:lnTo>
                  <a:lnTo>
                    <a:pt x="546" y="604"/>
                  </a:lnTo>
                  <a:lnTo>
                    <a:pt x="551" y="603"/>
                  </a:lnTo>
                  <a:lnTo>
                    <a:pt x="556" y="601"/>
                  </a:lnTo>
                  <a:lnTo>
                    <a:pt x="562" y="600"/>
                  </a:lnTo>
                  <a:lnTo>
                    <a:pt x="573" y="599"/>
                  </a:lnTo>
                  <a:lnTo>
                    <a:pt x="585" y="598"/>
                  </a:lnTo>
                  <a:lnTo>
                    <a:pt x="583" y="638"/>
                  </a:lnTo>
                  <a:close/>
                  <a:moveTo>
                    <a:pt x="747" y="781"/>
                  </a:moveTo>
                  <a:lnTo>
                    <a:pt x="757" y="786"/>
                  </a:lnTo>
                  <a:lnTo>
                    <a:pt x="768" y="791"/>
                  </a:lnTo>
                  <a:lnTo>
                    <a:pt x="778" y="796"/>
                  </a:lnTo>
                  <a:lnTo>
                    <a:pt x="788" y="799"/>
                  </a:lnTo>
                  <a:lnTo>
                    <a:pt x="799" y="802"/>
                  </a:lnTo>
                  <a:lnTo>
                    <a:pt x="808" y="804"/>
                  </a:lnTo>
                  <a:lnTo>
                    <a:pt x="818" y="806"/>
                  </a:lnTo>
                  <a:lnTo>
                    <a:pt x="828" y="806"/>
                  </a:lnTo>
                  <a:lnTo>
                    <a:pt x="836" y="806"/>
                  </a:lnTo>
                  <a:lnTo>
                    <a:pt x="843" y="805"/>
                  </a:lnTo>
                  <a:lnTo>
                    <a:pt x="850" y="804"/>
                  </a:lnTo>
                  <a:lnTo>
                    <a:pt x="856" y="803"/>
                  </a:lnTo>
                  <a:lnTo>
                    <a:pt x="862" y="801"/>
                  </a:lnTo>
                  <a:lnTo>
                    <a:pt x="868" y="799"/>
                  </a:lnTo>
                  <a:lnTo>
                    <a:pt x="873" y="796"/>
                  </a:lnTo>
                  <a:lnTo>
                    <a:pt x="877" y="793"/>
                  </a:lnTo>
                  <a:lnTo>
                    <a:pt x="882" y="790"/>
                  </a:lnTo>
                  <a:lnTo>
                    <a:pt x="885" y="786"/>
                  </a:lnTo>
                  <a:lnTo>
                    <a:pt x="888" y="782"/>
                  </a:lnTo>
                  <a:lnTo>
                    <a:pt x="891" y="777"/>
                  </a:lnTo>
                  <a:lnTo>
                    <a:pt x="893" y="772"/>
                  </a:lnTo>
                  <a:lnTo>
                    <a:pt x="894" y="767"/>
                  </a:lnTo>
                  <a:lnTo>
                    <a:pt x="895" y="762"/>
                  </a:lnTo>
                  <a:lnTo>
                    <a:pt x="895" y="756"/>
                  </a:lnTo>
                  <a:lnTo>
                    <a:pt x="895" y="749"/>
                  </a:lnTo>
                  <a:lnTo>
                    <a:pt x="894" y="742"/>
                  </a:lnTo>
                  <a:lnTo>
                    <a:pt x="892" y="737"/>
                  </a:lnTo>
                  <a:lnTo>
                    <a:pt x="889" y="731"/>
                  </a:lnTo>
                  <a:lnTo>
                    <a:pt x="886" y="726"/>
                  </a:lnTo>
                  <a:lnTo>
                    <a:pt x="882" y="721"/>
                  </a:lnTo>
                  <a:lnTo>
                    <a:pt x="877" y="717"/>
                  </a:lnTo>
                  <a:lnTo>
                    <a:pt x="872" y="712"/>
                  </a:lnTo>
                  <a:lnTo>
                    <a:pt x="861" y="705"/>
                  </a:lnTo>
                  <a:lnTo>
                    <a:pt x="848" y="698"/>
                  </a:lnTo>
                  <a:lnTo>
                    <a:pt x="821" y="684"/>
                  </a:lnTo>
                  <a:lnTo>
                    <a:pt x="807" y="677"/>
                  </a:lnTo>
                  <a:lnTo>
                    <a:pt x="794" y="669"/>
                  </a:lnTo>
                  <a:lnTo>
                    <a:pt x="780" y="661"/>
                  </a:lnTo>
                  <a:lnTo>
                    <a:pt x="774" y="656"/>
                  </a:lnTo>
                  <a:lnTo>
                    <a:pt x="769" y="651"/>
                  </a:lnTo>
                  <a:lnTo>
                    <a:pt x="764" y="646"/>
                  </a:lnTo>
                  <a:lnTo>
                    <a:pt x="760" y="640"/>
                  </a:lnTo>
                  <a:lnTo>
                    <a:pt x="756" y="634"/>
                  </a:lnTo>
                  <a:lnTo>
                    <a:pt x="752" y="627"/>
                  </a:lnTo>
                  <a:lnTo>
                    <a:pt x="749" y="620"/>
                  </a:lnTo>
                  <a:lnTo>
                    <a:pt x="747" y="612"/>
                  </a:lnTo>
                  <a:lnTo>
                    <a:pt x="746" y="603"/>
                  </a:lnTo>
                  <a:lnTo>
                    <a:pt x="746" y="594"/>
                  </a:lnTo>
                  <a:lnTo>
                    <a:pt x="746" y="584"/>
                  </a:lnTo>
                  <a:lnTo>
                    <a:pt x="747" y="580"/>
                  </a:lnTo>
                  <a:lnTo>
                    <a:pt x="748" y="575"/>
                  </a:lnTo>
                  <a:lnTo>
                    <a:pt x="750" y="566"/>
                  </a:lnTo>
                  <a:lnTo>
                    <a:pt x="752" y="562"/>
                  </a:lnTo>
                  <a:lnTo>
                    <a:pt x="754" y="558"/>
                  </a:lnTo>
                  <a:lnTo>
                    <a:pt x="758" y="551"/>
                  </a:lnTo>
                  <a:lnTo>
                    <a:pt x="763" y="544"/>
                  </a:lnTo>
                  <a:lnTo>
                    <a:pt x="766" y="541"/>
                  </a:lnTo>
                  <a:lnTo>
                    <a:pt x="769" y="538"/>
                  </a:lnTo>
                  <a:lnTo>
                    <a:pt x="772" y="535"/>
                  </a:lnTo>
                  <a:lnTo>
                    <a:pt x="776" y="532"/>
                  </a:lnTo>
                  <a:lnTo>
                    <a:pt x="783" y="527"/>
                  </a:lnTo>
                  <a:lnTo>
                    <a:pt x="791" y="523"/>
                  </a:lnTo>
                  <a:lnTo>
                    <a:pt x="801" y="519"/>
                  </a:lnTo>
                  <a:lnTo>
                    <a:pt x="810" y="516"/>
                  </a:lnTo>
                  <a:lnTo>
                    <a:pt x="815" y="515"/>
                  </a:lnTo>
                  <a:lnTo>
                    <a:pt x="819" y="514"/>
                  </a:lnTo>
                  <a:lnTo>
                    <a:pt x="830" y="512"/>
                  </a:lnTo>
                  <a:lnTo>
                    <a:pt x="840" y="511"/>
                  </a:lnTo>
                  <a:lnTo>
                    <a:pt x="851" y="511"/>
                  </a:lnTo>
                  <a:lnTo>
                    <a:pt x="862" y="511"/>
                  </a:lnTo>
                  <a:lnTo>
                    <a:pt x="872" y="512"/>
                  </a:lnTo>
                  <a:lnTo>
                    <a:pt x="883" y="513"/>
                  </a:lnTo>
                  <a:lnTo>
                    <a:pt x="893" y="515"/>
                  </a:lnTo>
                  <a:lnTo>
                    <a:pt x="902" y="518"/>
                  </a:lnTo>
                  <a:lnTo>
                    <a:pt x="911" y="521"/>
                  </a:lnTo>
                  <a:lnTo>
                    <a:pt x="920" y="524"/>
                  </a:lnTo>
                  <a:lnTo>
                    <a:pt x="927" y="527"/>
                  </a:lnTo>
                  <a:lnTo>
                    <a:pt x="918" y="561"/>
                  </a:lnTo>
                  <a:lnTo>
                    <a:pt x="910" y="558"/>
                  </a:lnTo>
                  <a:lnTo>
                    <a:pt x="902" y="555"/>
                  </a:lnTo>
                  <a:lnTo>
                    <a:pt x="885" y="550"/>
                  </a:lnTo>
                  <a:lnTo>
                    <a:pt x="868" y="547"/>
                  </a:lnTo>
                  <a:lnTo>
                    <a:pt x="859" y="546"/>
                  </a:lnTo>
                  <a:lnTo>
                    <a:pt x="851" y="546"/>
                  </a:lnTo>
                  <a:lnTo>
                    <a:pt x="839" y="547"/>
                  </a:lnTo>
                  <a:lnTo>
                    <a:pt x="827" y="549"/>
                  </a:lnTo>
                  <a:lnTo>
                    <a:pt x="822" y="550"/>
                  </a:lnTo>
                  <a:lnTo>
                    <a:pt x="816" y="552"/>
                  </a:lnTo>
                  <a:lnTo>
                    <a:pt x="812" y="554"/>
                  </a:lnTo>
                  <a:lnTo>
                    <a:pt x="807" y="557"/>
                  </a:lnTo>
                  <a:lnTo>
                    <a:pt x="803" y="560"/>
                  </a:lnTo>
                  <a:lnTo>
                    <a:pt x="800" y="563"/>
                  </a:lnTo>
                  <a:lnTo>
                    <a:pt x="797" y="567"/>
                  </a:lnTo>
                  <a:lnTo>
                    <a:pt x="794" y="571"/>
                  </a:lnTo>
                  <a:lnTo>
                    <a:pt x="791" y="575"/>
                  </a:lnTo>
                  <a:lnTo>
                    <a:pt x="790" y="580"/>
                  </a:lnTo>
                  <a:lnTo>
                    <a:pt x="789" y="585"/>
                  </a:lnTo>
                  <a:lnTo>
                    <a:pt x="789" y="590"/>
                  </a:lnTo>
                  <a:lnTo>
                    <a:pt x="789" y="597"/>
                  </a:lnTo>
                  <a:lnTo>
                    <a:pt x="790" y="602"/>
                  </a:lnTo>
                  <a:lnTo>
                    <a:pt x="793" y="608"/>
                  </a:lnTo>
                  <a:lnTo>
                    <a:pt x="796" y="613"/>
                  </a:lnTo>
                  <a:lnTo>
                    <a:pt x="799" y="618"/>
                  </a:lnTo>
                  <a:lnTo>
                    <a:pt x="803" y="622"/>
                  </a:lnTo>
                  <a:lnTo>
                    <a:pt x="808" y="626"/>
                  </a:lnTo>
                  <a:lnTo>
                    <a:pt x="813" y="630"/>
                  </a:lnTo>
                  <a:lnTo>
                    <a:pt x="824" y="637"/>
                  </a:lnTo>
                  <a:lnTo>
                    <a:pt x="836" y="644"/>
                  </a:lnTo>
                  <a:lnTo>
                    <a:pt x="863" y="658"/>
                  </a:lnTo>
                  <a:lnTo>
                    <a:pt x="877" y="665"/>
                  </a:lnTo>
                  <a:lnTo>
                    <a:pt x="884" y="669"/>
                  </a:lnTo>
                  <a:lnTo>
                    <a:pt x="891" y="673"/>
                  </a:lnTo>
                  <a:lnTo>
                    <a:pt x="897" y="677"/>
                  </a:lnTo>
                  <a:lnTo>
                    <a:pt x="903" y="682"/>
                  </a:lnTo>
                  <a:lnTo>
                    <a:pt x="909" y="687"/>
                  </a:lnTo>
                  <a:lnTo>
                    <a:pt x="914" y="692"/>
                  </a:lnTo>
                  <a:lnTo>
                    <a:pt x="919" y="698"/>
                  </a:lnTo>
                  <a:lnTo>
                    <a:pt x="924" y="704"/>
                  </a:lnTo>
                  <a:lnTo>
                    <a:pt x="928" y="710"/>
                  </a:lnTo>
                  <a:lnTo>
                    <a:pt x="931" y="717"/>
                  </a:lnTo>
                  <a:lnTo>
                    <a:pt x="934" y="725"/>
                  </a:lnTo>
                  <a:lnTo>
                    <a:pt x="936" y="733"/>
                  </a:lnTo>
                  <a:lnTo>
                    <a:pt x="937" y="742"/>
                  </a:lnTo>
                  <a:lnTo>
                    <a:pt x="937" y="752"/>
                  </a:lnTo>
                  <a:lnTo>
                    <a:pt x="937" y="762"/>
                  </a:lnTo>
                  <a:lnTo>
                    <a:pt x="935" y="771"/>
                  </a:lnTo>
                  <a:lnTo>
                    <a:pt x="933" y="781"/>
                  </a:lnTo>
                  <a:lnTo>
                    <a:pt x="930" y="789"/>
                  </a:lnTo>
                  <a:lnTo>
                    <a:pt x="925" y="797"/>
                  </a:lnTo>
                  <a:lnTo>
                    <a:pt x="920" y="805"/>
                  </a:lnTo>
                  <a:lnTo>
                    <a:pt x="917" y="808"/>
                  </a:lnTo>
                  <a:lnTo>
                    <a:pt x="914" y="811"/>
                  </a:lnTo>
                  <a:lnTo>
                    <a:pt x="911" y="814"/>
                  </a:lnTo>
                  <a:lnTo>
                    <a:pt x="908" y="818"/>
                  </a:lnTo>
                  <a:lnTo>
                    <a:pt x="904" y="820"/>
                  </a:lnTo>
                  <a:lnTo>
                    <a:pt x="900" y="823"/>
                  </a:lnTo>
                  <a:lnTo>
                    <a:pt x="892" y="828"/>
                  </a:lnTo>
                  <a:lnTo>
                    <a:pt x="883" y="832"/>
                  </a:lnTo>
                  <a:lnTo>
                    <a:pt x="873" y="836"/>
                  </a:lnTo>
                  <a:lnTo>
                    <a:pt x="863" y="838"/>
                  </a:lnTo>
                  <a:lnTo>
                    <a:pt x="852" y="840"/>
                  </a:lnTo>
                  <a:lnTo>
                    <a:pt x="840" y="841"/>
                  </a:lnTo>
                  <a:lnTo>
                    <a:pt x="828" y="842"/>
                  </a:lnTo>
                  <a:lnTo>
                    <a:pt x="814" y="841"/>
                  </a:lnTo>
                  <a:lnTo>
                    <a:pt x="808" y="841"/>
                  </a:lnTo>
                  <a:lnTo>
                    <a:pt x="801" y="840"/>
                  </a:lnTo>
                  <a:lnTo>
                    <a:pt x="788" y="838"/>
                  </a:lnTo>
                  <a:lnTo>
                    <a:pt x="776" y="834"/>
                  </a:lnTo>
                  <a:lnTo>
                    <a:pt x="766" y="831"/>
                  </a:lnTo>
                  <a:lnTo>
                    <a:pt x="755" y="826"/>
                  </a:lnTo>
                  <a:lnTo>
                    <a:pt x="746" y="821"/>
                  </a:lnTo>
                  <a:lnTo>
                    <a:pt x="738" y="816"/>
                  </a:lnTo>
                  <a:lnTo>
                    <a:pt x="747" y="781"/>
                  </a:lnTo>
                  <a:close/>
                  <a:moveTo>
                    <a:pt x="1109" y="634"/>
                  </a:moveTo>
                  <a:lnTo>
                    <a:pt x="1101" y="635"/>
                  </a:lnTo>
                  <a:lnTo>
                    <a:pt x="1094" y="636"/>
                  </a:lnTo>
                  <a:lnTo>
                    <a:pt x="1086" y="638"/>
                  </a:lnTo>
                  <a:lnTo>
                    <a:pt x="1079" y="640"/>
                  </a:lnTo>
                  <a:lnTo>
                    <a:pt x="1064" y="646"/>
                  </a:lnTo>
                  <a:lnTo>
                    <a:pt x="1051" y="652"/>
                  </a:lnTo>
                  <a:lnTo>
                    <a:pt x="1051" y="836"/>
                  </a:lnTo>
                  <a:lnTo>
                    <a:pt x="1009" y="836"/>
                  </a:lnTo>
                  <a:lnTo>
                    <a:pt x="1009" y="606"/>
                  </a:lnTo>
                  <a:lnTo>
                    <a:pt x="1048" y="598"/>
                  </a:lnTo>
                  <a:lnTo>
                    <a:pt x="1048" y="627"/>
                  </a:lnTo>
                  <a:lnTo>
                    <a:pt x="1056" y="621"/>
                  </a:lnTo>
                  <a:lnTo>
                    <a:pt x="1065" y="615"/>
                  </a:lnTo>
                  <a:lnTo>
                    <a:pt x="1073" y="610"/>
                  </a:lnTo>
                  <a:lnTo>
                    <a:pt x="1082" y="606"/>
                  </a:lnTo>
                  <a:lnTo>
                    <a:pt x="1091" y="603"/>
                  </a:lnTo>
                  <a:lnTo>
                    <a:pt x="1100" y="600"/>
                  </a:lnTo>
                  <a:lnTo>
                    <a:pt x="1110" y="599"/>
                  </a:lnTo>
                  <a:lnTo>
                    <a:pt x="1119" y="598"/>
                  </a:lnTo>
                  <a:lnTo>
                    <a:pt x="1127" y="598"/>
                  </a:lnTo>
                  <a:lnTo>
                    <a:pt x="1135" y="599"/>
                  </a:lnTo>
                  <a:lnTo>
                    <a:pt x="1142" y="600"/>
                  </a:lnTo>
                  <a:lnTo>
                    <a:pt x="1149" y="602"/>
                  </a:lnTo>
                  <a:lnTo>
                    <a:pt x="1155" y="605"/>
                  </a:lnTo>
                  <a:lnTo>
                    <a:pt x="1161" y="608"/>
                  </a:lnTo>
                  <a:lnTo>
                    <a:pt x="1166" y="612"/>
                  </a:lnTo>
                  <a:lnTo>
                    <a:pt x="1169" y="615"/>
                  </a:lnTo>
                  <a:lnTo>
                    <a:pt x="1171" y="617"/>
                  </a:lnTo>
                  <a:lnTo>
                    <a:pt x="1175" y="623"/>
                  </a:lnTo>
                  <a:lnTo>
                    <a:pt x="1178" y="629"/>
                  </a:lnTo>
                  <a:lnTo>
                    <a:pt x="1187" y="623"/>
                  </a:lnTo>
                  <a:lnTo>
                    <a:pt x="1196" y="617"/>
                  </a:lnTo>
                  <a:lnTo>
                    <a:pt x="1206" y="611"/>
                  </a:lnTo>
                  <a:lnTo>
                    <a:pt x="1211" y="609"/>
                  </a:lnTo>
                  <a:lnTo>
                    <a:pt x="1216" y="607"/>
                  </a:lnTo>
                  <a:lnTo>
                    <a:pt x="1221" y="605"/>
                  </a:lnTo>
                  <a:lnTo>
                    <a:pt x="1226" y="603"/>
                  </a:lnTo>
                  <a:lnTo>
                    <a:pt x="1236" y="600"/>
                  </a:lnTo>
                  <a:lnTo>
                    <a:pt x="1247" y="598"/>
                  </a:lnTo>
                  <a:lnTo>
                    <a:pt x="1253" y="598"/>
                  </a:lnTo>
                  <a:lnTo>
                    <a:pt x="1258" y="598"/>
                  </a:lnTo>
                  <a:lnTo>
                    <a:pt x="1265" y="598"/>
                  </a:lnTo>
                  <a:lnTo>
                    <a:pt x="1271" y="599"/>
                  </a:lnTo>
                  <a:lnTo>
                    <a:pt x="1277" y="600"/>
                  </a:lnTo>
                  <a:lnTo>
                    <a:pt x="1283" y="602"/>
                  </a:lnTo>
                  <a:lnTo>
                    <a:pt x="1288" y="604"/>
                  </a:lnTo>
                  <a:lnTo>
                    <a:pt x="1293" y="607"/>
                  </a:lnTo>
                  <a:lnTo>
                    <a:pt x="1298" y="610"/>
                  </a:lnTo>
                  <a:lnTo>
                    <a:pt x="1302" y="614"/>
                  </a:lnTo>
                  <a:lnTo>
                    <a:pt x="1305" y="618"/>
                  </a:lnTo>
                  <a:lnTo>
                    <a:pt x="1309" y="623"/>
                  </a:lnTo>
                  <a:lnTo>
                    <a:pt x="1311" y="629"/>
                  </a:lnTo>
                  <a:lnTo>
                    <a:pt x="1314" y="635"/>
                  </a:lnTo>
                  <a:lnTo>
                    <a:pt x="1316" y="642"/>
                  </a:lnTo>
                  <a:lnTo>
                    <a:pt x="1317" y="649"/>
                  </a:lnTo>
                  <a:lnTo>
                    <a:pt x="1318" y="657"/>
                  </a:lnTo>
                  <a:lnTo>
                    <a:pt x="1319" y="665"/>
                  </a:lnTo>
                  <a:lnTo>
                    <a:pt x="1319" y="836"/>
                  </a:lnTo>
                  <a:lnTo>
                    <a:pt x="1278" y="836"/>
                  </a:lnTo>
                  <a:lnTo>
                    <a:pt x="1278" y="685"/>
                  </a:lnTo>
                  <a:lnTo>
                    <a:pt x="1278" y="673"/>
                  </a:lnTo>
                  <a:lnTo>
                    <a:pt x="1277" y="663"/>
                  </a:lnTo>
                  <a:lnTo>
                    <a:pt x="1275" y="655"/>
                  </a:lnTo>
                  <a:lnTo>
                    <a:pt x="1272" y="647"/>
                  </a:lnTo>
                  <a:lnTo>
                    <a:pt x="1270" y="644"/>
                  </a:lnTo>
                  <a:lnTo>
                    <a:pt x="1268" y="642"/>
                  </a:lnTo>
                  <a:lnTo>
                    <a:pt x="1265" y="640"/>
                  </a:lnTo>
                  <a:lnTo>
                    <a:pt x="1262" y="638"/>
                  </a:lnTo>
                  <a:lnTo>
                    <a:pt x="1258" y="636"/>
                  </a:lnTo>
                  <a:lnTo>
                    <a:pt x="1254" y="635"/>
                  </a:lnTo>
                  <a:lnTo>
                    <a:pt x="1249" y="635"/>
                  </a:lnTo>
                  <a:lnTo>
                    <a:pt x="1244" y="634"/>
                  </a:lnTo>
                  <a:lnTo>
                    <a:pt x="1238" y="634"/>
                  </a:lnTo>
                  <a:lnTo>
                    <a:pt x="1233" y="635"/>
                  </a:lnTo>
                  <a:lnTo>
                    <a:pt x="1226" y="636"/>
                  </a:lnTo>
                  <a:lnTo>
                    <a:pt x="1220" y="638"/>
                  </a:lnTo>
                  <a:lnTo>
                    <a:pt x="1214" y="640"/>
                  </a:lnTo>
                  <a:lnTo>
                    <a:pt x="1208" y="642"/>
                  </a:lnTo>
                  <a:lnTo>
                    <a:pt x="1202" y="645"/>
                  </a:lnTo>
                  <a:lnTo>
                    <a:pt x="1196" y="648"/>
                  </a:lnTo>
                  <a:lnTo>
                    <a:pt x="1184" y="655"/>
                  </a:lnTo>
                  <a:lnTo>
                    <a:pt x="1184" y="659"/>
                  </a:lnTo>
                  <a:lnTo>
                    <a:pt x="1184" y="664"/>
                  </a:lnTo>
                  <a:lnTo>
                    <a:pt x="1185" y="674"/>
                  </a:lnTo>
                  <a:lnTo>
                    <a:pt x="1185" y="836"/>
                  </a:lnTo>
                  <a:lnTo>
                    <a:pt x="1143" y="836"/>
                  </a:lnTo>
                  <a:lnTo>
                    <a:pt x="1143" y="685"/>
                  </a:lnTo>
                  <a:lnTo>
                    <a:pt x="1143" y="673"/>
                  </a:lnTo>
                  <a:lnTo>
                    <a:pt x="1142" y="663"/>
                  </a:lnTo>
                  <a:lnTo>
                    <a:pt x="1141" y="655"/>
                  </a:lnTo>
                  <a:lnTo>
                    <a:pt x="1139" y="651"/>
                  </a:lnTo>
                  <a:lnTo>
                    <a:pt x="1138" y="647"/>
                  </a:lnTo>
                  <a:lnTo>
                    <a:pt x="1136" y="644"/>
                  </a:lnTo>
                  <a:lnTo>
                    <a:pt x="1133" y="642"/>
                  </a:lnTo>
                  <a:lnTo>
                    <a:pt x="1131" y="640"/>
                  </a:lnTo>
                  <a:lnTo>
                    <a:pt x="1127" y="638"/>
                  </a:lnTo>
                  <a:lnTo>
                    <a:pt x="1124" y="636"/>
                  </a:lnTo>
                  <a:lnTo>
                    <a:pt x="1119" y="635"/>
                  </a:lnTo>
                  <a:lnTo>
                    <a:pt x="1115" y="635"/>
                  </a:lnTo>
                  <a:lnTo>
                    <a:pt x="1109" y="634"/>
                  </a:lnTo>
                  <a:close/>
                  <a:moveTo>
                    <a:pt x="1601" y="834"/>
                  </a:moveTo>
                  <a:lnTo>
                    <a:pt x="1596" y="837"/>
                  </a:lnTo>
                  <a:lnTo>
                    <a:pt x="1591" y="839"/>
                  </a:lnTo>
                  <a:lnTo>
                    <a:pt x="1588" y="839"/>
                  </a:lnTo>
                  <a:lnTo>
                    <a:pt x="1584" y="840"/>
                  </a:lnTo>
                  <a:lnTo>
                    <a:pt x="1581" y="840"/>
                  </a:lnTo>
                  <a:lnTo>
                    <a:pt x="1577" y="839"/>
                  </a:lnTo>
                  <a:lnTo>
                    <a:pt x="1572" y="840"/>
                  </a:lnTo>
                  <a:lnTo>
                    <a:pt x="1567" y="840"/>
                  </a:lnTo>
                  <a:lnTo>
                    <a:pt x="1562" y="839"/>
                  </a:lnTo>
                  <a:lnTo>
                    <a:pt x="1557" y="838"/>
                  </a:lnTo>
                  <a:lnTo>
                    <a:pt x="1553" y="836"/>
                  </a:lnTo>
                  <a:lnTo>
                    <a:pt x="1548" y="834"/>
                  </a:lnTo>
                  <a:lnTo>
                    <a:pt x="1544" y="832"/>
                  </a:lnTo>
                  <a:lnTo>
                    <a:pt x="1540" y="829"/>
                  </a:lnTo>
                  <a:lnTo>
                    <a:pt x="1537" y="826"/>
                  </a:lnTo>
                  <a:lnTo>
                    <a:pt x="1534" y="822"/>
                  </a:lnTo>
                  <a:lnTo>
                    <a:pt x="1531" y="818"/>
                  </a:lnTo>
                  <a:lnTo>
                    <a:pt x="1528" y="813"/>
                  </a:lnTo>
                  <a:lnTo>
                    <a:pt x="1520" y="819"/>
                  </a:lnTo>
                  <a:lnTo>
                    <a:pt x="1511" y="825"/>
                  </a:lnTo>
                  <a:lnTo>
                    <a:pt x="1506" y="827"/>
                  </a:lnTo>
                  <a:lnTo>
                    <a:pt x="1501" y="829"/>
                  </a:lnTo>
                  <a:lnTo>
                    <a:pt x="1492" y="833"/>
                  </a:lnTo>
                  <a:lnTo>
                    <a:pt x="1482" y="836"/>
                  </a:lnTo>
                  <a:lnTo>
                    <a:pt x="1472" y="838"/>
                  </a:lnTo>
                  <a:lnTo>
                    <a:pt x="1462" y="840"/>
                  </a:lnTo>
                  <a:lnTo>
                    <a:pt x="1453" y="840"/>
                  </a:lnTo>
                  <a:lnTo>
                    <a:pt x="1446" y="840"/>
                  </a:lnTo>
                  <a:lnTo>
                    <a:pt x="1439" y="839"/>
                  </a:lnTo>
                  <a:lnTo>
                    <a:pt x="1433" y="838"/>
                  </a:lnTo>
                  <a:lnTo>
                    <a:pt x="1427" y="836"/>
                  </a:lnTo>
                  <a:lnTo>
                    <a:pt x="1421" y="834"/>
                  </a:lnTo>
                  <a:lnTo>
                    <a:pt x="1416" y="831"/>
                  </a:lnTo>
                  <a:lnTo>
                    <a:pt x="1411" y="828"/>
                  </a:lnTo>
                  <a:lnTo>
                    <a:pt x="1406" y="825"/>
                  </a:lnTo>
                  <a:lnTo>
                    <a:pt x="1402" y="821"/>
                  </a:lnTo>
                  <a:lnTo>
                    <a:pt x="1400" y="818"/>
                  </a:lnTo>
                  <a:lnTo>
                    <a:pt x="1398" y="816"/>
                  </a:lnTo>
                  <a:lnTo>
                    <a:pt x="1395" y="811"/>
                  </a:lnTo>
                  <a:lnTo>
                    <a:pt x="1393" y="806"/>
                  </a:lnTo>
                  <a:lnTo>
                    <a:pt x="1390" y="801"/>
                  </a:lnTo>
                  <a:lnTo>
                    <a:pt x="1389" y="795"/>
                  </a:lnTo>
                  <a:lnTo>
                    <a:pt x="1388" y="788"/>
                  </a:lnTo>
                  <a:lnTo>
                    <a:pt x="1387" y="782"/>
                  </a:lnTo>
                  <a:lnTo>
                    <a:pt x="1388" y="777"/>
                  </a:lnTo>
                  <a:lnTo>
                    <a:pt x="1388" y="773"/>
                  </a:lnTo>
                  <a:lnTo>
                    <a:pt x="1389" y="766"/>
                  </a:lnTo>
                  <a:lnTo>
                    <a:pt x="1391" y="759"/>
                  </a:lnTo>
                  <a:lnTo>
                    <a:pt x="1394" y="753"/>
                  </a:lnTo>
                  <a:lnTo>
                    <a:pt x="1397" y="747"/>
                  </a:lnTo>
                  <a:lnTo>
                    <a:pt x="1401" y="742"/>
                  </a:lnTo>
                  <a:lnTo>
                    <a:pt x="1406" y="737"/>
                  </a:lnTo>
                  <a:lnTo>
                    <a:pt x="1411" y="733"/>
                  </a:lnTo>
                  <a:lnTo>
                    <a:pt x="1418" y="729"/>
                  </a:lnTo>
                  <a:lnTo>
                    <a:pt x="1425" y="725"/>
                  </a:lnTo>
                  <a:lnTo>
                    <a:pt x="1433" y="722"/>
                  </a:lnTo>
                  <a:lnTo>
                    <a:pt x="1442" y="719"/>
                  </a:lnTo>
                  <a:lnTo>
                    <a:pt x="1451" y="717"/>
                  </a:lnTo>
                  <a:lnTo>
                    <a:pt x="1462" y="715"/>
                  </a:lnTo>
                  <a:lnTo>
                    <a:pt x="1473" y="714"/>
                  </a:lnTo>
                  <a:lnTo>
                    <a:pt x="1485" y="713"/>
                  </a:lnTo>
                  <a:lnTo>
                    <a:pt x="1497" y="712"/>
                  </a:lnTo>
                  <a:lnTo>
                    <a:pt x="1522" y="712"/>
                  </a:lnTo>
                  <a:lnTo>
                    <a:pt x="1522" y="704"/>
                  </a:lnTo>
                  <a:lnTo>
                    <a:pt x="1521" y="696"/>
                  </a:lnTo>
                  <a:lnTo>
                    <a:pt x="1520" y="682"/>
                  </a:lnTo>
                  <a:lnTo>
                    <a:pt x="1519" y="669"/>
                  </a:lnTo>
                  <a:lnTo>
                    <a:pt x="1518" y="663"/>
                  </a:lnTo>
                  <a:lnTo>
                    <a:pt x="1517" y="658"/>
                  </a:lnTo>
                  <a:lnTo>
                    <a:pt x="1515" y="653"/>
                  </a:lnTo>
                  <a:lnTo>
                    <a:pt x="1513" y="649"/>
                  </a:lnTo>
                  <a:lnTo>
                    <a:pt x="1511" y="645"/>
                  </a:lnTo>
                  <a:lnTo>
                    <a:pt x="1509" y="643"/>
                  </a:lnTo>
                  <a:lnTo>
                    <a:pt x="1508" y="641"/>
                  </a:lnTo>
                  <a:lnTo>
                    <a:pt x="1504" y="638"/>
                  </a:lnTo>
                  <a:lnTo>
                    <a:pt x="1500" y="636"/>
                  </a:lnTo>
                  <a:lnTo>
                    <a:pt x="1496" y="634"/>
                  </a:lnTo>
                  <a:lnTo>
                    <a:pt x="1490" y="633"/>
                  </a:lnTo>
                  <a:lnTo>
                    <a:pt x="1488" y="632"/>
                  </a:lnTo>
                  <a:lnTo>
                    <a:pt x="1484" y="632"/>
                  </a:lnTo>
                  <a:lnTo>
                    <a:pt x="1478" y="631"/>
                  </a:lnTo>
                  <a:lnTo>
                    <a:pt x="1473" y="631"/>
                  </a:lnTo>
                  <a:lnTo>
                    <a:pt x="1468" y="632"/>
                  </a:lnTo>
                  <a:lnTo>
                    <a:pt x="1455" y="634"/>
                  </a:lnTo>
                  <a:lnTo>
                    <a:pt x="1441" y="637"/>
                  </a:lnTo>
                  <a:lnTo>
                    <a:pt x="1424" y="642"/>
                  </a:lnTo>
                  <a:lnTo>
                    <a:pt x="1406" y="647"/>
                  </a:lnTo>
                  <a:lnTo>
                    <a:pt x="1399" y="615"/>
                  </a:lnTo>
                  <a:lnTo>
                    <a:pt x="1410" y="611"/>
                  </a:lnTo>
                  <a:lnTo>
                    <a:pt x="1421" y="608"/>
                  </a:lnTo>
                  <a:lnTo>
                    <a:pt x="1431" y="605"/>
                  </a:lnTo>
                  <a:lnTo>
                    <a:pt x="1442" y="602"/>
                  </a:lnTo>
                  <a:lnTo>
                    <a:pt x="1452" y="600"/>
                  </a:lnTo>
                  <a:lnTo>
                    <a:pt x="1463" y="599"/>
                  </a:lnTo>
                  <a:lnTo>
                    <a:pt x="1474" y="598"/>
                  </a:lnTo>
                  <a:lnTo>
                    <a:pt x="1485" y="598"/>
                  </a:lnTo>
                  <a:lnTo>
                    <a:pt x="1496" y="598"/>
                  </a:lnTo>
                  <a:lnTo>
                    <a:pt x="1506" y="599"/>
                  </a:lnTo>
                  <a:lnTo>
                    <a:pt x="1515" y="601"/>
                  </a:lnTo>
                  <a:lnTo>
                    <a:pt x="1522" y="604"/>
                  </a:lnTo>
                  <a:lnTo>
                    <a:pt x="1530" y="607"/>
                  </a:lnTo>
                  <a:lnTo>
                    <a:pt x="1536" y="611"/>
                  </a:lnTo>
                  <a:lnTo>
                    <a:pt x="1541" y="616"/>
                  </a:lnTo>
                  <a:lnTo>
                    <a:pt x="1546" y="621"/>
                  </a:lnTo>
                  <a:lnTo>
                    <a:pt x="1550" y="627"/>
                  </a:lnTo>
                  <a:lnTo>
                    <a:pt x="1553" y="634"/>
                  </a:lnTo>
                  <a:lnTo>
                    <a:pt x="1556" y="641"/>
                  </a:lnTo>
                  <a:lnTo>
                    <a:pt x="1558" y="649"/>
                  </a:lnTo>
                  <a:lnTo>
                    <a:pt x="1560" y="658"/>
                  </a:lnTo>
                  <a:lnTo>
                    <a:pt x="1561" y="667"/>
                  </a:lnTo>
                  <a:lnTo>
                    <a:pt x="1561" y="677"/>
                  </a:lnTo>
                  <a:lnTo>
                    <a:pt x="1562" y="687"/>
                  </a:lnTo>
                  <a:lnTo>
                    <a:pt x="1562" y="758"/>
                  </a:lnTo>
                  <a:lnTo>
                    <a:pt x="1562" y="771"/>
                  </a:lnTo>
                  <a:lnTo>
                    <a:pt x="1562" y="777"/>
                  </a:lnTo>
                  <a:lnTo>
                    <a:pt x="1563" y="783"/>
                  </a:lnTo>
                  <a:lnTo>
                    <a:pt x="1563" y="789"/>
                  </a:lnTo>
                  <a:lnTo>
                    <a:pt x="1564" y="791"/>
                  </a:lnTo>
                  <a:lnTo>
                    <a:pt x="1565" y="794"/>
                  </a:lnTo>
                  <a:lnTo>
                    <a:pt x="1567" y="798"/>
                  </a:lnTo>
                  <a:lnTo>
                    <a:pt x="1569" y="802"/>
                  </a:lnTo>
                  <a:lnTo>
                    <a:pt x="1573" y="805"/>
                  </a:lnTo>
                  <a:lnTo>
                    <a:pt x="1576" y="807"/>
                  </a:lnTo>
                  <a:lnTo>
                    <a:pt x="1581" y="808"/>
                  </a:lnTo>
                  <a:lnTo>
                    <a:pt x="1586" y="808"/>
                  </a:lnTo>
                  <a:lnTo>
                    <a:pt x="1594" y="808"/>
                  </a:lnTo>
                  <a:lnTo>
                    <a:pt x="1597" y="808"/>
                  </a:lnTo>
                  <a:lnTo>
                    <a:pt x="1601" y="807"/>
                  </a:lnTo>
                  <a:lnTo>
                    <a:pt x="1601" y="834"/>
                  </a:lnTo>
                  <a:close/>
                  <a:moveTo>
                    <a:pt x="1428" y="778"/>
                  </a:moveTo>
                  <a:lnTo>
                    <a:pt x="1428" y="781"/>
                  </a:lnTo>
                  <a:lnTo>
                    <a:pt x="1429" y="785"/>
                  </a:lnTo>
                  <a:lnTo>
                    <a:pt x="1430" y="788"/>
                  </a:lnTo>
                  <a:lnTo>
                    <a:pt x="1431" y="791"/>
                  </a:lnTo>
                  <a:lnTo>
                    <a:pt x="1432" y="794"/>
                  </a:lnTo>
                  <a:lnTo>
                    <a:pt x="1434" y="797"/>
                  </a:lnTo>
                  <a:lnTo>
                    <a:pt x="1436" y="799"/>
                  </a:lnTo>
                  <a:lnTo>
                    <a:pt x="1438" y="801"/>
                  </a:lnTo>
                  <a:lnTo>
                    <a:pt x="1444" y="805"/>
                  </a:lnTo>
                  <a:lnTo>
                    <a:pt x="1450" y="807"/>
                  </a:lnTo>
                  <a:lnTo>
                    <a:pt x="1454" y="808"/>
                  </a:lnTo>
                  <a:lnTo>
                    <a:pt x="1457" y="809"/>
                  </a:lnTo>
                  <a:lnTo>
                    <a:pt x="1466" y="809"/>
                  </a:lnTo>
                  <a:lnTo>
                    <a:pt x="1472" y="809"/>
                  </a:lnTo>
                  <a:lnTo>
                    <a:pt x="1479" y="808"/>
                  </a:lnTo>
                  <a:lnTo>
                    <a:pt x="1485" y="807"/>
                  </a:lnTo>
                  <a:lnTo>
                    <a:pt x="1491" y="806"/>
                  </a:lnTo>
                  <a:lnTo>
                    <a:pt x="1502" y="802"/>
                  </a:lnTo>
                  <a:lnTo>
                    <a:pt x="1513" y="798"/>
                  </a:lnTo>
                  <a:lnTo>
                    <a:pt x="1523" y="793"/>
                  </a:lnTo>
                  <a:lnTo>
                    <a:pt x="1523" y="781"/>
                  </a:lnTo>
                  <a:lnTo>
                    <a:pt x="1523" y="768"/>
                  </a:lnTo>
                  <a:lnTo>
                    <a:pt x="1523" y="742"/>
                  </a:lnTo>
                  <a:lnTo>
                    <a:pt x="1500" y="742"/>
                  </a:lnTo>
                  <a:lnTo>
                    <a:pt x="1487" y="742"/>
                  </a:lnTo>
                  <a:lnTo>
                    <a:pt x="1481" y="742"/>
                  </a:lnTo>
                  <a:lnTo>
                    <a:pt x="1475" y="743"/>
                  </a:lnTo>
                  <a:lnTo>
                    <a:pt x="1463" y="744"/>
                  </a:lnTo>
                  <a:lnTo>
                    <a:pt x="1453" y="747"/>
                  </a:lnTo>
                  <a:lnTo>
                    <a:pt x="1449" y="748"/>
                  </a:lnTo>
                  <a:lnTo>
                    <a:pt x="1445" y="750"/>
                  </a:lnTo>
                  <a:lnTo>
                    <a:pt x="1439" y="754"/>
                  </a:lnTo>
                  <a:lnTo>
                    <a:pt x="1436" y="757"/>
                  </a:lnTo>
                  <a:lnTo>
                    <a:pt x="1434" y="759"/>
                  </a:lnTo>
                  <a:lnTo>
                    <a:pt x="1432" y="762"/>
                  </a:lnTo>
                  <a:lnTo>
                    <a:pt x="1431" y="765"/>
                  </a:lnTo>
                  <a:lnTo>
                    <a:pt x="1429" y="771"/>
                  </a:lnTo>
                  <a:lnTo>
                    <a:pt x="1428" y="774"/>
                  </a:lnTo>
                  <a:lnTo>
                    <a:pt x="1428" y="778"/>
                  </a:lnTo>
                  <a:close/>
                  <a:moveTo>
                    <a:pt x="1779" y="638"/>
                  </a:moveTo>
                  <a:lnTo>
                    <a:pt x="1768" y="638"/>
                  </a:lnTo>
                  <a:lnTo>
                    <a:pt x="1758" y="639"/>
                  </a:lnTo>
                  <a:lnTo>
                    <a:pt x="1748" y="641"/>
                  </a:lnTo>
                  <a:lnTo>
                    <a:pt x="1739" y="643"/>
                  </a:lnTo>
                  <a:lnTo>
                    <a:pt x="1730" y="645"/>
                  </a:lnTo>
                  <a:lnTo>
                    <a:pt x="1721" y="648"/>
                  </a:lnTo>
                  <a:lnTo>
                    <a:pt x="1713" y="652"/>
                  </a:lnTo>
                  <a:lnTo>
                    <a:pt x="1705" y="656"/>
                  </a:lnTo>
                  <a:lnTo>
                    <a:pt x="1705" y="836"/>
                  </a:lnTo>
                  <a:lnTo>
                    <a:pt x="1663" y="836"/>
                  </a:lnTo>
                  <a:lnTo>
                    <a:pt x="1663" y="606"/>
                  </a:lnTo>
                  <a:lnTo>
                    <a:pt x="1703" y="598"/>
                  </a:lnTo>
                  <a:lnTo>
                    <a:pt x="1703" y="633"/>
                  </a:lnTo>
                  <a:lnTo>
                    <a:pt x="1706" y="629"/>
                  </a:lnTo>
                  <a:lnTo>
                    <a:pt x="1710" y="624"/>
                  </a:lnTo>
                  <a:lnTo>
                    <a:pt x="1714" y="621"/>
                  </a:lnTo>
                  <a:lnTo>
                    <a:pt x="1718" y="617"/>
                  </a:lnTo>
                  <a:lnTo>
                    <a:pt x="1722" y="614"/>
                  </a:lnTo>
                  <a:lnTo>
                    <a:pt x="1727" y="611"/>
                  </a:lnTo>
                  <a:lnTo>
                    <a:pt x="1731" y="609"/>
                  </a:lnTo>
                  <a:lnTo>
                    <a:pt x="1736" y="606"/>
                  </a:lnTo>
                  <a:lnTo>
                    <a:pt x="1741" y="604"/>
                  </a:lnTo>
                  <a:lnTo>
                    <a:pt x="1746" y="603"/>
                  </a:lnTo>
                  <a:lnTo>
                    <a:pt x="1752" y="601"/>
                  </a:lnTo>
                  <a:lnTo>
                    <a:pt x="1757" y="600"/>
                  </a:lnTo>
                  <a:lnTo>
                    <a:pt x="1768" y="599"/>
                  </a:lnTo>
                  <a:lnTo>
                    <a:pt x="1780" y="598"/>
                  </a:lnTo>
                  <a:lnTo>
                    <a:pt x="1779" y="638"/>
                  </a:lnTo>
                  <a:close/>
                  <a:moveTo>
                    <a:pt x="1961" y="832"/>
                  </a:moveTo>
                  <a:lnTo>
                    <a:pt x="1949" y="836"/>
                  </a:lnTo>
                  <a:lnTo>
                    <a:pt x="1943" y="837"/>
                  </a:lnTo>
                  <a:lnTo>
                    <a:pt x="1937" y="839"/>
                  </a:lnTo>
                  <a:lnTo>
                    <a:pt x="1931" y="840"/>
                  </a:lnTo>
                  <a:lnTo>
                    <a:pt x="1924" y="841"/>
                  </a:lnTo>
                  <a:lnTo>
                    <a:pt x="1918" y="842"/>
                  </a:lnTo>
                  <a:lnTo>
                    <a:pt x="1911" y="842"/>
                  </a:lnTo>
                  <a:lnTo>
                    <a:pt x="1903" y="842"/>
                  </a:lnTo>
                  <a:lnTo>
                    <a:pt x="1896" y="841"/>
                  </a:lnTo>
                  <a:lnTo>
                    <a:pt x="1889" y="840"/>
                  </a:lnTo>
                  <a:lnTo>
                    <a:pt x="1883" y="838"/>
                  </a:lnTo>
                  <a:lnTo>
                    <a:pt x="1877" y="836"/>
                  </a:lnTo>
                  <a:lnTo>
                    <a:pt x="1872" y="833"/>
                  </a:lnTo>
                  <a:lnTo>
                    <a:pt x="1866" y="829"/>
                  </a:lnTo>
                  <a:lnTo>
                    <a:pt x="1862" y="825"/>
                  </a:lnTo>
                  <a:lnTo>
                    <a:pt x="1857" y="819"/>
                  </a:lnTo>
                  <a:lnTo>
                    <a:pt x="1854" y="814"/>
                  </a:lnTo>
                  <a:lnTo>
                    <a:pt x="1850" y="807"/>
                  </a:lnTo>
                  <a:lnTo>
                    <a:pt x="1847" y="800"/>
                  </a:lnTo>
                  <a:lnTo>
                    <a:pt x="1845" y="791"/>
                  </a:lnTo>
                  <a:lnTo>
                    <a:pt x="1844" y="782"/>
                  </a:lnTo>
                  <a:lnTo>
                    <a:pt x="1843" y="772"/>
                  </a:lnTo>
                  <a:lnTo>
                    <a:pt x="1842" y="761"/>
                  </a:lnTo>
                  <a:lnTo>
                    <a:pt x="1842" y="637"/>
                  </a:lnTo>
                  <a:lnTo>
                    <a:pt x="1805" y="637"/>
                  </a:lnTo>
                  <a:lnTo>
                    <a:pt x="1805" y="608"/>
                  </a:lnTo>
                  <a:lnTo>
                    <a:pt x="1843" y="606"/>
                  </a:lnTo>
                  <a:lnTo>
                    <a:pt x="1849" y="541"/>
                  </a:lnTo>
                  <a:lnTo>
                    <a:pt x="1884" y="534"/>
                  </a:lnTo>
                  <a:lnTo>
                    <a:pt x="1884" y="605"/>
                  </a:lnTo>
                  <a:lnTo>
                    <a:pt x="1953" y="603"/>
                  </a:lnTo>
                  <a:lnTo>
                    <a:pt x="1953" y="637"/>
                  </a:lnTo>
                  <a:lnTo>
                    <a:pt x="1884" y="637"/>
                  </a:lnTo>
                  <a:lnTo>
                    <a:pt x="1884" y="764"/>
                  </a:lnTo>
                  <a:lnTo>
                    <a:pt x="1885" y="772"/>
                  </a:lnTo>
                  <a:lnTo>
                    <a:pt x="1886" y="780"/>
                  </a:lnTo>
                  <a:lnTo>
                    <a:pt x="1888" y="787"/>
                  </a:lnTo>
                  <a:lnTo>
                    <a:pt x="1889" y="790"/>
                  </a:lnTo>
                  <a:lnTo>
                    <a:pt x="1891" y="793"/>
                  </a:lnTo>
                  <a:lnTo>
                    <a:pt x="1893" y="796"/>
                  </a:lnTo>
                  <a:lnTo>
                    <a:pt x="1896" y="798"/>
                  </a:lnTo>
                  <a:lnTo>
                    <a:pt x="1899" y="800"/>
                  </a:lnTo>
                  <a:lnTo>
                    <a:pt x="1902" y="802"/>
                  </a:lnTo>
                  <a:lnTo>
                    <a:pt x="1907" y="803"/>
                  </a:lnTo>
                  <a:lnTo>
                    <a:pt x="1911" y="805"/>
                  </a:lnTo>
                  <a:lnTo>
                    <a:pt x="1917" y="805"/>
                  </a:lnTo>
                  <a:lnTo>
                    <a:pt x="1922" y="805"/>
                  </a:lnTo>
                  <a:lnTo>
                    <a:pt x="1931" y="805"/>
                  </a:lnTo>
                  <a:lnTo>
                    <a:pt x="1940" y="804"/>
                  </a:lnTo>
                  <a:lnTo>
                    <a:pt x="1957" y="801"/>
                  </a:lnTo>
                  <a:lnTo>
                    <a:pt x="1961" y="832"/>
                  </a:lnTo>
                  <a:close/>
                  <a:moveTo>
                    <a:pt x="2119" y="675"/>
                  </a:moveTo>
                  <a:lnTo>
                    <a:pt x="2120" y="665"/>
                  </a:lnTo>
                  <a:lnTo>
                    <a:pt x="2120" y="656"/>
                  </a:lnTo>
                  <a:lnTo>
                    <a:pt x="2121" y="646"/>
                  </a:lnTo>
                  <a:lnTo>
                    <a:pt x="2123" y="637"/>
                  </a:lnTo>
                  <a:lnTo>
                    <a:pt x="2124" y="628"/>
                  </a:lnTo>
                  <a:lnTo>
                    <a:pt x="2127" y="620"/>
                  </a:lnTo>
                  <a:lnTo>
                    <a:pt x="2129" y="612"/>
                  </a:lnTo>
                  <a:lnTo>
                    <a:pt x="2132" y="604"/>
                  </a:lnTo>
                  <a:lnTo>
                    <a:pt x="2135" y="596"/>
                  </a:lnTo>
                  <a:lnTo>
                    <a:pt x="2139" y="589"/>
                  </a:lnTo>
                  <a:lnTo>
                    <a:pt x="2147" y="575"/>
                  </a:lnTo>
                  <a:lnTo>
                    <a:pt x="2151" y="569"/>
                  </a:lnTo>
                  <a:lnTo>
                    <a:pt x="2156" y="563"/>
                  </a:lnTo>
                  <a:lnTo>
                    <a:pt x="2161" y="557"/>
                  </a:lnTo>
                  <a:lnTo>
                    <a:pt x="2166" y="552"/>
                  </a:lnTo>
                  <a:lnTo>
                    <a:pt x="2172" y="547"/>
                  </a:lnTo>
                  <a:lnTo>
                    <a:pt x="2177" y="542"/>
                  </a:lnTo>
                  <a:lnTo>
                    <a:pt x="2183" y="538"/>
                  </a:lnTo>
                  <a:lnTo>
                    <a:pt x="2190" y="533"/>
                  </a:lnTo>
                  <a:lnTo>
                    <a:pt x="2196" y="530"/>
                  </a:lnTo>
                  <a:lnTo>
                    <a:pt x="2203" y="526"/>
                  </a:lnTo>
                  <a:lnTo>
                    <a:pt x="2210" y="523"/>
                  </a:lnTo>
                  <a:lnTo>
                    <a:pt x="2216" y="520"/>
                  </a:lnTo>
                  <a:lnTo>
                    <a:pt x="2231" y="515"/>
                  </a:lnTo>
                  <a:lnTo>
                    <a:pt x="2246" y="512"/>
                  </a:lnTo>
                  <a:lnTo>
                    <a:pt x="2254" y="511"/>
                  </a:lnTo>
                  <a:lnTo>
                    <a:pt x="2261" y="510"/>
                  </a:lnTo>
                  <a:lnTo>
                    <a:pt x="2277" y="509"/>
                  </a:lnTo>
                  <a:lnTo>
                    <a:pt x="2289" y="510"/>
                  </a:lnTo>
                  <a:lnTo>
                    <a:pt x="2300" y="511"/>
                  </a:lnTo>
                  <a:lnTo>
                    <a:pt x="2312" y="512"/>
                  </a:lnTo>
                  <a:lnTo>
                    <a:pt x="2323" y="515"/>
                  </a:lnTo>
                  <a:lnTo>
                    <a:pt x="2335" y="518"/>
                  </a:lnTo>
                  <a:lnTo>
                    <a:pt x="2346" y="522"/>
                  </a:lnTo>
                  <a:lnTo>
                    <a:pt x="2357" y="526"/>
                  </a:lnTo>
                  <a:lnTo>
                    <a:pt x="2368" y="531"/>
                  </a:lnTo>
                  <a:lnTo>
                    <a:pt x="2357" y="566"/>
                  </a:lnTo>
                  <a:lnTo>
                    <a:pt x="2347" y="562"/>
                  </a:lnTo>
                  <a:lnTo>
                    <a:pt x="2337" y="559"/>
                  </a:lnTo>
                  <a:lnTo>
                    <a:pt x="2327" y="556"/>
                  </a:lnTo>
                  <a:lnTo>
                    <a:pt x="2317" y="553"/>
                  </a:lnTo>
                  <a:lnTo>
                    <a:pt x="2307" y="552"/>
                  </a:lnTo>
                  <a:lnTo>
                    <a:pt x="2297" y="550"/>
                  </a:lnTo>
                  <a:lnTo>
                    <a:pt x="2288" y="549"/>
                  </a:lnTo>
                  <a:lnTo>
                    <a:pt x="2279" y="549"/>
                  </a:lnTo>
                  <a:lnTo>
                    <a:pt x="2269" y="549"/>
                  </a:lnTo>
                  <a:lnTo>
                    <a:pt x="2258" y="551"/>
                  </a:lnTo>
                  <a:lnTo>
                    <a:pt x="2248" y="553"/>
                  </a:lnTo>
                  <a:lnTo>
                    <a:pt x="2238" y="556"/>
                  </a:lnTo>
                  <a:lnTo>
                    <a:pt x="2228" y="560"/>
                  </a:lnTo>
                  <a:lnTo>
                    <a:pt x="2223" y="562"/>
                  </a:lnTo>
                  <a:lnTo>
                    <a:pt x="2218" y="565"/>
                  </a:lnTo>
                  <a:lnTo>
                    <a:pt x="2213" y="567"/>
                  </a:lnTo>
                  <a:lnTo>
                    <a:pt x="2209" y="571"/>
                  </a:lnTo>
                  <a:lnTo>
                    <a:pt x="2200" y="578"/>
                  </a:lnTo>
                  <a:lnTo>
                    <a:pt x="2192" y="586"/>
                  </a:lnTo>
                  <a:lnTo>
                    <a:pt x="2185" y="595"/>
                  </a:lnTo>
                  <a:lnTo>
                    <a:pt x="2182" y="600"/>
                  </a:lnTo>
                  <a:lnTo>
                    <a:pt x="2179" y="605"/>
                  </a:lnTo>
                  <a:lnTo>
                    <a:pt x="2173" y="617"/>
                  </a:lnTo>
                  <a:lnTo>
                    <a:pt x="2171" y="623"/>
                  </a:lnTo>
                  <a:lnTo>
                    <a:pt x="2169" y="629"/>
                  </a:lnTo>
                  <a:lnTo>
                    <a:pt x="2166" y="643"/>
                  </a:lnTo>
                  <a:lnTo>
                    <a:pt x="2164" y="651"/>
                  </a:lnTo>
                  <a:lnTo>
                    <a:pt x="2164" y="659"/>
                  </a:lnTo>
                  <a:lnTo>
                    <a:pt x="2163" y="667"/>
                  </a:lnTo>
                  <a:lnTo>
                    <a:pt x="2163" y="675"/>
                  </a:lnTo>
                  <a:lnTo>
                    <a:pt x="2163" y="684"/>
                  </a:lnTo>
                  <a:lnTo>
                    <a:pt x="2164" y="692"/>
                  </a:lnTo>
                  <a:lnTo>
                    <a:pt x="2166" y="708"/>
                  </a:lnTo>
                  <a:lnTo>
                    <a:pt x="2169" y="722"/>
                  </a:lnTo>
                  <a:lnTo>
                    <a:pt x="2171" y="729"/>
                  </a:lnTo>
                  <a:lnTo>
                    <a:pt x="2173" y="735"/>
                  </a:lnTo>
                  <a:lnTo>
                    <a:pt x="2179" y="747"/>
                  </a:lnTo>
                  <a:lnTo>
                    <a:pt x="2185" y="757"/>
                  </a:lnTo>
                  <a:lnTo>
                    <a:pt x="2192" y="766"/>
                  </a:lnTo>
                  <a:lnTo>
                    <a:pt x="2196" y="770"/>
                  </a:lnTo>
                  <a:lnTo>
                    <a:pt x="2200" y="774"/>
                  </a:lnTo>
                  <a:lnTo>
                    <a:pt x="2209" y="781"/>
                  </a:lnTo>
                  <a:lnTo>
                    <a:pt x="2218" y="787"/>
                  </a:lnTo>
                  <a:lnTo>
                    <a:pt x="2228" y="792"/>
                  </a:lnTo>
                  <a:lnTo>
                    <a:pt x="2238" y="796"/>
                  </a:lnTo>
                  <a:lnTo>
                    <a:pt x="2243" y="798"/>
                  </a:lnTo>
                  <a:lnTo>
                    <a:pt x="2248" y="799"/>
                  </a:lnTo>
                  <a:lnTo>
                    <a:pt x="2258" y="801"/>
                  </a:lnTo>
                  <a:lnTo>
                    <a:pt x="2269" y="802"/>
                  </a:lnTo>
                  <a:lnTo>
                    <a:pt x="2279" y="803"/>
                  </a:lnTo>
                  <a:lnTo>
                    <a:pt x="2288" y="802"/>
                  </a:lnTo>
                  <a:lnTo>
                    <a:pt x="2298" y="802"/>
                  </a:lnTo>
                  <a:lnTo>
                    <a:pt x="2307" y="801"/>
                  </a:lnTo>
                  <a:lnTo>
                    <a:pt x="2318" y="799"/>
                  </a:lnTo>
                  <a:lnTo>
                    <a:pt x="2328" y="797"/>
                  </a:lnTo>
                  <a:lnTo>
                    <a:pt x="2338" y="794"/>
                  </a:lnTo>
                  <a:lnTo>
                    <a:pt x="2348" y="790"/>
                  </a:lnTo>
                  <a:lnTo>
                    <a:pt x="2357" y="786"/>
                  </a:lnTo>
                  <a:lnTo>
                    <a:pt x="2368" y="819"/>
                  </a:lnTo>
                  <a:lnTo>
                    <a:pt x="2357" y="825"/>
                  </a:lnTo>
                  <a:lnTo>
                    <a:pt x="2346" y="830"/>
                  </a:lnTo>
                  <a:lnTo>
                    <a:pt x="2335" y="833"/>
                  </a:lnTo>
                  <a:lnTo>
                    <a:pt x="2329" y="835"/>
                  </a:lnTo>
                  <a:lnTo>
                    <a:pt x="2323" y="836"/>
                  </a:lnTo>
                  <a:lnTo>
                    <a:pt x="2312" y="839"/>
                  </a:lnTo>
                  <a:lnTo>
                    <a:pt x="2300" y="840"/>
                  </a:lnTo>
                  <a:lnTo>
                    <a:pt x="2289" y="841"/>
                  </a:lnTo>
                  <a:lnTo>
                    <a:pt x="2277" y="842"/>
                  </a:lnTo>
                  <a:lnTo>
                    <a:pt x="2262" y="841"/>
                  </a:lnTo>
                  <a:lnTo>
                    <a:pt x="2254" y="840"/>
                  </a:lnTo>
                  <a:lnTo>
                    <a:pt x="2246" y="839"/>
                  </a:lnTo>
                  <a:lnTo>
                    <a:pt x="2231" y="836"/>
                  </a:lnTo>
                  <a:lnTo>
                    <a:pt x="2224" y="833"/>
                  </a:lnTo>
                  <a:lnTo>
                    <a:pt x="2217" y="831"/>
                  </a:lnTo>
                  <a:lnTo>
                    <a:pt x="2210" y="828"/>
                  </a:lnTo>
                  <a:lnTo>
                    <a:pt x="2203" y="825"/>
                  </a:lnTo>
                  <a:lnTo>
                    <a:pt x="2196" y="822"/>
                  </a:lnTo>
                  <a:lnTo>
                    <a:pt x="2190" y="818"/>
                  </a:lnTo>
                  <a:lnTo>
                    <a:pt x="2178" y="809"/>
                  </a:lnTo>
                  <a:lnTo>
                    <a:pt x="2172" y="805"/>
                  </a:lnTo>
                  <a:lnTo>
                    <a:pt x="2166" y="799"/>
                  </a:lnTo>
                  <a:lnTo>
                    <a:pt x="2156" y="788"/>
                  </a:lnTo>
                  <a:lnTo>
                    <a:pt x="2147" y="776"/>
                  </a:lnTo>
                  <a:lnTo>
                    <a:pt x="2143" y="769"/>
                  </a:lnTo>
                  <a:lnTo>
                    <a:pt x="2141" y="766"/>
                  </a:lnTo>
                  <a:lnTo>
                    <a:pt x="2139" y="762"/>
                  </a:lnTo>
                  <a:lnTo>
                    <a:pt x="2135" y="755"/>
                  </a:lnTo>
                  <a:lnTo>
                    <a:pt x="2132" y="747"/>
                  </a:lnTo>
                  <a:lnTo>
                    <a:pt x="2127" y="731"/>
                  </a:lnTo>
                  <a:lnTo>
                    <a:pt x="2124" y="723"/>
                  </a:lnTo>
                  <a:lnTo>
                    <a:pt x="2123" y="714"/>
                  </a:lnTo>
                  <a:lnTo>
                    <a:pt x="2121" y="705"/>
                  </a:lnTo>
                  <a:lnTo>
                    <a:pt x="2120" y="695"/>
                  </a:lnTo>
                  <a:lnTo>
                    <a:pt x="2120" y="686"/>
                  </a:lnTo>
                  <a:lnTo>
                    <a:pt x="2119" y="675"/>
                  </a:lnTo>
                  <a:close/>
                  <a:moveTo>
                    <a:pt x="2458" y="554"/>
                  </a:moveTo>
                  <a:lnTo>
                    <a:pt x="2452" y="553"/>
                  </a:lnTo>
                  <a:lnTo>
                    <a:pt x="2447" y="552"/>
                  </a:lnTo>
                  <a:lnTo>
                    <a:pt x="2442" y="550"/>
                  </a:lnTo>
                  <a:lnTo>
                    <a:pt x="2439" y="547"/>
                  </a:lnTo>
                  <a:lnTo>
                    <a:pt x="2435" y="543"/>
                  </a:lnTo>
                  <a:lnTo>
                    <a:pt x="2433" y="538"/>
                  </a:lnTo>
                  <a:lnTo>
                    <a:pt x="2431" y="534"/>
                  </a:lnTo>
                  <a:lnTo>
                    <a:pt x="2431" y="528"/>
                  </a:lnTo>
                  <a:lnTo>
                    <a:pt x="2431" y="523"/>
                  </a:lnTo>
                  <a:lnTo>
                    <a:pt x="2433" y="518"/>
                  </a:lnTo>
                  <a:lnTo>
                    <a:pt x="2435" y="514"/>
                  </a:lnTo>
                  <a:lnTo>
                    <a:pt x="2438" y="510"/>
                  </a:lnTo>
                  <a:lnTo>
                    <a:pt x="2442" y="507"/>
                  </a:lnTo>
                  <a:lnTo>
                    <a:pt x="2447" y="504"/>
                  </a:lnTo>
                  <a:lnTo>
                    <a:pt x="2452" y="503"/>
                  </a:lnTo>
                  <a:lnTo>
                    <a:pt x="2458" y="502"/>
                  </a:lnTo>
                  <a:lnTo>
                    <a:pt x="2464" y="503"/>
                  </a:lnTo>
                  <a:lnTo>
                    <a:pt x="2469" y="504"/>
                  </a:lnTo>
                  <a:lnTo>
                    <a:pt x="2473" y="507"/>
                  </a:lnTo>
                  <a:lnTo>
                    <a:pt x="2477" y="510"/>
                  </a:lnTo>
                  <a:lnTo>
                    <a:pt x="2481" y="514"/>
                  </a:lnTo>
                  <a:lnTo>
                    <a:pt x="2483" y="518"/>
                  </a:lnTo>
                  <a:lnTo>
                    <a:pt x="2484" y="521"/>
                  </a:lnTo>
                  <a:lnTo>
                    <a:pt x="2484" y="523"/>
                  </a:lnTo>
                  <a:lnTo>
                    <a:pt x="2485" y="528"/>
                  </a:lnTo>
                  <a:lnTo>
                    <a:pt x="2484" y="533"/>
                  </a:lnTo>
                  <a:lnTo>
                    <a:pt x="2483" y="538"/>
                  </a:lnTo>
                  <a:lnTo>
                    <a:pt x="2481" y="542"/>
                  </a:lnTo>
                  <a:lnTo>
                    <a:pt x="2479" y="544"/>
                  </a:lnTo>
                  <a:lnTo>
                    <a:pt x="2477" y="546"/>
                  </a:lnTo>
                  <a:lnTo>
                    <a:pt x="2473" y="549"/>
                  </a:lnTo>
                  <a:lnTo>
                    <a:pt x="2469" y="552"/>
                  </a:lnTo>
                  <a:lnTo>
                    <a:pt x="2464" y="553"/>
                  </a:lnTo>
                  <a:lnTo>
                    <a:pt x="2458" y="554"/>
                  </a:lnTo>
                  <a:close/>
                  <a:moveTo>
                    <a:pt x="2478" y="836"/>
                  </a:moveTo>
                  <a:lnTo>
                    <a:pt x="2437" y="837"/>
                  </a:lnTo>
                  <a:lnTo>
                    <a:pt x="2437" y="607"/>
                  </a:lnTo>
                  <a:lnTo>
                    <a:pt x="2478" y="599"/>
                  </a:lnTo>
                  <a:lnTo>
                    <a:pt x="2478" y="836"/>
                  </a:lnTo>
                  <a:close/>
                  <a:moveTo>
                    <a:pt x="2696" y="832"/>
                  </a:moveTo>
                  <a:lnTo>
                    <a:pt x="2684" y="836"/>
                  </a:lnTo>
                  <a:lnTo>
                    <a:pt x="2672" y="839"/>
                  </a:lnTo>
                  <a:lnTo>
                    <a:pt x="2666" y="840"/>
                  </a:lnTo>
                  <a:lnTo>
                    <a:pt x="2659" y="841"/>
                  </a:lnTo>
                  <a:lnTo>
                    <a:pt x="2653" y="842"/>
                  </a:lnTo>
                  <a:lnTo>
                    <a:pt x="2646" y="842"/>
                  </a:lnTo>
                  <a:lnTo>
                    <a:pt x="2638" y="842"/>
                  </a:lnTo>
                  <a:lnTo>
                    <a:pt x="2631" y="841"/>
                  </a:lnTo>
                  <a:lnTo>
                    <a:pt x="2625" y="840"/>
                  </a:lnTo>
                  <a:lnTo>
                    <a:pt x="2618" y="838"/>
                  </a:lnTo>
                  <a:lnTo>
                    <a:pt x="2612" y="836"/>
                  </a:lnTo>
                  <a:lnTo>
                    <a:pt x="2607" y="833"/>
                  </a:lnTo>
                  <a:lnTo>
                    <a:pt x="2601" y="829"/>
                  </a:lnTo>
                  <a:lnTo>
                    <a:pt x="2597" y="825"/>
                  </a:lnTo>
                  <a:lnTo>
                    <a:pt x="2592" y="819"/>
                  </a:lnTo>
                  <a:lnTo>
                    <a:pt x="2589" y="814"/>
                  </a:lnTo>
                  <a:lnTo>
                    <a:pt x="2585" y="807"/>
                  </a:lnTo>
                  <a:lnTo>
                    <a:pt x="2583" y="800"/>
                  </a:lnTo>
                  <a:lnTo>
                    <a:pt x="2580" y="791"/>
                  </a:lnTo>
                  <a:lnTo>
                    <a:pt x="2579" y="782"/>
                  </a:lnTo>
                  <a:lnTo>
                    <a:pt x="2578" y="772"/>
                  </a:lnTo>
                  <a:lnTo>
                    <a:pt x="2578" y="761"/>
                  </a:lnTo>
                  <a:lnTo>
                    <a:pt x="2578" y="637"/>
                  </a:lnTo>
                  <a:lnTo>
                    <a:pt x="2540" y="637"/>
                  </a:lnTo>
                  <a:lnTo>
                    <a:pt x="2540" y="608"/>
                  </a:lnTo>
                  <a:lnTo>
                    <a:pt x="2578" y="606"/>
                  </a:lnTo>
                  <a:lnTo>
                    <a:pt x="2585" y="541"/>
                  </a:lnTo>
                  <a:lnTo>
                    <a:pt x="2619" y="534"/>
                  </a:lnTo>
                  <a:lnTo>
                    <a:pt x="2619" y="605"/>
                  </a:lnTo>
                  <a:lnTo>
                    <a:pt x="2688" y="603"/>
                  </a:lnTo>
                  <a:lnTo>
                    <a:pt x="2688" y="637"/>
                  </a:lnTo>
                  <a:lnTo>
                    <a:pt x="2619" y="637"/>
                  </a:lnTo>
                  <a:lnTo>
                    <a:pt x="2619" y="764"/>
                  </a:lnTo>
                  <a:lnTo>
                    <a:pt x="2620" y="772"/>
                  </a:lnTo>
                  <a:lnTo>
                    <a:pt x="2621" y="780"/>
                  </a:lnTo>
                  <a:lnTo>
                    <a:pt x="2623" y="787"/>
                  </a:lnTo>
                  <a:lnTo>
                    <a:pt x="2624" y="790"/>
                  </a:lnTo>
                  <a:lnTo>
                    <a:pt x="2626" y="793"/>
                  </a:lnTo>
                  <a:lnTo>
                    <a:pt x="2628" y="796"/>
                  </a:lnTo>
                  <a:lnTo>
                    <a:pt x="2631" y="798"/>
                  </a:lnTo>
                  <a:lnTo>
                    <a:pt x="2634" y="800"/>
                  </a:lnTo>
                  <a:lnTo>
                    <a:pt x="2638" y="802"/>
                  </a:lnTo>
                  <a:lnTo>
                    <a:pt x="2642" y="803"/>
                  </a:lnTo>
                  <a:lnTo>
                    <a:pt x="2646" y="805"/>
                  </a:lnTo>
                  <a:lnTo>
                    <a:pt x="2652" y="805"/>
                  </a:lnTo>
                  <a:lnTo>
                    <a:pt x="2658" y="805"/>
                  </a:lnTo>
                  <a:lnTo>
                    <a:pt x="2666" y="805"/>
                  </a:lnTo>
                  <a:lnTo>
                    <a:pt x="2675" y="804"/>
                  </a:lnTo>
                  <a:lnTo>
                    <a:pt x="2692" y="801"/>
                  </a:lnTo>
                  <a:lnTo>
                    <a:pt x="2696" y="832"/>
                  </a:lnTo>
                  <a:close/>
                  <a:moveTo>
                    <a:pt x="2777" y="554"/>
                  </a:moveTo>
                  <a:lnTo>
                    <a:pt x="2771" y="553"/>
                  </a:lnTo>
                  <a:lnTo>
                    <a:pt x="2766" y="552"/>
                  </a:lnTo>
                  <a:lnTo>
                    <a:pt x="2761" y="550"/>
                  </a:lnTo>
                  <a:lnTo>
                    <a:pt x="2757" y="547"/>
                  </a:lnTo>
                  <a:lnTo>
                    <a:pt x="2754" y="543"/>
                  </a:lnTo>
                  <a:lnTo>
                    <a:pt x="2753" y="541"/>
                  </a:lnTo>
                  <a:lnTo>
                    <a:pt x="2752" y="538"/>
                  </a:lnTo>
                  <a:lnTo>
                    <a:pt x="2750" y="534"/>
                  </a:lnTo>
                  <a:lnTo>
                    <a:pt x="2750" y="528"/>
                  </a:lnTo>
                  <a:lnTo>
                    <a:pt x="2750" y="523"/>
                  </a:lnTo>
                  <a:lnTo>
                    <a:pt x="2752" y="518"/>
                  </a:lnTo>
                  <a:lnTo>
                    <a:pt x="2754" y="514"/>
                  </a:lnTo>
                  <a:lnTo>
                    <a:pt x="2757" y="510"/>
                  </a:lnTo>
                  <a:lnTo>
                    <a:pt x="2761" y="507"/>
                  </a:lnTo>
                  <a:lnTo>
                    <a:pt x="2766" y="504"/>
                  </a:lnTo>
                  <a:lnTo>
                    <a:pt x="2771" y="503"/>
                  </a:lnTo>
                  <a:lnTo>
                    <a:pt x="2777" y="502"/>
                  </a:lnTo>
                  <a:lnTo>
                    <a:pt x="2783" y="503"/>
                  </a:lnTo>
                  <a:lnTo>
                    <a:pt x="2788" y="504"/>
                  </a:lnTo>
                  <a:lnTo>
                    <a:pt x="2792" y="507"/>
                  </a:lnTo>
                  <a:lnTo>
                    <a:pt x="2796" y="510"/>
                  </a:lnTo>
                  <a:lnTo>
                    <a:pt x="2800" y="514"/>
                  </a:lnTo>
                  <a:lnTo>
                    <a:pt x="2802" y="518"/>
                  </a:lnTo>
                  <a:lnTo>
                    <a:pt x="2803" y="521"/>
                  </a:lnTo>
                  <a:lnTo>
                    <a:pt x="2803" y="523"/>
                  </a:lnTo>
                  <a:lnTo>
                    <a:pt x="2804" y="528"/>
                  </a:lnTo>
                  <a:lnTo>
                    <a:pt x="2803" y="533"/>
                  </a:lnTo>
                  <a:lnTo>
                    <a:pt x="2802" y="538"/>
                  </a:lnTo>
                  <a:lnTo>
                    <a:pt x="2800" y="542"/>
                  </a:lnTo>
                  <a:lnTo>
                    <a:pt x="2798" y="544"/>
                  </a:lnTo>
                  <a:lnTo>
                    <a:pt x="2796" y="546"/>
                  </a:lnTo>
                  <a:lnTo>
                    <a:pt x="2792" y="549"/>
                  </a:lnTo>
                  <a:lnTo>
                    <a:pt x="2788" y="552"/>
                  </a:lnTo>
                  <a:lnTo>
                    <a:pt x="2783" y="553"/>
                  </a:lnTo>
                  <a:lnTo>
                    <a:pt x="2777" y="554"/>
                  </a:lnTo>
                  <a:close/>
                  <a:moveTo>
                    <a:pt x="2797" y="836"/>
                  </a:moveTo>
                  <a:lnTo>
                    <a:pt x="2756" y="837"/>
                  </a:lnTo>
                  <a:lnTo>
                    <a:pt x="2756" y="607"/>
                  </a:lnTo>
                  <a:lnTo>
                    <a:pt x="2797" y="599"/>
                  </a:lnTo>
                  <a:lnTo>
                    <a:pt x="2797" y="836"/>
                  </a:lnTo>
                  <a:close/>
                  <a:moveTo>
                    <a:pt x="3063" y="827"/>
                  </a:moveTo>
                  <a:lnTo>
                    <a:pt x="3054" y="830"/>
                  </a:lnTo>
                  <a:lnTo>
                    <a:pt x="3049" y="832"/>
                  </a:lnTo>
                  <a:lnTo>
                    <a:pt x="3044" y="833"/>
                  </a:lnTo>
                  <a:lnTo>
                    <a:pt x="3035" y="836"/>
                  </a:lnTo>
                  <a:lnTo>
                    <a:pt x="3025" y="838"/>
                  </a:lnTo>
                  <a:lnTo>
                    <a:pt x="3016" y="840"/>
                  </a:lnTo>
                  <a:lnTo>
                    <a:pt x="3007" y="841"/>
                  </a:lnTo>
                  <a:lnTo>
                    <a:pt x="2998" y="842"/>
                  </a:lnTo>
                  <a:lnTo>
                    <a:pt x="2990" y="842"/>
                  </a:lnTo>
                  <a:lnTo>
                    <a:pt x="2977" y="841"/>
                  </a:lnTo>
                  <a:lnTo>
                    <a:pt x="2965" y="840"/>
                  </a:lnTo>
                  <a:lnTo>
                    <a:pt x="2953" y="837"/>
                  </a:lnTo>
                  <a:lnTo>
                    <a:pt x="2947" y="835"/>
                  </a:lnTo>
                  <a:lnTo>
                    <a:pt x="2942" y="833"/>
                  </a:lnTo>
                  <a:lnTo>
                    <a:pt x="2932" y="828"/>
                  </a:lnTo>
                  <a:lnTo>
                    <a:pt x="2923" y="822"/>
                  </a:lnTo>
                  <a:lnTo>
                    <a:pt x="2919" y="819"/>
                  </a:lnTo>
                  <a:lnTo>
                    <a:pt x="2914" y="816"/>
                  </a:lnTo>
                  <a:lnTo>
                    <a:pt x="2907" y="808"/>
                  </a:lnTo>
                  <a:lnTo>
                    <a:pt x="2903" y="804"/>
                  </a:lnTo>
                  <a:lnTo>
                    <a:pt x="2900" y="800"/>
                  </a:lnTo>
                  <a:lnTo>
                    <a:pt x="2894" y="790"/>
                  </a:lnTo>
                  <a:lnTo>
                    <a:pt x="2889" y="780"/>
                  </a:lnTo>
                  <a:lnTo>
                    <a:pt x="2885" y="770"/>
                  </a:lnTo>
                  <a:lnTo>
                    <a:pt x="2882" y="758"/>
                  </a:lnTo>
                  <a:lnTo>
                    <a:pt x="2880" y="752"/>
                  </a:lnTo>
                  <a:lnTo>
                    <a:pt x="2879" y="746"/>
                  </a:lnTo>
                  <a:lnTo>
                    <a:pt x="2878" y="733"/>
                  </a:lnTo>
                  <a:lnTo>
                    <a:pt x="2877" y="720"/>
                  </a:lnTo>
                  <a:lnTo>
                    <a:pt x="2878" y="706"/>
                  </a:lnTo>
                  <a:lnTo>
                    <a:pt x="2879" y="700"/>
                  </a:lnTo>
                  <a:lnTo>
                    <a:pt x="2879" y="693"/>
                  </a:lnTo>
                  <a:lnTo>
                    <a:pt x="2882" y="681"/>
                  </a:lnTo>
                  <a:lnTo>
                    <a:pt x="2885" y="669"/>
                  </a:lnTo>
                  <a:lnTo>
                    <a:pt x="2890" y="658"/>
                  </a:lnTo>
                  <a:lnTo>
                    <a:pt x="2892" y="653"/>
                  </a:lnTo>
                  <a:lnTo>
                    <a:pt x="2895" y="648"/>
                  </a:lnTo>
                  <a:lnTo>
                    <a:pt x="2898" y="644"/>
                  </a:lnTo>
                  <a:lnTo>
                    <a:pt x="2901" y="639"/>
                  </a:lnTo>
                  <a:lnTo>
                    <a:pt x="2904" y="635"/>
                  </a:lnTo>
                  <a:lnTo>
                    <a:pt x="2908" y="631"/>
                  </a:lnTo>
                  <a:lnTo>
                    <a:pt x="2911" y="627"/>
                  </a:lnTo>
                  <a:lnTo>
                    <a:pt x="2915" y="623"/>
                  </a:lnTo>
                  <a:lnTo>
                    <a:pt x="2923" y="617"/>
                  </a:lnTo>
                  <a:lnTo>
                    <a:pt x="2927" y="614"/>
                  </a:lnTo>
                  <a:lnTo>
                    <a:pt x="2932" y="611"/>
                  </a:lnTo>
                  <a:lnTo>
                    <a:pt x="2941" y="607"/>
                  </a:lnTo>
                  <a:lnTo>
                    <a:pt x="2951" y="603"/>
                  </a:lnTo>
                  <a:lnTo>
                    <a:pt x="2961" y="600"/>
                  </a:lnTo>
                  <a:lnTo>
                    <a:pt x="2972" y="599"/>
                  </a:lnTo>
                  <a:lnTo>
                    <a:pt x="2983" y="598"/>
                  </a:lnTo>
                  <a:lnTo>
                    <a:pt x="2995" y="599"/>
                  </a:lnTo>
                  <a:lnTo>
                    <a:pt x="3001" y="600"/>
                  </a:lnTo>
                  <a:lnTo>
                    <a:pt x="3007" y="601"/>
                  </a:lnTo>
                  <a:lnTo>
                    <a:pt x="3012" y="602"/>
                  </a:lnTo>
                  <a:lnTo>
                    <a:pt x="3017" y="604"/>
                  </a:lnTo>
                  <a:lnTo>
                    <a:pt x="3022" y="606"/>
                  </a:lnTo>
                  <a:lnTo>
                    <a:pt x="3026" y="608"/>
                  </a:lnTo>
                  <a:lnTo>
                    <a:pt x="3031" y="610"/>
                  </a:lnTo>
                  <a:lnTo>
                    <a:pt x="3035" y="613"/>
                  </a:lnTo>
                  <a:lnTo>
                    <a:pt x="3042" y="619"/>
                  </a:lnTo>
                  <a:lnTo>
                    <a:pt x="3049" y="626"/>
                  </a:lnTo>
                  <a:lnTo>
                    <a:pt x="3054" y="634"/>
                  </a:lnTo>
                  <a:lnTo>
                    <a:pt x="3057" y="639"/>
                  </a:lnTo>
                  <a:lnTo>
                    <a:pt x="3059" y="643"/>
                  </a:lnTo>
                  <a:lnTo>
                    <a:pt x="3062" y="652"/>
                  </a:lnTo>
                  <a:lnTo>
                    <a:pt x="3065" y="662"/>
                  </a:lnTo>
                  <a:lnTo>
                    <a:pt x="3067" y="673"/>
                  </a:lnTo>
                  <a:lnTo>
                    <a:pt x="3068" y="684"/>
                  </a:lnTo>
                  <a:lnTo>
                    <a:pt x="3068" y="695"/>
                  </a:lnTo>
                  <a:lnTo>
                    <a:pt x="3067" y="707"/>
                  </a:lnTo>
                  <a:lnTo>
                    <a:pt x="3066" y="713"/>
                  </a:lnTo>
                  <a:lnTo>
                    <a:pt x="3065" y="719"/>
                  </a:lnTo>
                  <a:lnTo>
                    <a:pt x="3059" y="721"/>
                  </a:lnTo>
                  <a:lnTo>
                    <a:pt x="3052" y="722"/>
                  </a:lnTo>
                  <a:lnTo>
                    <a:pt x="3036" y="725"/>
                  </a:lnTo>
                  <a:lnTo>
                    <a:pt x="3017" y="727"/>
                  </a:lnTo>
                  <a:lnTo>
                    <a:pt x="2997" y="728"/>
                  </a:lnTo>
                  <a:lnTo>
                    <a:pt x="2956" y="728"/>
                  </a:lnTo>
                  <a:lnTo>
                    <a:pt x="2936" y="728"/>
                  </a:lnTo>
                  <a:lnTo>
                    <a:pt x="2919" y="728"/>
                  </a:lnTo>
                  <a:lnTo>
                    <a:pt x="2920" y="738"/>
                  </a:lnTo>
                  <a:lnTo>
                    <a:pt x="2922" y="748"/>
                  </a:lnTo>
                  <a:lnTo>
                    <a:pt x="2924" y="757"/>
                  </a:lnTo>
                  <a:lnTo>
                    <a:pt x="2926" y="761"/>
                  </a:lnTo>
                  <a:lnTo>
                    <a:pt x="2927" y="765"/>
                  </a:lnTo>
                  <a:lnTo>
                    <a:pt x="2931" y="772"/>
                  </a:lnTo>
                  <a:lnTo>
                    <a:pt x="2935" y="779"/>
                  </a:lnTo>
                  <a:lnTo>
                    <a:pt x="2939" y="785"/>
                  </a:lnTo>
                  <a:lnTo>
                    <a:pt x="2944" y="790"/>
                  </a:lnTo>
                  <a:lnTo>
                    <a:pt x="2950" y="794"/>
                  </a:lnTo>
                  <a:lnTo>
                    <a:pt x="2955" y="798"/>
                  </a:lnTo>
                  <a:lnTo>
                    <a:pt x="2959" y="800"/>
                  </a:lnTo>
                  <a:lnTo>
                    <a:pt x="2962" y="801"/>
                  </a:lnTo>
                  <a:lnTo>
                    <a:pt x="2968" y="804"/>
                  </a:lnTo>
                  <a:lnTo>
                    <a:pt x="2975" y="805"/>
                  </a:lnTo>
                  <a:lnTo>
                    <a:pt x="2982" y="807"/>
                  </a:lnTo>
                  <a:lnTo>
                    <a:pt x="2989" y="808"/>
                  </a:lnTo>
                  <a:lnTo>
                    <a:pt x="2997" y="808"/>
                  </a:lnTo>
                  <a:lnTo>
                    <a:pt x="3012" y="807"/>
                  </a:lnTo>
                  <a:lnTo>
                    <a:pt x="3020" y="806"/>
                  </a:lnTo>
                  <a:lnTo>
                    <a:pt x="3027" y="805"/>
                  </a:lnTo>
                  <a:lnTo>
                    <a:pt x="3042" y="801"/>
                  </a:lnTo>
                  <a:lnTo>
                    <a:pt x="3055" y="797"/>
                  </a:lnTo>
                  <a:lnTo>
                    <a:pt x="3063" y="827"/>
                  </a:lnTo>
                  <a:close/>
                  <a:moveTo>
                    <a:pt x="2981" y="630"/>
                  </a:moveTo>
                  <a:lnTo>
                    <a:pt x="2975" y="630"/>
                  </a:lnTo>
                  <a:lnTo>
                    <a:pt x="2970" y="631"/>
                  </a:lnTo>
                  <a:lnTo>
                    <a:pt x="2965" y="632"/>
                  </a:lnTo>
                  <a:lnTo>
                    <a:pt x="2959" y="634"/>
                  </a:lnTo>
                  <a:lnTo>
                    <a:pt x="2954" y="636"/>
                  </a:lnTo>
                  <a:lnTo>
                    <a:pt x="2950" y="639"/>
                  </a:lnTo>
                  <a:lnTo>
                    <a:pt x="2945" y="643"/>
                  </a:lnTo>
                  <a:lnTo>
                    <a:pt x="2941" y="647"/>
                  </a:lnTo>
                  <a:lnTo>
                    <a:pt x="2937" y="651"/>
                  </a:lnTo>
                  <a:lnTo>
                    <a:pt x="2933" y="657"/>
                  </a:lnTo>
                  <a:lnTo>
                    <a:pt x="2930" y="662"/>
                  </a:lnTo>
                  <a:lnTo>
                    <a:pt x="2927" y="669"/>
                  </a:lnTo>
                  <a:lnTo>
                    <a:pt x="2924" y="675"/>
                  </a:lnTo>
                  <a:lnTo>
                    <a:pt x="2922" y="683"/>
                  </a:lnTo>
                  <a:lnTo>
                    <a:pt x="2921" y="691"/>
                  </a:lnTo>
                  <a:lnTo>
                    <a:pt x="2919" y="699"/>
                  </a:lnTo>
                  <a:lnTo>
                    <a:pt x="3026" y="698"/>
                  </a:lnTo>
                  <a:lnTo>
                    <a:pt x="3026" y="692"/>
                  </a:lnTo>
                  <a:lnTo>
                    <a:pt x="3026" y="686"/>
                  </a:lnTo>
                  <a:lnTo>
                    <a:pt x="3026" y="680"/>
                  </a:lnTo>
                  <a:lnTo>
                    <a:pt x="3025" y="674"/>
                  </a:lnTo>
                  <a:lnTo>
                    <a:pt x="3024" y="668"/>
                  </a:lnTo>
                  <a:lnTo>
                    <a:pt x="3023" y="662"/>
                  </a:lnTo>
                  <a:lnTo>
                    <a:pt x="3021" y="657"/>
                  </a:lnTo>
                  <a:lnTo>
                    <a:pt x="3019" y="652"/>
                  </a:lnTo>
                  <a:lnTo>
                    <a:pt x="3016" y="647"/>
                  </a:lnTo>
                  <a:lnTo>
                    <a:pt x="3013" y="643"/>
                  </a:lnTo>
                  <a:lnTo>
                    <a:pt x="3009" y="639"/>
                  </a:lnTo>
                  <a:lnTo>
                    <a:pt x="3005" y="636"/>
                  </a:lnTo>
                  <a:lnTo>
                    <a:pt x="3000" y="633"/>
                  </a:lnTo>
                  <a:lnTo>
                    <a:pt x="2994" y="631"/>
                  </a:lnTo>
                  <a:lnTo>
                    <a:pt x="2988" y="630"/>
                  </a:lnTo>
                  <a:lnTo>
                    <a:pt x="2981" y="6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335360" y="6189509"/>
            <a:ext cx="2016224" cy="408888"/>
            <a:chOff x="3429000" y="2887663"/>
            <a:chExt cx="5330825" cy="1081087"/>
          </a:xfrm>
        </p:grpSpPr>
        <p:sp>
          <p:nvSpPr>
            <p:cNvPr id="15" name="Freeform 23"/>
            <p:cNvSpPr>
              <a:spLocks noEditPoints="1"/>
            </p:cNvSpPr>
            <p:nvPr userDrawn="1"/>
          </p:nvSpPr>
          <p:spPr bwMode="auto">
            <a:xfrm>
              <a:off x="3429000" y="2887663"/>
              <a:ext cx="5330825" cy="1081087"/>
            </a:xfrm>
            <a:custGeom>
              <a:avLst/>
              <a:gdLst>
                <a:gd name="T0" fmla="*/ 3280 w 3358"/>
                <a:gd name="T1" fmla="*/ 473 h 681"/>
                <a:gd name="T2" fmla="*/ 3357 w 3358"/>
                <a:gd name="T3" fmla="*/ 441 h 681"/>
                <a:gd name="T4" fmla="*/ 1379 w 3358"/>
                <a:gd name="T5" fmla="*/ 250 h 681"/>
                <a:gd name="T6" fmla="*/ 1347 w 3358"/>
                <a:gd name="T7" fmla="*/ 227 h 681"/>
                <a:gd name="T8" fmla="*/ 1532 w 3358"/>
                <a:gd name="T9" fmla="*/ 178 h 681"/>
                <a:gd name="T10" fmla="*/ 1454 w 3358"/>
                <a:gd name="T11" fmla="*/ 135 h 681"/>
                <a:gd name="T12" fmla="*/ 1708 w 3358"/>
                <a:gd name="T13" fmla="*/ 256 h 681"/>
                <a:gd name="T14" fmla="*/ 1590 w 3358"/>
                <a:gd name="T15" fmla="*/ 195 h 681"/>
                <a:gd name="T16" fmla="*/ 1708 w 3358"/>
                <a:gd name="T17" fmla="*/ 89 h 681"/>
                <a:gd name="T18" fmla="*/ 1669 w 3358"/>
                <a:gd name="T19" fmla="*/ 166 h 681"/>
                <a:gd name="T20" fmla="*/ 1816 w 3358"/>
                <a:gd name="T21" fmla="*/ 253 h 681"/>
                <a:gd name="T22" fmla="*/ 1735 w 3358"/>
                <a:gd name="T23" fmla="*/ 169 h 681"/>
                <a:gd name="T24" fmla="*/ 1842 w 3358"/>
                <a:gd name="T25" fmla="*/ 180 h 681"/>
                <a:gd name="T26" fmla="*/ 1808 w 3358"/>
                <a:gd name="T27" fmla="*/ 168 h 681"/>
                <a:gd name="T28" fmla="*/ 1924 w 3358"/>
                <a:gd name="T29" fmla="*/ 257 h 681"/>
                <a:gd name="T30" fmla="*/ 1877 w 3358"/>
                <a:gd name="T31" fmla="*/ 148 h 681"/>
                <a:gd name="T32" fmla="*/ 1908 w 3358"/>
                <a:gd name="T33" fmla="*/ 228 h 681"/>
                <a:gd name="T34" fmla="*/ 1912 w 3358"/>
                <a:gd name="T35" fmla="*/ 159 h 681"/>
                <a:gd name="T36" fmla="*/ 2180 w 3358"/>
                <a:gd name="T37" fmla="*/ 148 h 681"/>
                <a:gd name="T38" fmla="*/ 2134 w 3358"/>
                <a:gd name="T39" fmla="*/ 257 h 681"/>
                <a:gd name="T40" fmla="*/ 2162 w 3358"/>
                <a:gd name="T41" fmla="*/ 205 h 681"/>
                <a:gd name="T42" fmla="*/ 2240 w 3358"/>
                <a:gd name="T43" fmla="*/ 135 h 681"/>
                <a:gd name="T44" fmla="*/ 2242 w 3358"/>
                <a:gd name="T45" fmla="*/ 274 h 681"/>
                <a:gd name="T46" fmla="*/ 1180 w 3358"/>
                <a:gd name="T47" fmla="*/ 534 h 681"/>
                <a:gd name="T48" fmla="*/ 1321 w 3358"/>
                <a:gd name="T49" fmla="*/ 414 h 681"/>
                <a:gd name="T50" fmla="*/ 1305 w 3358"/>
                <a:gd name="T51" fmla="*/ 438 h 681"/>
                <a:gd name="T52" fmla="*/ 1465 w 3358"/>
                <a:gd name="T53" fmla="*/ 535 h 681"/>
                <a:gd name="T54" fmla="*/ 1384 w 3358"/>
                <a:gd name="T55" fmla="*/ 451 h 681"/>
                <a:gd name="T56" fmla="*/ 1492 w 3358"/>
                <a:gd name="T57" fmla="*/ 461 h 681"/>
                <a:gd name="T58" fmla="*/ 1457 w 3358"/>
                <a:gd name="T59" fmla="*/ 449 h 681"/>
                <a:gd name="T60" fmla="*/ 1619 w 3358"/>
                <a:gd name="T61" fmla="*/ 464 h 681"/>
                <a:gd name="T62" fmla="*/ 1740 w 3358"/>
                <a:gd name="T63" fmla="*/ 501 h 681"/>
                <a:gd name="T64" fmla="*/ 1818 w 3358"/>
                <a:gd name="T65" fmla="*/ 479 h 681"/>
                <a:gd name="T66" fmla="*/ 1939 w 3358"/>
                <a:gd name="T67" fmla="*/ 443 h 681"/>
                <a:gd name="T68" fmla="*/ 2004 w 3358"/>
                <a:gd name="T69" fmla="*/ 418 h 681"/>
                <a:gd name="T70" fmla="*/ 2082 w 3358"/>
                <a:gd name="T71" fmla="*/ 512 h 681"/>
                <a:gd name="T72" fmla="*/ 2000 w 3358"/>
                <a:gd name="T73" fmla="*/ 477 h 681"/>
                <a:gd name="T74" fmla="*/ 2059 w 3358"/>
                <a:gd name="T75" fmla="*/ 477 h 681"/>
                <a:gd name="T76" fmla="*/ 2116 w 3358"/>
                <a:gd name="T77" fmla="*/ 416 h 681"/>
                <a:gd name="T78" fmla="*/ 2234 w 3358"/>
                <a:gd name="T79" fmla="*/ 476 h 681"/>
                <a:gd name="T80" fmla="*/ 2116 w 3358"/>
                <a:gd name="T81" fmla="*/ 584 h 681"/>
                <a:gd name="T82" fmla="*/ 2201 w 3358"/>
                <a:gd name="T83" fmla="*/ 463 h 681"/>
                <a:gd name="T84" fmla="*/ 2343 w 3358"/>
                <a:gd name="T85" fmla="*/ 531 h 681"/>
                <a:gd name="T86" fmla="*/ 2253 w 3358"/>
                <a:gd name="T87" fmla="*/ 457 h 681"/>
                <a:gd name="T88" fmla="*/ 2360 w 3358"/>
                <a:gd name="T89" fmla="*/ 454 h 681"/>
                <a:gd name="T90" fmla="*/ 2329 w 3358"/>
                <a:gd name="T91" fmla="*/ 452 h 681"/>
                <a:gd name="T92" fmla="*/ 2396 w 3358"/>
                <a:gd name="T93" fmla="*/ 427 h 681"/>
                <a:gd name="T94" fmla="*/ 2464 w 3358"/>
                <a:gd name="T95" fmla="*/ 537 h 681"/>
                <a:gd name="T96" fmla="*/ 2383 w 3358"/>
                <a:gd name="T97" fmla="*/ 495 h 681"/>
                <a:gd name="T98" fmla="*/ 2424 w 3358"/>
                <a:gd name="T99" fmla="*/ 440 h 681"/>
                <a:gd name="T100" fmla="*/ 2444 w 3358"/>
                <a:gd name="T101" fmla="*/ 514 h 681"/>
                <a:gd name="T102" fmla="*/ 2568 w 3358"/>
                <a:gd name="T103" fmla="*/ 441 h 681"/>
                <a:gd name="T104" fmla="*/ 2601 w 3358"/>
                <a:gd name="T105" fmla="*/ 414 h 681"/>
                <a:gd name="T106" fmla="*/ 2784 w 3358"/>
                <a:gd name="T107" fmla="*/ 510 h 681"/>
                <a:gd name="T108" fmla="*/ 2841 w 3358"/>
                <a:gd name="T109" fmla="*/ 529 h 681"/>
                <a:gd name="T110" fmla="*/ 2976 w 3358"/>
                <a:gd name="T111" fmla="*/ 537 h 681"/>
                <a:gd name="T112" fmla="*/ 2929 w 3358"/>
                <a:gd name="T113" fmla="*/ 537 h 681"/>
                <a:gd name="T114" fmla="*/ 3008 w 3358"/>
                <a:gd name="T115" fmla="*/ 462 h 681"/>
                <a:gd name="T116" fmla="*/ 3160 w 3358"/>
                <a:gd name="T117" fmla="*/ 413 h 681"/>
                <a:gd name="T118" fmla="*/ 3201 w 3358"/>
                <a:gd name="T119" fmla="*/ 526 h 681"/>
                <a:gd name="T120" fmla="*/ 3133 w 3358"/>
                <a:gd name="T121" fmla="*/ 493 h 681"/>
                <a:gd name="T122" fmla="*/ 3187 w 3358"/>
                <a:gd name="T123" fmla="*/ 458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58" h="681">
                  <a:moveTo>
                    <a:pt x="3358" y="537"/>
                  </a:moveTo>
                  <a:lnTo>
                    <a:pt x="3326" y="537"/>
                  </a:lnTo>
                  <a:lnTo>
                    <a:pt x="3326" y="476"/>
                  </a:lnTo>
                  <a:lnTo>
                    <a:pt x="3326" y="459"/>
                  </a:lnTo>
                  <a:lnTo>
                    <a:pt x="3325" y="454"/>
                  </a:lnTo>
                  <a:lnTo>
                    <a:pt x="3324" y="450"/>
                  </a:lnTo>
                  <a:lnTo>
                    <a:pt x="3323" y="447"/>
                  </a:lnTo>
                  <a:lnTo>
                    <a:pt x="3322" y="445"/>
                  </a:lnTo>
                  <a:lnTo>
                    <a:pt x="3320" y="443"/>
                  </a:lnTo>
                  <a:lnTo>
                    <a:pt x="3318" y="441"/>
                  </a:lnTo>
                  <a:lnTo>
                    <a:pt x="3315" y="440"/>
                  </a:lnTo>
                  <a:lnTo>
                    <a:pt x="3312" y="439"/>
                  </a:lnTo>
                  <a:lnTo>
                    <a:pt x="3310" y="438"/>
                  </a:lnTo>
                  <a:lnTo>
                    <a:pt x="3306" y="438"/>
                  </a:lnTo>
                  <a:lnTo>
                    <a:pt x="3302" y="438"/>
                  </a:lnTo>
                  <a:lnTo>
                    <a:pt x="3299" y="439"/>
                  </a:lnTo>
                  <a:lnTo>
                    <a:pt x="3295" y="441"/>
                  </a:lnTo>
                  <a:lnTo>
                    <a:pt x="3291" y="443"/>
                  </a:lnTo>
                  <a:lnTo>
                    <a:pt x="3290" y="444"/>
                  </a:lnTo>
                  <a:lnTo>
                    <a:pt x="3288" y="445"/>
                  </a:lnTo>
                  <a:lnTo>
                    <a:pt x="3286" y="448"/>
                  </a:lnTo>
                  <a:lnTo>
                    <a:pt x="3284" y="451"/>
                  </a:lnTo>
                  <a:lnTo>
                    <a:pt x="3282" y="455"/>
                  </a:lnTo>
                  <a:lnTo>
                    <a:pt x="3281" y="459"/>
                  </a:lnTo>
                  <a:lnTo>
                    <a:pt x="3281" y="465"/>
                  </a:lnTo>
                  <a:lnTo>
                    <a:pt x="3280" y="473"/>
                  </a:lnTo>
                  <a:lnTo>
                    <a:pt x="3280" y="483"/>
                  </a:lnTo>
                  <a:lnTo>
                    <a:pt x="3280" y="537"/>
                  </a:lnTo>
                  <a:lnTo>
                    <a:pt x="3248" y="537"/>
                  </a:lnTo>
                  <a:lnTo>
                    <a:pt x="3248" y="416"/>
                  </a:lnTo>
                  <a:lnTo>
                    <a:pt x="3278" y="416"/>
                  </a:lnTo>
                  <a:lnTo>
                    <a:pt x="3278" y="434"/>
                  </a:lnTo>
                  <a:lnTo>
                    <a:pt x="3282" y="429"/>
                  </a:lnTo>
                  <a:lnTo>
                    <a:pt x="3286" y="425"/>
                  </a:lnTo>
                  <a:lnTo>
                    <a:pt x="3291" y="421"/>
                  </a:lnTo>
                  <a:lnTo>
                    <a:pt x="3296" y="419"/>
                  </a:lnTo>
                  <a:lnTo>
                    <a:pt x="3301" y="416"/>
                  </a:lnTo>
                  <a:lnTo>
                    <a:pt x="3303" y="415"/>
                  </a:lnTo>
                  <a:lnTo>
                    <a:pt x="3306" y="415"/>
                  </a:lnTo>
                  <a:lnTo>
                    <a:pt x="3312" y="414"/>
                  </a:lnTo>
                  <a:lnTo>
                    <a:pt x="3318" y="413"/>
                  </a:lnTo>
                  <a:lnTo>
                    <a:pt x="3323" y="414"/>
                  </a:lnTo>
                  <a:lnTo>
                    <a:pt x="3328" y="414"/>
                  </a:lnTo>
                  <a:lnTo>
                    <a:pt x="3332" y="416"/>
                  </a:lnTo>
                  <a:lnTo>
                    <a:pt x="3337" y="417"/>
                  </a:lnTo>
                  <a:lnTo>
                    <a:pt x="3341" y="419"/>
                  </a:lnTo>
                  <a:lnTo>
                    <a:pt x="3345" y="422"/>
                  </a:lnTo>
                  <a:lnTo>
                    <a:pt x="3348" y="424"/>
                  </a:lnTo>
                  <a:lnTo>
                    <a:pt x="3350" y="427"/>
                  </a:lnTo>
                  <a:lnTo>
                    <a:pt x="3352" y="430"/>
                  </a:lnTo>
                  <a:lnTo>
                    <a:pt x="3354" y="433"/>
                  </a:lnTo>
                  <a:lnTo>
                    <a:pt x="3357" y="441"/>
                  </a:lnTo>
                  <a:lnTo>
                    <a:pt x="3358" y="450"/>
                  </a:lnTo>
                  <a:lnTo>
                    <a:pt x="3358" y="462"/>
                  </a:lnTo>
                  <a:lnTo>
                    <a:pt x="3358" y="537"/>
                  </a:lnTo>
                  <a:close/>
                  <a:moveTo>
                    <a:pt x="0" y="681"/>
                  </a:moveTo>
                  <a:lnTo>
                    <a:pt x="0" y="0"/>
                  </a:lnTo>
                  <a:lnTo>
                    <a:pt x="510" y="0"/>
                  </a:lnTo>
                  <a:lnTo>
                    <a:pt x="1021" y="0"/>
                  </a:lnTo>
                  <a:lnTo>
                    <a:pt x="1021" y="681"/>
                  </a:lnTo>
                  <a:lnTo>
                    <a:pt x="510" y="681"/>
                  </a:lnTo>
                  <a:lnTo>
                    <a:pt x="0" y="681"/>
                  </a:lnTo>
                  <a:close/>
                  <a:moveTo>
                    <a:pt x="1169" y="256"/>
                  </a:moveTo>
                  <a:lnTo>
                    <a:pt x="1169" y="89"/>
                  </a:lnTo>
                  <a:lnTo>
                    <a:pt x="1284" y="89"/>
                  </a:lnTo>
                  <a:lnTo>
                    <a:pt x="1284" y="117"/>
                  </a:lnTo>
                  <a:lnTo>
                    <a:pt x="1203" y="117"/>
                  </a:lnTo>
                  <a:lnTo>
                    <a:pt x="1203" y="156"/>
                  </a:lnTo>
                  <a:lnTo>
                    <a:pt x="1273" y="156"/>
                  </a:lnTo>
                  <a:lnTo>
                    <a:pt x="1273" y="185"/>
                  </a:lnTo>
                  <a:lnTo>
                    <a:pt x="1203" y="185"/>
                  </a:lnTo>
                  <a:lnTo>
                    <a:pt x="1203" y="256"/>
                  </a:lnTo>
                  <a:lnTo>
                    <a:pt x="1169" y="256"/>
                  </a:lnTo>
                  <a:close/>
                  <a:moveTo>
                    <a:pt x="1391" y="256"/>
                  </a:moveTo>
                  <a:lnTo>
                    <a:pt x="1391" y="238"/>
                  </a:lnTo>
                  <a:lnTo>
                    <a:pt x="1388" y="242"/>
                  </a:lnTo>
                  <a:lnTo>
                    <a:pt x="1384" y="246"/>
                  </a:lnTo>
                  <a:lnTo>
                    <a:pt x="1379" y="250"/>
                  </a:lnTo>
                  <a:lnTo>
                    <a:pt x="1374" y="253"/>
                  </a:lnTo>
                  <a:lnTo>
                    <a:pt x="1369" y="255"/>
                  </a:lnTo>
                  <a:lnTo>
                    <a:pt x="1363" y="257"/>
                  </a:lnTo>
                  <a:lnTo>
                    <a:pt x="1357" y="258"/>
                  </a:lnTo>
                  <a:lnTo>
                    <a:pt x="1351" y="259"/>
                  </a:lnTo>
                  <a:lnTo>
                    <a:pt x="1345" y="258"/>
                  </a:lnTo>
                  <a:lnTo>
                    <a:pt x="1340" y="257"/>
                  </a:lnTo>
                  <a:lnTo>
                    <a:pt x="1334" y="256"/>
                  </a:lnTo>
                  <a:lnTo>
                    <a:pt x="1329" y="253"/>
                  </a:lnTo>
                  <a:lnTo>
                    <a:pt x="1325" y="250"/>
                  </a:lnTo>
                  <a:lnTo>
                    <a:pt x="1323" y="249"/>
                  </a:lnTo>
                  <a:lnTo>
                    <a:pt x="1321" y="247"/>
                  </a:lnTo>
                  <a:lnTo>
                    <a:pt x="1318" y="243"/>
                  </a:lnTo>
                  <a:lnTo>
                    <a:pt x="1315" y="238"/>
                  </a:lnTo>
                  <a:lnTo>
                    <a:pt x="1313" y="233"/>
                  </a:lnTo>
                  <a:lnTo>
                    <a:pt x="1312" y="227"/>
                  </a:lnTo>
                  <a:lnTo>
                    <a:pt x="1311" y="219"/>
                  </a:lnTo>
                  <a:lnTo>
                    <a:pt x="1311" y="211"/>
                  </a:lnTo>
                  <a:lnTo>
                    <a:pt x="1311" y="135"/>
                  </a:lnTo>
                  <a:lnTo>
                    <a:pt x="1343" y="135"/>
                  </a:lnTo>
                  <a:lnTo>
                    <a:pt x="1343" y="190"/>
                  </a:lnTo>
                  <a:lnTo>
                    <a:pt x="1344" y="211"/>
                  </a:lnTo>
                  <a:lnTo>
                    <a:pt x="1344" y="218"/>
                  </a:lnTo>
                  <a:lnTo>
                    <a:pt x="1345" y="222"/>
                  </a:lnTo>
                  <a:lnTo>
                    <a:pt x="1346" y="224"/>
                  </a:lnTo>
                  <a:lnTo>
                    <a:pt x="1347" y="227"/>
                  </a:lnTo>
                  <a:lnTo>
                    <a:pt x="1349" y="229"/>
                  </a:lnTo>
                  <a:lnTo>
                    <a:pt x="1351" y="231"/>
                  </a:lnTo>
                  <a:lnTo>
                    <a:pt x="1354" y="232"/>
                  </a:lnTo>
                  <a:lnTo>
                    <a:pt x="1357" y="233"/>
                  </a:lnTo>
                  <a:lnTo>
                    <a:pt x="1363" y="234"/>
                  </a:lnTo>
                  <a:lnTo>
                    <a:pt x="1367" y="234"/>
                  </a:lnTo>
                  <a:lnTo>
                    <a:pt x="1371" y="233"/>
                  </a:lnTo>
                  <a:lnTo>
                    <a:pt x="1373" y="232"/>
                  </a:lnTo>
                  <a:lnTo>
                    <a:pt x="1375" y="232"/>
                  </a:lnTo>
                  <a:lnTo>
                    <a:pt x="1378" y="230"/>
                  </a:lnTo>
                  <a:lnTo>
                    <a:pt x="1381" y="227"/>
                  </a:lnTo>
                  <a:lnTo>
                    <a:pt x="1383" y="225"/>
                  </a:lnTo>
                  <a:lnTo>
                    <a:pt x="1385" y="222"/>
                  </a:lnTo>
                  <a:lnTo>
                    <a:pt x="1387" y="218"/>
                  </a:lnTo>
                  <a:lnTo>
                    <a:pt x="1388" y="214"/>
                  </a:lnTo>
                  <a:lnTo>
                    <a:pt x="1389" y="207"/>
                  </a:lnTo>
                  <a:lnTo>
                    <a:pt x="1389" y="198"/>
                  </a:lnTo>
                  <a:lnTo>
                    <a:pt x="1389" y="186"/>
                  </a:lnTo>
                  <a:lnTo>
                    <a:pt x="1389" y="135"/>
                  </a:lnTo>
                  <a:lnTo>
                    <a:pt x="1421" y="135"/>
                  </a:lnTo>
                  <a:lnTo>
                    <a:pt x="1421" y="256"/>
                  </a:lnTo>
                  <a:lnTo>
                    <a:pt x="1391" y="256"/>
                  </a:lnTo>
                  <a:close/>
                  <a:moveTo>
                    <a:pt x="1565" y="256"/>
                  </a:moveTo>
                  <a:lnTo>
                    <a:pt x="1533" y="256"/>
                  </a:lnTo>
                  <a:lnTo>
                    <a:pt x="1533" y="194"/>
                  </a:lnTo>
                  <a:lnTo>
                    <a:pt x="1532" y="178"/>
                  </a:lnTo>
                  <a:lnTo>
                    <a:pt x="1532" y="172"/>
                  </a:lnTo>
                  <a:lnTo>
                    <a:pt x="1531" y="169"/>
                  </a:lnTo>
                  <a:lnTo>
                    <a:pt x="1529" y="166"/>
                  </a:lnTo>
                  <a:lnTo>
                    <a:pt x="1528" y="163"/>
                  </a:lnTo>
                  <a:lnTo>
                    <a:pt x="1526" y="161"/>
                  </a:lnTo>
                  <a:lnTo>
                    <a:pt x="1524" y="160"/>
                  </a:lnTo>
                  <a:lnTo>
                    <a:pt x="1522" y="158"/>
                  </a:lnTo>
                  <a:lnTo>
                    <a:pt x="1519" y="157"/>
                  </a:lnTo>
                  <a:lnTo>
                    <a:pt x="1516" y="157"/>
                  </a:lnTo>
                  <a:lnTo>
                    <a:pt x="1513" y="156"/>
                  </a:lnTo>
                  <a:lnTo>
                    <a:pt x="1509" y="157"/>
                  </a:lnTo>
                  <a:lnTo>
                    <a:pt x="1505" y="158"/>
                  </a:lnTo>
                  <a:lnTo>
                    <a:pt x="1501" y="159"/>
                  </a:lnTo>
                  <a:lnTo>
                    <a:pt x="1498" y="161"/>
                  </a:lnTo>
                  <a:lnTo>
                    <a:pt x="1496" y="162"/>
                  </a:lnTo>
                  <a:lnTo>
                    <a:pt x="1495" y="163"/>
                  </a:lnTo>
                  <a:lnTo>
                    <a:pt x="1492" y="166"/>
                  </a:lnTo>
                  <a:lnTo>
                    <a:pt x="1490" y="170"/>
                  </a:lnTo>
                  <a:lnTo>
                    <a:pt x="1489" y="173"/>
                  </a:lnTo>
                  <a:lnTo>
                    <a:pt x="1488" y="178"/>
                  </a:lnTo>
                  <a:lnTo>
                    <a:pt x="1487" y="184"/>
                  </a:lnTo>
                  <a:lnTo>
                    <a:pt x="1486" y="192"/>
                  </a:lnTo>
                  <a:lnTo>
                    <a:pt x="1486" y="201"/>
                  </a:lnTo>
                  <a:lnTo>
                    <a:pt x="1486" y="256"/>
                  </a:lnTo>
                  <a:lnTo>
                    <a:pt x="1454" y="256"/>
                  </a:lnTo>
                  <a:lnTo>
                    <a:pt x="1454" y="135"/>
                  </a:lnTo>
                  <a:lnTo>
                    <a:pt x="1484" y="135"/>
                  </a:lnTo>
                  <a:lnTo>
                    <a:pt x="1484" y="152"/>
                  </a:lnTo>
                  <a:lnTo>
                    <a:pt x="1488" y="148"/>
                  </a:lnTo>
                  <a:lnTo>
                    <a:pt x="1493" y="143"/>
                  </a:lnTo>
                  <a:lnTo>
                    <a:pt x="1497" y="140"/>
                  </a:lnTo>
                  <a:lnTo>
                    <a:pt x="1502" y="137"/>
                  </a:lnTo>
                  <a:lnTo>
                    <a:pt x="1507" y="135"/>
                  </a:lnTo>
                  <a:lnTo>
                    <a:pt x="1510" y="134"/>
                  </a:lnTo>
                  <a:lnTo>
                    <a:pt x="1512" y="133"/>
                  </a:lnTo>
                  <a:lnTo>
                    <a:pt x="1518" y="132"/>
                  </a:lnTo>
                  <a:lnTo>
                    <a:pt x="1524" y="132"/>
                  </a:lnTo>
                  <a:lnTo>
                    <a:pt x="1529" y="132"/>
                  </a:lnTo>
                  <a:lnTo>
                    <a:pt x="1534" y="133"/>
                  </a:lnTo>
                  <a:lnTo>
                    <a:pt x="1539" y="134"/>
                  </a:lnTo>
                  <a:lnTo>
                    <a:pt x="1543" y="136"/>
                  </a:lnTo>
                  <a:lnTo>
                    <a:pt x="1548" y="138"/>
                  </a:lnTo>
                  <a:lnTo>
                    <a:pt x="1551" y="140"/>
                  </a:lnTo>
                  <a:lnTo>
                    <a:pt x="1554" y="143"/>
                  </a:lnTo>
                  <a:lnTo>
                    <a:pt x="1557" y="145"/>
                  </a:lnTo>
                  <a:lnTo>
                    <a:pt x="1559" y="149"/>
                  </a:lnTo>
                  <a:lnTo>
                    <a:pt x="1561" y="152"/>
                  </a:lnTo>
                  <a:lnTo>
                    <a:pt x="1563" y="159"/>
                  </a:lnTo>
                  <a:lnTo>
                    <a:pt x="1564" y="168"/>
                  </a:lnTo>
                  <a:lnTo>
                    <a:pt x="1565" y="181"/>
                  </a:lnTo>
                  <a:lnTo>
                    <a:pt x="1565" y="256"/>
                  </a:lnTo>
                  <a:close/>
                  <a:moveTo>
                    <a:pt x="1708" y="256"/>
                  </a:moveTo>
                  <a:lnTo>
                    <a:pt x="1679" y="256"/>
                  </a:lnTo>
                  <a:lnTo>
                    <a:pt x="1679" y="238"/>
                  </a:lnTo>
                  <a:lnTo>
                    <a:pt x="1675" y="243"/>
                  </a:lnTo>
                  <a:lnTo>
                    <a:pt x="1671" y="247"/>
                  </a:lnTo>
                  <a:lnTo>
                    <a:pt x="1666" y="251"/>
                  </a:lnTo>
                  <a:lnTo>
                    <a:pt x="1661" y="254"/>
                  </a:lnTo>
                  <a:lnTo>
                    <a:pt x="1656" y="256"/>
                  </a:lnTo>
                  <a:lnTo>
                    <a:pt x="1651" y="257"/>
                  </a:lnTo>
                  <a:lnTo>
                    <a:pt x="1646" y="258"/>
                  </a:lnTo>
                  <a:lnTo>
                    <a:pt x="1641" y="259"/>
                  </a:lnTo>
                  <a:lnTo>
                    <a:pt x="1636" y="258"/>
                  </a:lnTo>
                  <a:lnTo>
                    <a:pt x="1631" y="258"/>
                  </a:lnTo>
                  <a:lnTo>
                    <a:pt x="1626" y="256"/>
                  </a:lnTo>
                  <a:lnTo>
                    <a:pt x="1621" y="254"/>
                  </a:lnTo>
                  <a:lnTo>
                    <a:pt x="1617" y="252"/>
                  </a:lnTo>
                  <a:lnTo>
                    <a:pt x="1613" y="249"/>
                  </a:lnTo>
                  <a:lnTo>
                    <a:pt x="1609" y="246"/>
                  </a:lnTo>
                  <a:lnTo>
                    <a:pt x="1605" y="242"/>
                  </a:lnTo>
                  <a:lnTo>
                    <a:pt x="1602" y="237"/>
                  </a:lnTo>
                  <a:lnTo>
                    <a:pt x="1598" y="233"/>
                  </a:lnTo>
                  <a:lnTo>
                    <a:pt x="1596" y="227"/>
                  </a:lnTo>
                  <a:lnTo>
                    <a:pt x="1594" y="222"/>
                  </a:lnTo>
                  <a:lnTo>
                    <a:pt x="1592" y="216"/>
                  </a:lnTo>
                  <a:lnTo>
                    <a:pt x="1591" y="209"/>
                  </a:lnTo>
                  <a:lnTo>
                    <a:pt x="1590" y="202"/>
                  </a:lnTo>
                  <a:lnTo>
                    <a:pt x="1590" y="195"/>
                  </a:lnTo>
                  <a:lnTo>
                    <a:pt x="1590" y="187"/>
                  </a:lnTo>
                  <a:lnTo>
                    <a:pt x="1591" y="180"/>
                  </a:lnTo>
                  <a:lnTo>
                    <a:pt x="1592" y="174"/>
                  </a:lnTo>
                  <a:lnTo>
                    <a:pt x="1594" y="168"/>
                  </a:lnTo>
                  <a:lnTo>
                    <a:pt x="1596" y="162"/>
                  </a:lnTo>
                  <a:lnTo>
                    <a:pt x="1598" y="157"/>
                  </a:lnTo>
                  <a:lnTo>
                    <a:pt x="1601" y="152"/>
                  </a:lnTo>
                  <a:lnTo>
                    <a:pt x="1605" y="148"/>
                  </a:lnTo>
                  <a:lnTo>
                    <a:pt x="1608" y="144"/>
                  </a:lnTo>
                  <a:lnTo>
                    <a:pt x="1612" y="141"/>
                  </a:lnTo>
                  <a:lnTo>
                    <a:pt x="1617" y="138"/>
                  </a:lnTo>
                  <a:lnTo>
                    <a:pt x="1621" y="136"/>
                  </a:lnTo>
                  <a:lnTo>
                    <a:pt x="1626" y="134"/>
                  </a:lnTo>
                  <a:lnTo>
                    <a:pt x="1631" y="133"/>
                  </a:lnTo>
                  <a:lnTo>
                    <a:pt x="1636" y="132"/>
                  </a:lnTo>
                  <a:lnTo>
                    <a:pt x="1641" y="132"/>
                  </a:lnTo>
                  <a:lnTo>
                    <a:pt x="1646" y="132"/>
                  </a:lnTo>
                  <a:lnTo>
                    <a:pt x="1651" y="133"/>
                  </a:lnTo>
                  <a:lnTo>
                    <a:pt x="1656" y="134"/>
                  </a:lnTo>
                  <a:lnTo>
                    <a:pt x="1660" y="136"/>
                  </a:lnTo>
                  <a:lnTo>
                    <a:pt x="1665" y="139"/>
                  </a:lnTo>
                  <a:lnTo>
                    <a:pt x="1669" y="141"/>
                  </a:lnTo>
                  <a:lnTo>
                    <a:pt x="1673" y="145"/>
                  </a:lnTo>
                  <a:lnTo>
                    <a:pt x="1676" y="149"/>
                  </a:lnTo>
                  <a:lnTo>
                    <a:pt x="1676" y="89"/>
                  </a:lnTo>
                  <a:lnTo>
                    <a:pt x="1708" y="89"/>
                  </a:lnTo>
                  <a:lnTo>
                    <a:pt x="1708" y="256"/>
                  </a:lnTo>
                  <a:close/>
                  <a:moveTo>
                    <a:pt x="1623" y="193"/>
                  </a:moveTo>
                  <a:lnTo>
                    <a:pt x="1623" y="202"/>
                  </a:lnTo>
                  <a:lnTo>
                    <a:pt x="1624" y="209"/>
                  </a:lnTo>
                  <a:lnTo>
                    <a:pt x="1626" y="216"/>
                  </a:lnTo>
                  <a:lnTo>
                    <a:pt x="1628" y="221"/>
                  </a:lnTo>
                  <a:lnTo>
                    <a:pt x="1633" y="226"/>
                  </a:lnTo>
                  <a:lnTo>
                    <a:pt x="1635" y="228"/>
                  </a:lnTo>
                  <a:lnTo>
                    <a:pt x="1638" y="230"/>
                  </a:lnTo>
                  <a:lnTo>
                    <a:pt x="1640" y="232"/>
                  </a:lnTo>
                  <a:lnTo>
                    <a:pt x="1643" y="232"/>
                  </a:lnTo>
                  <a:lnTo>
                    <a:pt x="1650" y="233"/>
                  </a:lnTo>
                  <a:lnTo>
                    <a:pt x="1655" y="233"/>
                  </a:lnTo>
                  <a:lnTo>
                    <a:pt x="1660" y="231"/>
                  </a:lnTo>
                  <a:lnTo>
                    <a:pt x="1665" y="228"/>
                  </a:lnTo>
                  <a:lnTo>
                    <a:pt x="1669" y="224"/>
                  </a:lnTo>
                  <a:lnTo>
                    <a:pt x="1672" y="219"/>
                  </a:lnTo>
                  <a:lnTo>
                    <a:pt x="1675" y="212"/>
                  </a:lnTo>
                  <a:lnTo>
                    <a:pt x="1675" y="208"/>
                  </a:lnTo>
                  <a:lnTo>
                    <a:pt x="1676" y="204"/>
                  </a:lnTo>
                  <a:lnTo>
                    <a:pt x="1677" y="196"/>
                  </a:lnTo>
                  <a:lnTo>
                    <a:pt x="1676" y="186"/>
                  </a:lnTo>
                  <a:lnTo>
                    <a:pt x="1675" y="182"/>
                  </a:lnTo>
                  <a:lnTo>
                    <a:pt x="1675" y="178"/>
                  </a:lnTo>
                  <a:lnTo>
                    <a:pt x="1672" y="171"/>
                  </a:lnTo>
                  <a:lnTo>
                    <a:pt x="1669" y="166"/>
                  </a:lnTo>
                  <a:lnTo>
                    <a:pt x="1667" y="163"/>
                  </a:lnTo>
                  <a:lnTo>
                    <a:pt x="1665" y="162"/>
                  </a:lnTo>
                  <a:lnTo>
                    <a:pt x="1660" y="159"/>
                  </a:lnTo>
                  <a:lnTo>
                    <a:pt x="1655" y="157"/>
                  </a:lnTo>
                  <a:lnTo>
                    <a:pt x="1653" y="157"/>
                  </a:lnTo>
                  <a:lnTo>
                    <a:pt x="1650" y="156"/>
                  </a:lnTo>
                  <a:lnTo>
                    <a:pt x="1644" y="157"/>
                  </a:lnTo>
                  <a:lnTo>
                    <a:pt x="1639" y="159"/>
                  </a:lnTo>
                  <a:lnTo>
                    <a:pt x="1635" y="162"/>
                  </a:lnTo>
                  <a:lnTo>
                    <a:pt x="1631" y="166"/>
                  </a:lnTo>
                  <a:lnTo>
                    <a:pt x="1629" y="168"/>
                  </a:lnTo>
                  <a:lnTo>
                    <a:pt x="1627" y="171"/>
                  </a:lnTo>
                  <a:lnTo>
                    <a:pt x="1625" y="177"/>
                  </a:lnTo>
                  <a:lnTo>
                    <a:pt x="1624" y="180"/>
                  </a:lnTo>
                  <a:lnTo>
                    <a:pt x="1623" y="184"/>
                  </a:lnTo>
                  <a:lnTo>
                    <a:pt x="1623" y="193"/>
                  </a:lnTo>
                  <a:close/>
                  <a:moveTo>
                    <a:pt x="1810" y="217"/>
                  </a:moveTo>
                  <a:lnTo>
                    <a:pt x="1842" y="223"/>
                  </a:lnTo>
                  <a:lnTo>
                    <a:pt x="1839" y="231"/>
                  </a:lnTo>
                  <a:lnTo>
                    <a:pt x="1837" y="235"/>
                  </a:lnTo>
                  <a:lnTo>
                    <a:pt x="1834" y="238"/>
                  </a:lnTo>
                  <a:lnTo>
                    <a:pt x="1832" y="241"/>
                  </a:lnTo>
                  <a:lnTo>
                    <a:pt x="1829" y="244"/>
                  </a:lnTo>
                  <a:lnTo>
                    <a:pt x="1826" y="247"/>
                  </a:lnTo>
                  <a:lnTo>
                    <a:pt x="1823" y="249"/>
                  </a:lnTo>
                  <a:lnTo>
                    <a:pt x="1816" y="253"/>
                  </a:lnTo>
                  <a:lnTo>
                    <a:pt x="1812" y="255"/>
                  </a:lnTo>
                  <a:lnTo>
                    <a:pt x="1808" y="256"/>
                  </a:lnTo>
                  <a:lnTo>
                    <a:pt x="1799" y="258"/>
                  </a:lnTo>
                  <a:lnTo>
                    <a:pt x="1794" y="258"/>
                  </a:lnTo>
                  <a:lnTo>
                    <a:pt x="1790" y="259"/>
                  </a:lnTo>
                  <a:lnTo>
                    <a:pt x="1782" y="258"/>
                  </a:lnTo>
                  <a:lnTo>
                    <a:pt x="1775" y="257"/>
                  </a:lnTo>
                  <a:lnTo>
                    <a:pt x="1768" y="256"/>
                  </a:lnTo>
                  <a:lnTo>
                    <a:pt x="1762" y="253"/>
                  </a:lnTo>
                  <a:lnTo>
                    <a:pt x="1759" y="252"/>
                  </a:lnTo>
                  <a:lnTo>
                    <a:pt x="1756" y="251"/>
                  </a:lnTo>
                  <a:lnTo>
                    <a:pt x="1751" y="247"/>
                  </a:lnTo>
                  <a:lnTo>
                    <a:pt x="1747" y="243"/>
                  </a:lnTo>
                  <a:lnTo>
                    <a:pt x="1743" y="238"/>
                  </a:lnTo>
                  <a:lnTo>
                    <a:pt x="1740" y="234"/>
                  </a:lnTo>
                  <a:lnTo>
                    <a:pt x="1737" y="229"/>
                  </a:lnTo>
                  <a:lnTo>
                    <a:pt x="1735" y="224"/>
                  </a:lnTo>
                  <a:lnTo>
                    <a:pt x="1734" y="219"/>
                  </a:lnTo>
                  <a:lnTo>
                    <a:pt x="1732" y="214"/>
                  </a:lnTo>
                  <a:lnTo>
                    <a:pt x="1731" y="208"/>
                  </a:lnTo>
                  <a:lnTo>
                    <a:pt x="1731" y="202"/>
                  </a:lnTo>
                  <a:lnTo>
                    <a:pt x="1731" y="196"/>
                  </a:lnTo>
                  <a:lnTo>
                    <a:pt x="1731" y="189"/>
                  </a:lnTo>
                  <a:lnTo>
                    <a:pt x="1732" y="182"/>
                  </a:lnTo>
                  <a:lnTo>
                    <a:pt x="1733" y="175"/>
                  </a:lnTo>
                  <a:lnTo>
                    <a:pt x="1735" y="169"/>
                  </a:lnTo>
                  <a:lnTo>
                    <a:pt x="1737" y="164"/>
                  </a:lnTo>
                  <a:lnTo>
                    <a:pt x="1740" y="158"/>
                  </a:lnTo>
                  <a:lnTo>
                    <a:pt x="1743" y="153"/>
                  </a:lnTo>
                  <a:lnTo>
                    <a:pt x="1746" y="149"/>
                  </a:lnTo>
                  <a:lnTo>
                    <a:pt x="1751" y="145"/>
                  </a:lnTo>
                  <a:lnTo>
                    <a:pt x="1755" y="142"/>
                  </a:lnTo>
                  <a:lnTo>
                    <a:pt x="1759" y="139"/>
                  </a:lnTo>
                  <a:lnTo>
                    <a:pt x="1764" y="136"/>
                  </a:lnTo>
                  <a:lnTo>
                    <a:pt x="1769" y="134"/>
                  </a:lnTo>
                  <a:lnTo>
                    <a:pt x="1775" y="133"/>
                  </a:lnTo>
                  <a:lnTo>
                    <a:pt x="1780" y="132"/>
                  </a:lnTo>
                  <a:lnTo>
                    <a:pt x="1786" y="132"/>
                  </a:lnTo>
                  <a:lnTo>
                    <a:pt x="1793" y="132"/>
                  </a:lnTo>
                  <a:lnTo>
                    <a:pt x="1799" y="133"/>
                  </a:lnTo>
                  <a:lnTo>
                    <a:pt x="1802" y="134"/>
                  </a:lnTo>
                  <a:lnTo>
                    <a:pt x="1805" y="134"/>
                  </a:lnTo>
                  <a:lnTo>
                    <a:pt x="1811" y="136"/>
                  </a:lnTo>
                  <a:lnTo>
                    <a:pt x="1816" y="139"/>
                  </a:lnTo>
                  <a:lnTo>
                    <a:pt x="1821" y="142"/>
                  </a:lnTo>
                  <a:lnTo>
                    <a:pt x="1825" y="146"/>
                  </a:lnTo>
                  <a:lnTo>
                    <a:pt x="1829" y="150"/>
                  </a:lnTo>
                  <a:lnTo>
                    <a:pt x="1833" y="155"/>
                  </a:lnTo>
                  <a:lnTo>
                    <a:pt x="1836" y="160"/>
                  </a:lnTo>
                  <a:lnTo>
                    <a:pt x="1838" y="166"/>
                  </a:lnTo>
                  <a:lnTo>
                    <a:pt x="1841" y="172"/>
                  </a:lnTo>
                  <a:lnTo>
                    <a:pt x="1842" y="180"/>
                  </a:lnTo>
                  <a:lnTo>
                    <a:pt x="1843" y="187"/>
                  </a:lnTo>
                  <a:lnTo>
                    <a:pt x="1844" y="196"/>
                  </a:lnTo>
                  <a:lnTo>
                    <a:pt x="1844" y="205"/>
                  </a:lnTo>
                  <a:lnTo>
                    <a:pt x="1764" y="205"/>
                  </a:lnTo>
                  <a:lnTo>
                    <a:pt x="1764" y="211"/>
                  </a:lnTo>
                  <a:lnTo>
                    <a:pt x="1766" y="217"/>
                  </a:lnTo>
                  <a:lnTo>
                    <a:pt x="1768" y="222"/>
                  </a:lnTo>
                  <a:lnTo>
                    <a:pt x="1771" y="227"/>
                  </a:lnTo>
                  <a:lnTo>
                    <a:pt x="1775" y="230"/>
                  </a:lnTo>
                  <a:lnTo>
                    <a:pt x="1780" y="233"/>
                  </a:lnTo>
                  <a:lnTo>
                    <a:pt x="1785" y="234"/>
                  </a:lnTo>
                  <a:lnTo>
                    <a:pt x="1790" y="235"/>
                  </a:lnTo>
                  <a:lnTo>
                    <a:pt x="1793" y="234"/>
                  </a:lnTo>
                  <a:lnTo>
                    <a:pt x="1797" y="234"/>
                  </a:lnTo>
                  <a:lnTo>
                    <a:pt x="1800" y="232"/>
                  </a:lnTo>
                  <a:lnTo>
                    <a:pt x="1803" y="231"/>
                  </a:lnTo>
                  <a:lnTo>
                    <a:pt x="1805" y="228"/>
                  </a:lnTo>
                  <a:lnTo>
                    <a:pt x="1807" y="225"/>
                  </a:lnTo>
                  <a:lnTo>
                    <a:pt x="1809" y="222"/>
                  </a:lnTo>
                  <a:lnTo>
                    <a:pt x="1810" y="217"/>
                  </a:lnTo>
                  <a:close/>
                  <a:moveTo>
                    <a:pt x="1812" y="185"/>
                  </a:moveTo>
                  <a:lnTo>
                    <a:pt x="1812" y="178"/>
                  </a:lnTo>
                  <a:lnTo>
                    <a:pt x="1811" y="175"/>
                  </a:lnTo>
                  <a:lnTo>
                    <a:pt x="1810" y="173"/>
                  </a:lnTo>
                  <a:lnTo>
                    <a:pt x="1809" y="170"/>
                  </a:lnTo>
                  <a:lnTo>
                    <a:pt x="1808" y="168"/>
                  </a:lnTo>
                  <a:lnTo>
                    <a:pt x="1807" y="166"/>
                  </a:lnTo>
                  <a:lnTo>
                    <a:pt x="1805" y="164"/>
                  </a:lnTo>
                  <a:lnTo>
                    <a:pt x="1801" y="161"/>
                  </a:lnTo>
                  <a:lnTo>
                    <a:pt x="1799" y="159"/>
                  </a:lnTo>
                  <a:lnTo>
                    <a:pt x="1797" y="158"/>
                  </a:lnTo>
                  <a:lnTo>
                    <a:pt x="1793" y="157"/>
                  </a:lnTo>
                  <a:lnTo>
                    <a:pt x="1788" y="156"/>
                  </a:lnTo>
                  <a:lnTo>
                    <a:pt x="1783" y="157"/>
                  </a:lnTo>
                  <a:lnTo>
                    <a:pt x="1779" y="158"/>
                  </a:lnTo>
                  <a:lnTo>
                    <a:pt x="1775" y="161"/>
                  </a:lnTo>
                  <a:lnTo>
                    <a:pt x="1771" y="164"/>
                  </a:lnTo>
                  <a:lnTo>
                    <a:pt x="1769" y="166"/>
                  </a:lnTo>
                  <a:lnTo>
                    <a:pt x="1768" y="168"/>
                  </a:lnTo>
                  <a:lnTo>
                    <a:pt x="1766" y="173"/>
                  </a:lnTo>
                  <a:lnTo>
                    <a:pt x="1765" y="179"/>
                  </a:lnTo>
                  <a:lnTo>
                    <a:pt x="1764" y="185"/>
                  </a:lnTo>
                  <a:lnTo>
                    <a:pt x="1812" y="185"/>
                  </a:lnTo>
                  <a:close/>
                  <a:moveTo>
                    <a:pt x="1981" y="256"/>
                  </a:moveTo>
                  <a:lnTo>
                    <a:pt x="1952" y="256"/>
                  </a:lnTo>
                  <a:lnTo>
                    <a:pt x="1952" y="238"/>
                  </a:lnTo>
                  <a:lnTo>
                    <a:pt x="1948" y="243"/>
                  </a:lnTo>
                  <a:lnTo>
                    <a:pt x="1943" y="247"/>
                  </a:lnTo>
                  <a:lnTo>
                    <a:pt x="1939" y="251"/>
                  </a:lnTo>
                  <a:lnTo>
                    <a:pt x="1934" y="254"/>
                  </a:lnTo>
                  <a:lnTo>
                    <a:pt x="1929" y="256"/>
                  </a:lnTo>
                  <a:lnTo>
                    <a:pt x="1924" y="257"/>
                  </a:lnTo>
                  <a:lnTo>
                    <a:pt x="1919" y="258"/>
                  </a:lnTo>
                  <a:lnTo>
                    <a:pt x="1914" y="259"/>
                  </a:lnTo>
                  <a:lnTo>
                    <a:pt x="1909" y="258"/>
                  </a:lnTo>
                  <a:lnTo>
                    <a:pt x="1904" y="258"/>
                  </a:lnTo>
                  <a:lnTo>
                    <a:pt x="1899" y="256"/>
                  </a:lnTo>
                  <a:lnTo>
                    <a:pt x="1894" y="254"/>
                  </a:lnTo>
                  <a:lnTo>
                    <a:pt x="1890" y="252"/>
                  </a:lnTo>
                  <a:lnTo>
                    <a:pt x="1886" y="249"/>
                  </a:lnTo>
                  <a:lnTo>
                    <a:pt x="1882" y="246"/>
                  </a:lnTo>
                  <a:lnTo>
                    <a:pt x="1878" y="242"/>
                  </a:lnTo>
                  <a:lnTo>
                    <a:pt x="1874" y="237"/>
                  </a:lnTo>
                  <a:lnTo>
                    <a:pt x="1871" y="233"/>
                  </a:lnTo>
                  <a:lnTo>
                    <a:pt x="1869" y="227"/>
                  </a:lnTo>
                  <a:lnTo>
                    <a:pt x="1867" y="222"/>
                  </a:lnTo>
                  <a:lnTo>
                    <a:pt x="1865" y="216"/>
                  </a:lnTo>
                  <a:lnTo>
                    <a:pt x="1864" y="209"/>
                  </a:lnTo>
                  <a:lnTo>
                    <a:pt x="1863" y="202"/>
                  </a:lnTo>
                  <a:lnTo>
                    <a:pt x="1863" y="195"/>
                  </a:lnTo>
                  <a:lnTo>
                    <a:pt x="1863" y="187"/>
                  </a:lnTo>
                  <a:lnTo>
                    <a:pt x="1864" y="180"/>
                  </a:lnTo>
                  <a:lnTo>
                    <a:pt x="1865" y="174"/>
                  </a:lnTo>
                  <a:lnTo>
                    <a:pt x="1867" y="168"/>
                  </a:lnTo>
                  <a:lnTo>
                    <a:pt x="1869" y="162"/>
                  </a:lnTo>
                  <a:lnTo>
                    <a:pt x="1871" y="157"/>
                  </a:lnTo>
                  <a:lnTo>
                    <a:pt x="1874" y="152"/>
                  </a:lnTo>
                  <a:lnTo>
                    <a:pt x="1877" y="148"/>
                  </a:lnTo>
                  <a:lnTo>
                    <a:pt x="1881" y="144"/>
                  </a:lnTo>
                  <a:lnTo>
                    <a:pt x="1885" y="141"/>
                  </a:lnTo>
                  <a:lnTo>
                    <a:pt x="1889" y="138"/>
                  </a:lnTo>
                  <a:lnTo>
                    <a:pt x="1894" y="136"/>
                  </a:lnTo>
                  <a:lnTo>
                    <a:pt x="1899" y="134"/>
                  </a:lnTo>
                  <a:lnTo>
                    <a:pt x="1903" y="133"/>
                  </a:lnTo>
                  <a:lnTo>
                    <a:pt x="1909" y="132"/>
                  </a:lnTo>
                  <a:lnTo>
                    <a:pt x="1914" y="132"/>
                  </a:lnTo>
                  <a:lnTo>
                    <a:pt x="1919" y="132"/>
                  </a:lnTo>
                  <a:lnTo>
                    <a:pt x="1924" y="133"/>
                  </a:lnTo>
                  <a:lnTo>
                    <a:pt x="1929" y="134"/>
                  </a:lnTo>
                  <a:lnTo>
                    <a:pt x="1933" y="136"/>
                  </a:lnTo>
                  <a:lnTo>
                    <a:pt x="1937" y="139"/>
                  </a:lnTo>
                  <a:lnTo>
                    <a:pt x="1941" y="141"/>
                  </a:lnTo>
                  <a:lnTo>
                    <a:pt x="1945" y="145"/>
                  </a:lnTo>
                  <a:lnTo>
                    <a:pt x="1949" y="149"/>
                  </a:lnTo>
                  <a:lnTo>
                    <a:pt x="1949" y="89"/>
                  </a:lnTo>
                  <a:lnTo>
                    <a:pt x="1981" y="89"/>
                  </a:lnTo>
                  <a:lnTo>
                    <a:pt x="1981" y="256"/>
                  </a:lnTo>
                  <a:close/>
                  <a:moveTo>
                    <a:pt x="1896" y="193"/>
                  </a:moveTo>
                  <a:lnTo>
                    <a:pt x="1896" y="202"/>
                  </a:lnTo>
                  <a:lnTo>
                    <a:pt x="1897" y="209"/>
                  </a:lnTo>
                  <a:lnTo>
                    <a:pt x="1899" y="216"/>
                  </a:lnTo>
                  <a:lnTo>
                    <a:pt x="1901" y="221"/>
                  </a:lnTo>
                  <a:lnTo>
                    <a:pt x="1905" y="226"/>
                  </a:lnTo>
                  <a:lnTo>
                    <a:pt x="1908" y="228"/>
                  </a:lnTo>
                  <a:lnTo>
                    <a:pt x="1910" y="230"/>
                  </a:lnTo>
                  <a:lnTo>
                    <a:pt x="1913" y="232"/>
                  </a:lnTo>
                  <a:lnTo>
                    <a:pt x="1916" y="232"/>
                  </a:lnTo>
                  <a:lnTo>
                    <a:pt x="1923" y="233"/>
                  </a:lnTo>
                  <a:lnTo>
                    <a:pt x="1928" y="233"/>
                  </a:lnTo>
                  <a:lnTo>
                    <a:pt x="1933" y="231"/>
                  </a:lnTo>
                  <a:lnTo>
                    <a:pt x="1937" y="228"/>
                  </a:lnTo>
                  <a:lnTo>
                    <a:pt x="1942" y="224"/>
                  </a:lnTo>
                  <a:lnTo>
                    <a:pt x="1945" y="219"/>
                  </a:lnTo>
                  <a:lnTo>
                    <a:pt x="1947" y="212"/>
                  </a:lnTo>
                  <a:lnTo>
                    <a:pt x="1948" y="208"/>
                  </a:lnTo>
                  <a:lnTo>
                    <a:pt x="1949" y="204"/>
                  </a:lnTo>
                  <a:lnTo>
                    <a:pt x="1949" y="196"/>
                  </a:lnTo>
                  <a:lnTo>
                    <a:pt x="1949" y="186"/>
                  </a:lnTo>
                  <a:lnTo>
                    <a:pt x="1948" y="182"/>
                  </a:lnTo>
                  <a:lnTo>
                    <a:pt x="1947" y="178"/>
                  </a:lnTo>
                  <a:lnTo>
                    <a:pt x="1945" y="171"/>
                  </a:lnTo>
                  <a:lnTo>
                    <a:pt x="1942" y="166"/>
                  </a:lnTo>
                  <a:lnTo>
                    <a:pt x="1940" y="163"/>
                  </a:lnTo>
                  <a:lnTo>
                    <a:pt x="1938" y="162"/>
                  </a:lnTo>
                  <a:lnTo>
                    <a:pt x="1933" y="159"/>
                  </a:lnTo>
                  <a:lnTo>
                    <a:pt x="1928" y="157"/>
                  </a:lnTo>
                  <a:lnTo>
                    <a:pt x="1925" y="157"/>
                  </a:lnTo>
                  <a:lnTo>
                    <a:pt x="1923" y="156"/>
                  </a:lnTo>
                  <a:lnTo>
                    <a:pt x="1917" y="157"/>
                  </a:lnTo>
                  <a:lnTo>
                    <a:pt x="1912" y="159"/>
                  </a:lnTo>
                  <a:lnTo>
                    <a:pt x="1907" y="162"/>
                  </a:lnTo>
                  <a:lnTo>
                    <a:pt x="1903" y="166"/>
                  </a:lnTo>
                  <a:lnTo>
                    <a:pt x="1900" y="171"/>
                  </a:lnTo>
                  <a:lnTo>
                    <a:pt x="1898" y="177"/>
                  </a:lnTo>
                  <a:lnTo>
                    <a:pt x="1897" y="180"/>
                  </a:lnTo>
                  <a:lnTo>
                    <a:pt x="1896" y="184"/>
                  </a:lnTo>
                  <a:lnTo>
                    <a:pt x="1896" y="193"/>
                  </a:lnTo>
                  <a:close/>
                  <a:moveTo>
                    <a:pt x="2077" y="256"/>
                  </a:moveTo>
                  <a:lnTo>
                    <a:pt x="2077" y="89"/>
                  </a:lnTo>
                  <a:lnTo>
                    <a:pt x="2109" y="89"/>
                  </a:lnTo>
                  <a:lnTo>
                    <a:pt x="2109" y="149"/>
                  </a:lnTo>
                  <a:lnTo>
                    <a:pt x="2112" y="145"/>
                  </a:lnTo>
                  <a:lnTo>
                    <a:pt x="2116" y="141"/>
                  </a:lnTo>
                  <a:lnTo>
                    <a:pt x="2120" y="139"/>
                  </a:lnTo>
                  <a:lnTo>
                    <a:pt x="2125" y="136"/>
                  </a:lnTo>
                  <a:lnTo>
                    <a:pt x="2129" y="134"/>
                  </a:lnTo>
                  <a:lnTo>
                    <a:pt x="2134" y="133"/>
                  </a:lnTo>
                  <a:lnTo>
                    <a:pt x="2139" y="132"/>
                  </a:lnTo>
                  <a:lnTo>
                    <a:pt x="2144" y="132"/>
                  </a:lnTo>
                  <a:lnTo>
                    <a:pt x="2149" y="132"/>
                  </a:lnTo>
                  <a:lnTo>
                    <a:pt x="2154" y="133"/>
                  </a:lnTo>
                  <a:lnTo>
                    <a:pt x="2164" y="136"/>
                  </a:lnTo>
                  <a:lnTo>
                    <a:pt x="2168" y="138"/>
                  </a:lnTo>
                  <a:lnTo>
                    <a:pt x="2173" y="141"/>
                  </a:lnTo>
                  <a:lnTo>
                    <a:pt x="2177" y="144"/>
                  </a:lnTo>
                  <a:lnTo>
                    <a:pt x="2180" y="148"/>
                  </a:lnTo>
                  <a:lnTo>
                    <a:pt x="2184" y="152"/>
                  </a:lnTo>
                  <a:lnTo>
                    <a:pt x="2187" y="157"/>
                  </a:lnTo>
                  <a:lnTo>
                    <a:pt x="2189" y="162"/>
                  </a:lnTo>
                  <a:lnTo>
                    <a:pt x="2191" y="167"/>
                  </a:lnTo>
                  <a:lnTo>
                    <a:pt x="2193" y="173"/>
                  </a:lnTo>
                  <a:lnTo>
                    <a:pt x="2194" y="180"/>
                  </a:lnTo>
                  <a:lnTo>
                    <a:pt x="2195" y="187"/>
                  </a:lnTo>
                  <a:lnTo>
                    <a:pt x="2195" y="194"/>
                  </a:lnTo>
                  <a:lnTo>
                    <a:pt x="2195" y="202"/>
                  </a:lnTo>
                  <a:lnTo>
                    <a:pt x="2194" y="209"/>
                  </a:lnTo>
                  <a:lnTo>
                    <a:pt x="2193" y="215"/>
                  </a:lnTo>
                  <a:lnTo>
                    <a:pt x="2191" y="221"/>
                  </a:lnTo>
                  <a:lnTo>
                    <a:pt x="2189" y="227"/>
                  </a:lnTo>
                  <a:lnTo>
                    <a:pt x="2187" y="233"/>
                  </a:lnTo>
                  <a:lnTo>
                    <a:pt x="2184" y="237"/>
                  </a:lnTo>
                  <a:lnTo>
                    <a:pt x="2180" y="242"/>
                  </a:lnTo>
                  <a:lnTo>
                    <a:pt x="2176" y="246"/>
                  </a:lnTo>
                  <a:lnTo>
                    <a:pt x="2172" y="249"/>
                  </a:lnTo>
                  <a:lnTo>
                    <a:pt x="2168" y="252"/>
                  </a:lnTo>
                  <a:lnTo>
                    <a:pt x="2164" y="254"/>
                  </a:lnTo>
                  <a:lnTo>
                    <a:pt x="2159" y="256"/>
                  </a:lnTo>
                  <a:lnTo>
                    <a:pt x="2154" y="258"/>
                  </a:lnTo>
                  <a:lnTo>
                    <a:pt x="2149" y="258"/>
                  </a:lnTo>
                  <a:lnTo>
                    <a:pt x="2144" y="259"/>
                  </a:lnTo>
                  <a:lnTo>
                    <a:pt x="2139" y="258"/>
                  </a:lnTo>
                  <a:lnTo>
                    <a:pt x="2134" y="257"/>
                  </a:lnTo>
                  <a:lnTo>
                    <a:pt x="2129" y="256"/>
                  </a:lnTo>
                  <a:lnTo>
                    <a:pt x="2124" y="253"/>
                  </a:lnTo>
                  <a:lnTo>
                    <a:pt x="2119" y="251"/>
                  </a:lnTo>
                  <a:lnTo>
                    <a:pt x="2114" y="247"/>
                  </a:lnTo>
                  <a:lnTo>
                    <a:pt x="2110" y="243"/>
                  </a:lnTo>
                  <a:lnTo>
                    <a:pt x="2106" y="238"/>
                  </a:lnTo>
                  <a:lnTo>
                    <a:pt x="2106" y="256"/>
                  </a:lnTo>
                  <a:lnTo>
                    <a:pt x="2077" y="256"/>
                  </a:lnTo>
                  <a:close/>
                  <a:moveTo>
                    <a:pt x="2108" y="193"/>
                  </a:moveTo>
                  <a:lnTo>
                    <a:pt x="2109" y="201"/>
                  </a:lnTo>
                  <a:lnTo>
                    <a:pt x="2110" y="209"/>
                  </a:lnTo>
                  <a:lnTo>
                    <a:pt x="2112" y="215"/>
                  </a:lnTo>
                  <a:lnTo>
                    <a:pt x="2114" y="220"/>
                  </a:lnTo>
                  <a:lnTo>
                    <a:pt x="2119" y="226"/>
                  </a:lnTo>
                  <a:lnTo>
                    <a:pt x="2121" y="228"/>
                  </a:lnTo>
                  <a:lnTo>
                    <a:pt x="2124" y="230"/>
                  </a:lnTo>
                  <a:lnTo>
                    <a:pt x="2130" y="232"/>
                  </a:lnTo>
                  <a:lnTo>
                    <a:pt x="2136" y="233"/>
                  </a:lnTo>
                  <a:lnTo>
                    <a:pt x="2142" y="233"/>
                  </a:lnTo>
                  <a:lnTo>
                    <a:pt x="2146" y="231"/>
                  </a:lnTo>
                  <a:lnTo>
                    <a:pt x="2151" y="228"/>
                  </a:lnTo>
                  <a:lnTo>
                    <a:pt x="2155" y="224"/>
                  </a:lnTo>
                  <a:lnTo>
                    <a:pt x="2158" y="219"/>
                  </a:lnTo>
                  <a:lnTo>
                    <a:pt x="2159" y="216"/>
                  </a:lnTo>
                  <a:lnTo>
                    <a:pt x="2160" y="213"/>
                  </a:lnTo>
                  <a:lnTo>
                    <a:pt x="2162" y="205"/>
                  </a:lnTo>
                  <a:lnTo>
                    <a:pt x="2162" y="196"/>
                  </a:lnTo>
                  <a:lnTo>
                    <a:pt x="2162" y="186"/>
                  </a:lnTo>
                  <a:lnTo>
                    <a:pt x="2161" y="182"/>
                  </a:lnTo>
                  <a:lnTo>
                    <a:pt x="2160" y="178"/>
                  </a:lnTo>
                  <a:lnTo>
                    <a:pt x="2158" y="171"/>
                  </a:lnTo>
                  <a:lnTo>
                    <a:pt x="2154" y="166"/>
                  </a:lnTo>
                  <a:lnTo>
                    <a:pt x="2153" y="163"/>
                  </a:lnTo>
                  <a:lnTo>
                    <a:pt x="2150" y="162"/>
                  </a:lnTo>
                  <a:lnTo>
                    <a:pt x="2146" y="159"/>
                  </a:lnTo>
                  <a:lnTo>
                    <a:pt x="2141" y="157"/>
                  </a:lnTo>
                  <a:lnTo>
                    <a:pt x="2138" y="157"/>
                  </a:lnTo>
                  <a:lnTo>
                    <a:pt x="2135" y="156"/>
                  </a:lnTo>
                  <a:lnTo>
                    <a:pt x="2130" y="157"/>
                  </a:lnTo>
                  <a:lnTo>
                    <a:pt x="2127" y="158"/>
                  </a:lnTo>
                  <a:lnTo>
                    <a:pt x="2125" y="159"/>
                  </a:lnTo>
                  <a:lnTo>
                    <a:pt x="2120" y="161"/>
                  </a:lnTo>
                  <a:lnTo>
                    <a:pt x="2118" y="163"/>
                  </a:lnTo>
                  <a:lnTo>
                    <a:pt x="2116" y="165"/>
                  </a:lnTo>
                  <a:lnTo>
                    <a:pt x="2114" y="168"/>
                  </a:lnTo>
                  <a:lnTo>
                    <a:pt x="2113" y="170"/>
                  </a:lnTo>
                  <a:lnTo>
                    <a:pt x="2110" y="177"/>
                  </a:lnTo>
                  <a:lnTo>
                    <a:pt x="2109" y="180"/>
                  </a:lnTo>
                  <a:lnTo>
                    <a:pt x="2109" y="184"/>
                  </a:lnTo>
                  <a:lnTo>
                    <a:pt x="2108" y="193"/>
                  </a:lnTo>
                  <a:close/>
                  <a:moveTo>
                    <a:pt x="2206" y="135"/>
                  </a:moveTo>
                  <a:lnTo>
                    <a:pt x="2240" y="135"/>
                  </a:lnTo>
                  <a:lnTo>
                    <a:pt x="2269" y="221"/>
                  </a:lnTo>
                  <a:lnTo>
                    <a:pt x="2297" y="135"/>
                  </a:lnTo>
                  <a:lnTo>
                    <a:pt x="2330" y="135"/>
                  </a:lnTo>
                  <a:lnTo>
                    <a:pt x="2287" y="251"/>
                  </a:lnTo>
                  <a:lnTo>
                    <a:pt x="2280" y="272"/>
                  </a:lnTo>
                  <a:lnTo>
                    <a:pt x="2276" y="282"/>
                  </a:lnTo>
                  <a:lnTo>
                    <a:pt x="2274" y="286"/>
                  </a:lnTo>
                  <a:lnTo>
                    <a:pt x="2272" y="289"/>
                  </a:lnTo>
                  <a:lnTo>
                    <a:pt x="2268" y="294"/>
                  </a:lnTo>
                  <a:lnTo>
                    <a:pt x="2263" y="298"/>
                  </a:lnTo>
                  <a:lnTo>
                    <a:pt x="2260" y="299"/>
                  </a:lnTo>
                  <a:lnTo>
                    <a:pt x="2257" y="301"/>
                  </a:lnTo>
                  <a:lnTo>
                    <a:pt x="2254" y="302"/>
                  </a:lnTo>
                  <a:lnTo>
                    <a:pt x="2251" y="303"/>
                  </a:lnTo>
                  <a:lnTo>
                    <a:pt x="2247" y="304"/>
                  </a:lnTo>
                  <a:lnTo>
                    <a:pt x="2243" y="305"/>
                  </a:lnTo>
                  <a:lnTo>
                    <a:pt x="2234" y="305"/>
                  </a:lnTo>
                  <a:lnTo>
                    <a:pt x="2225" y="305"/>
                  </a:lnTo>
                  <a:lnTo>
                    <a:pt x="2216" y="303"/>
                  </a:lnTo>
                  <a:lnTo>
                    <a:pt x="2213" y="278"/>
                  </a:lnTo>
                  <a:lnTo>
                    <a:pt x="2220" y="279"/>
                  </a:lnTo>
                  <a:lnTo>
                    <a:pt x="2227" y="280"/>
                  </a:lnTo>
                  <a:lnTo>
                    <a:pt x="2232" y="279"/>
                  </a:lnTo>
                  <a:lnTo>
                    <a:pt x="2237" y="278"/>
                  </a:lnTo>
                  <a:lnTo>
                    <a:pt x="2240" y="276"/>
                  </a:lnTo>
                  <a:lnTo>
                    <a:pt x="2242" y="274"/>
                  </a:lnTo>
                  <a:lnTo>
                    <a:pt x="2243" y="273"/>
                  </a:lnTo>
                  <a:lnTo>
                    <a:pt x="2248" y="265"/>
                  </a:lnTo>
                  <a:lnTo>
                    <a:pt x="2252" y="256"/>
                  </a:lnTo>
                  <a:lnTo>
                    <a:pt x="2206" y="135"/>
                  </a:lnTo>
                  <a:close/>
                  <a:moveTo>
                    <a:pt x="1224" y="416"/>
                  </a:moveTo>
                  <a:lnTo>
                    <a:pt x="1224" y="442"/>
                  </a:lnTo>
                  <a:lnTo>
                    <a:pt x="1203" y="442"/>
                  </a:lnTo>
                  <a:lnTo>
                    <a:pt x="1203" y="491"/>
                  </a:lnTo>
                  <a:lnTo>
                    <a:pt x="1203" y="502"/>
                  </a:lnTo>
                  <a:lnTo>
                    <a:pt x="1203" y="506"/>
                  </a:lnTo>
                  <a:lnTo>
                    <a:pt x="1203" y="508"/>
                  </a:lnTo>
                  <a:lnTo>
                    <a:pt x="1206" y="511"/>
                  </a:lnTo>
                  <a:lnTo>
                    <a:pt x="1208" y="513"/>
                  </a:lnTo>
                  <a:lnTo>
                    <a:pt x="1210" y="513"/>
                  </a:lnTo>
                  <a:lnTo>
                    <a:pt x="1211" y="514"/>
                  </a:lnTo>
                  <a:lnTo>
                    <a:pt x="1217" y="513"/>
                  </a:lnTo>
                  <a:lnTo>
                    <a:pt x="1224" y="510"/>
                  </a:lnTo>
                  <a:lnTo>
                    <a:pt x="1227" y="535"/>
                  </a:lnTo>
                  <a:lnTo>
                    <a:pt x="1221" y="537"/>
                  </a:lnTo>
                  <a:lnTo>
                    <a:pt x="1215" y="539"/>
                  </a:lnTo>
                  <a:lnTo>
                    <a:pt x="1209" y="540"/>
                  </a:lnTo>
                  <a:lnTo>
                    <a:pt x="1202" y="540"/>
                  </a:lnTo>
                  <a:lnTo>
                    <a:pt x="1198" y="540"/>
                  </a:lnTo>
                  <a:lnTo>
                    <a:pt x="1194" y="539"/>
                  </a:lnTo>
                  <a:lnTo>
                    <a:pt x="1186" y="537"/>
                  </a:lnTo>
                  <a:lnTo>
                    <a:pt x="1180" y="534"/>
                  </a:lnTo>
                  <a:lnTo>
                    <a:pt x="1178" y="532"/>
                  </a:lnTo>
                  <a:lnTo>
                    <a:pt x="1176" y="530"/>
                  </a:lnTo>
                  <a:lnTo>
                    <a:pt x="1174" y="527"/>
                  </a:lnTo>
                  <a:lnTo>
                    <a:pt x="1173" y="524"/>
                  </a:lnTo>
                  <a:lnTo>
                    <a:pt x="1171" y="517"/>
                  </a:lnTo>
                  <a:lnTo>
                    <a:pt x="1171" y="509"/>
                  </a:lnTo>
                  <a:lnTo>
                    <a:pt x="1170" y="495"/>
                  </a:lnTo>
                  <a:lnTo>
                    <a:pt x="1170" y="442"/>
                  </a:lnTo>
                  <a:lnTo>
                    <a:pt x="1156" y="442"/>
                  </a:lnTo>
                  <a:lnTo>
                    <a:pt x="1156" y="416"/>
                  </a:lnTo>
                  <a:lnTo>
                    <a:pt x="1170" y="416"/>
                  </a:lnTo>
                  <a:lnTo>
                    <a:pt x="1170" y="392"/>
                  </a:lnTo>
                  <a:lnTo>
                    <a:pt x="1203" y="373"/>
                  </a:lnTo>
                  <a:lnTo>
                    <a:pt x="1203" y="416"/>
                  </a:lnTo>
                  <a:lnTo>
                    <a:pt x="1224" y="416"/>
                  </a:lnTo>
                  <a:close/>
                  <a:moveTo>
                    <a:pt x="1279" y="370"/>
                  </a:moveTo>
                  <a:lnTo>
                    <a:pt x="1279" y="432"/>
                  </a:lnTo>
                  <a:lnTo>
                    <a:pt x="1283" y="427"/>
                  </a:lnTo>
                  <a:lnTo>
                    <a:pt x="1287" y="424"/>
                  </a:lnTo>
                  <a:lnTo>
                    <a:pt x="1291" y="421"/>
                  </a:lnTo>
                  <a:lnTo>
                    <a:pt x="1296" y="418"/>
                  </a:lnTo>
                  <a:lnTo>
                    <a:pt x="1300" y="416"/>
                  </a:lnTo>
                  <a:lnTo>
                    <a:pt x="1305" y="415"/>
                  </a:lnTo>
                  <a:lnTo>
                    <a:pt x="1310" y="414"/>
                  </a:lnTo>
                  <a:lnTo>
                    <a:pt x="1316" y="413"/>
                  </a:lnTo>
                  <a:lnTo>
                    <a:pt x="1321" y="414"/>
                  </a:lnTo>
                  <a:lnTo>
                    <a:pt x="1326" y="414"/>
                  </a:lnTo>
                  <a:lnTo>
                    <a:pt x="1331" y="416"/>
                  </a:lnTo>
                  <a:lnTo>
                    <a:pt x="1336" y="418"/>
                  </a:lnTo>
                  <a:lnTo>
                    <a:pt x="1340" y="420"/>
                  </a:lnTo>
                  <a:lnTo>
                    <a:pt x="1344" y="422"/>
                  </a:lnTo>
                  <a:lnTo>
                    <a:pt x="1347" y="425"/>
                  </a:lnTo>
                  <a:lnTo>
                    <a:pt x="1349" y="428"/>
                  </a:lnTo>
                  <a:lnTo>
                    <a:pt x="1353" y="435"/>
                  </a:lnTo>
                  <a:lnTo>
                    <a:pt x="1354" y="438"/>
                  </a:lnTo>
                  <a:lnTo>
                    <a:pt x="1355" y="442"/>
                  </a:lnTo>
                  <a:lnTo>
                    <a:pt x="1357" y="452"/>
                  </a:lnTo>
                  <a:lnTo>
                    <a:pt x="1357" y="466"/>
                  </a:lnTo>
                  <a:lnTo>
                    <a:pt x="1357" y="537"/>
                  </a:lnTo>
                  <a:lnTo>
                    <a:pt x="1325" y="537"/>
                  </a:lnTo>
                  <a:lnTo>
                    <a:pt x="1325" y="473"/>
                  </a:lnTo>
                  <a:lnTo>
                    <a:pt x="1324" y="458"/>
                  </a:lnTo>
                  <a:lnTo>
                    <a:pt x="1324" y="453"/>
                  </a:lnTo>
                  <a:lnTo>
                    <a:pt x="1323" y="449"/>
                  </a:lnTo>
                  <a:lnTo>
                    <a:pt x="1322" y="447"/>
                  </a:lnTo>
                  <a:lnTo>
                    <a:pt x="1321" y="445"/>
                  </a:lnTo>
                  <a:lnTo>
                    <a:pt x="1319" y="443"/>
                  </a:lnTo>
                  <a:lnTo>
                    <a:pt x="1317" y="441"/>
                  </a:lnTo>
                  <a:lnTo>
                    <a:pt x="1314" y="440"/>
                  </a:lnTo>
                  <a:lnTo>
                    <a:pt x="1311" y="439"/>
                  </a:lnTo>
                  <a:lnTo>
                    <a:pt x="1308" y="438"/>
                  </a:lnTo>
                  <a:lnTo>
                    <a:pt x="1305" y="438"/>
                  </a:lnTo>
                  <a:lnTo>
                    <a:pt x="1301" y="438"/>
                  </a:lnTo>
                  <a:lnTo>
                    <a:pt x="1297" y="439"/>
                  </a:lnTo>
                  <a:lnTo>
                    <a:pt x="1294" y="440"/>
                  </a:lnTo>
                  <a:lnTo>
                    <a:pt x="1291" y="442"/>
                  </a:lnTo>
                  <a:lnTo>
                    <a:pt x="1288" y="444"/>
                  </a:lnTo>
                  <a:lnTo>
                    <a:pt x="1285" y="447"/>
                  </a:lnTo>
                  <a:lnTo>
                    <a:pt x="1283" y="450"/>
                  </a:lnTo>
                  <a:lnTo>
                    <a:pt x="1282" y="454"/>
                  </a:lnTo>
                  <a:lnTo>
                    <a:pt x="1280" y="458"/>
                  </a:lnTo>
                  <a:lnTo>
                    <a:pt x="1279" y="463"/>
                  </a:lnTo>
                  <a:lnTo>
                    <a:pt x="1279" y="470"/>
                  </a:lnTo>
                  <a:lnTo>
                    <a:pt x="1279" y="477"/>
                  </a:lnTo>
                  <a:lnTo>
                    <a:pt x="1279" y="537"/>
                  </a:lnTo>
                  <a:lnTo>
                    <a:pt x="1247" y="537"/>
                  </a:lnTo>
                  <a:lnTo>
                    <a:pt x="1247" y="370"/>
                  </a:lnTo>
                  <a:lnTo>
                    <a:pt x="1279" y="370"/>
                  </a:lnTo>
                  <a:close/>
                  <a:moveTo>
                    <a:pt x="1460" y="499"/>
                  </a:moveTo>
                  <a:lnTo>
                    <a:pt x="1492" y="504"/>
                  </a:lnTo>
                  <a:lnTo>
                    <a:pt x="1488" y="512"/>
                  </a:lnTo>
                  <a:lnTo>
                    <a:pt x="1486" y="516"/>
                  </a:lnTo>
                  <a:lnTo>
                    <a:pt x="1484" y="520"/>
                  </a:lnTo>
                  <a:lnTo>
                    <a:pt x="1481" y="523"/>
                  </a:lnTo>
                  <a:lnTo>
                    <a:pt x="1478" y="526"/>
                  </a:lnTo>
                  <a:lnTo>
                    <a:pt x="1475" y="529"/>
                  </a:lnTo>
                  <a:lnTo>
                    <a:pt x="1472" y="531"/>
                  </a:lnTo>
                  <a:lnTo>
                    <a:pt x="1465" y="535"/>
                  </a:lnTo>
                  <a:lnTo>
                    <a:pt x="1461" y="537"/>
                  </a:lnTo>
                  <a:lnTo>
                    <a:pt x="1457" y="538"/>
                  </a:lnTo>
                  <a:lnTo>
                    <a:pt x="1449" y="540"/>
                  </a:lnTo>
                  <a:lnTo>
                    <a:pt x="1444" y="540"/>
                  </a:lnTo>
                  <a:lnTo>
                    <a:pt x="1439" y="540"/>
                  </a:lnTo>
                  <a:lnTo>
                    <a:pt x="1431" y="540"/>
                  </a:lnTo>
                  <a:lnTo>
                    <a:pt x="1424" y="539"/>
                  </a:lnTo>
                  <a:lnTo>
                    <a:pt x="1418" y="537"/>
                  </a:lnTo>
                  <a:lnTo>
                    <a:pt x="1411" y="535"/>
                  </a:lnTo>
                  <a:lnTo>
                    <a:pt x="1409" y="534"/>
                  </a:lnTo>
                  <a:lnTo>
                    <a:pt x="1406" y="532"/>
                  </a:lnTo>
                  <a:lnTo>
                    <a:pt x="1401" y="529"/>
                  </a:lnTo>
                  <a:lnTo>
                    <a:pt x="1396" y="524"/>
                  </a:lnTo>
                  <a:lnTo>
                    <a:pt x="1392" y="519"/>
                  </a:lnTo>
                  <a:lnTo>
                    <a:pt x="1389" y="515"/>
                  </a:lnTo>
                  <a:lnTo>
                    <a:pt x="1387" y="511"/>
                  </a:lnTo>
                  <a:lnTo>
                    <a:pt x="1385" y="506"/>
                  </a:lnTo>
                  <a:lnTo>
                    <a:pt x="1383" y="501"/>
                  </a:lnTo>
                  <a:lnTo>
                    <a:pt x="1382" y="495"/>
                  </a:lnTo>
                  <a:lnTo>
                    <a:pt x="1381" y="490"/>
                  </a:lnTo>
                  <a:lnTo>
                    <a:pt x="1380" y="484"/>
                  </a:lnTo>
                  <a:lnTo>
                    <a:pt x="1380" y="478"/>
                  </a:lnTo>
                  <a:lnTo>
                    <a:pt x="1380" y="470"/>
                  </a:lnTo>
                  <a:lnTo>
                    <a:pt x="1381" y="463"/>
                  </a:lnTo>
                  <a:lnTo>
                    <a:pt x="1382" y="457"/>
                  </a:lnTo>
                  <a:lnTo>
                    <a:pt x="1384" y="451"/>
                  </a:lnTo>
                  <a:lnTo>
                    <a:pt x="1386" y="445"/>
                  </a:lnTo>
                  <a:lnTo>
                    <a:pt x="1389" y="440"/>
                  </a:lnTo>
                  <a:lnTo>
                    <a:pt x="1392" y="435"/>
                  </a:lnTo>
                  <a:lnTo>
                    <a:pt x="1396" y="431"/>
                  </a:lnTo>
                  <a:lnTo>
                    <a:pt x="1400" y="427"/>
                  </a:lnTo>
                  <a:lnTo>
                    <a:pt x="1404" y="423"/>
                  </a:lnTo>
                  <a:lnTo>
                    <a:pt x="1409" y="420"/>
                  </a:lnTo>
                  <a:lnTo>
                    <a:pt x="1414" y="418"/>
                  </a:lnTo>
                  <a:lnTo>
                    <a:pt x="1419" y="416"/>
                  </a:lnTo>
                  <a:lnTo>
                    <a:pt x="1424" y="415"/>
                  </a:lnTo>
                  <a:lnTo>
                    <a:pt x="1430" y="414"/>
                  </a:lnTo>
                  <a:lnTo>
                    <a:pt x="1436" y="413"/>
                  </a:lnTo>
                  <a:lnTo>
                    <a:pt x="1442" y="414"/>
                  </a:lnTo>
                  <a:lnTo>
                    <a:pt x="1449" y="415"/>
                  </a:lnTo>
                  <a:lnTo>
                    <a:pt x="1452" y="415"/>
                  </a:lnTo>
                  <a:lnTo>
                    <a:pt x="1454" y="416"/>
                  </a:lnTo>
                  <a:lnTo>
                    <a:pt x="1460" y="418"/>
                  </a:lnTo>
                  <a:lnTo>
                    <a:pt x="1465" y="420"/>
                  </a:lnTo>
                  <a:lnTo>
                    <a:pt x="1470" y="423"/>
                  </a:lnTo>
                  <a:lnTo>
                    <a:pt x="1474" y="427"/>
                  </a:lnTo>
                  <a:lnTo>
                    <a:pt x="1478" y="431"/>
                  </a:lnTo>
                  <a:lnTo>
                    <a:pt x="1482" y="436"/>
                  </a:lnTo>
                  <a:lnTo>
                    <a:pt x="1485" y="441"/>
                  </a:lnTo>
                  <a:lnTo>
                    <a:pt x="1488" y="447"/>
                  </a:lnTo>
                  <a:lnTo>
                    <a:pt x="1490" y="454"/>
                  </a:lnTo>
                  <a:lnTo>
                    <a:pt x="1492" y="461"/>
                  </a:lnTo>
                  <a:lnTo>
                    <a:pt x="1493" y="469"/>
                  </a:lnTo>
                  <a:lnTo>
                    <a:pt x="1493" y="477"/>
                  </a:lnTo>
                  <a:lnTo>
                    <a:pt x="1493" y="486"/>
                  </a:lnTo>
                  <a:lnTo>
                    <a:pt x="1413" y="486"/>
                  </a:lnTo>
                  <a:lnTo>
                    <a:pt x="1414" y="493"/>
                  </a:lnTo>
                  <a:lnTo>
                    <a:pt x="1415" y="499"/>
                  </a:lnTo>
                  <a:lnTo>
                    <a:pt x="1418" y="504"/>
                  </a:lnTo>
                  <a:lnTo>
                    <a:pt x="1421" y="508"/>
                  </a:lnTo>
                  <a:lnTo>
                    <a:pt x="1425" y="512"/>
                  </a:lnTo>
                  <a:lnTo>
                    <a:pt x="1429" y="514"/>
                  </a:lnTo>
                  <a:lnTo>
                    <a:pt x="1434" y="516"/>
                  </a:lnTo>
                  <a:lnTo>
                    <a:pt x="1439" y="516"/>
                  </a:lnTo>
                  <a:lnTo>
                    <a:pt x="1443" y="516"/>
                  </a:lnTo>
                  <a:lnTo>
                    <a:pt x="1446" y="515"/>
                  </a:lnTo>
                  <a:lnTo>
                    <a:pt x="1449" y="514"/>
                  </a:lnTo>
                  <a:lnTo>
                    <a:pt x="1452" y="512"/>
                  </a:lnTo>
                  <a:lnTo>
                    <a:pt x="1454" y="510"/>
                  </a:lnTo>
                  <a:lnTo>
                    <a:pt x="1456" y="507"/>
                  </a:lnTo>
                  <a:lnTo>
                    <a:pt x="1458" y="503"/>
                  </a:lnTo>
                  <a:lnTo>
                    <a:pt x="1460" y="499"/>
                  </a:lnTo>
                  <a:close/>
                  <a:moveTo>
                    <a:pt x="1462" y="466"/>
                  </a:moveTo>
                  <a:lnTo>
                    <a:pt x="1461" y="460"/>
                  </a:lnTo>
                  <a:lnTo>
                    <a:pt x="1460" y="457"/>
                  </a:lnTo>
                  <a:lnTo>
                    <a:pt x="1460" y="454"/>
                  </a:lnTo>
                  <a:lnTo>
                    <a:pt x="1459" y="452"/>
                  </a:lnTo>
                  <a:lnTo>
                    <a:pt x="1457" y="449"/>
                  </a:lnTo>
                  <a:lnTo>
                    <a:pt x="1456" y="447"/>
                  </a:lnTo>
                  <a:lnTo>
                    <a:pt x="1454" y="445"/>
                  </a:lnTo>
                  <a:lnTo>
                    <a:pt x="1451" y="442"/>
                  </a:lnTo>
                  <a:lnTo>
                    <a:pt x="1449" y="441"/>
                  </a:lnTo>
                  <a:lnTo>
                    <a:pt x="1447" y="440"/>
                  </a:lnTo>
                  <a:lnTo>
                    <a:pt x="1442" y="438"/>
                  </a:lnTo>
                  <a:lnTo>
                    <a:pt x="1438" y="438"/>
                  </a:lnTo>
                  <a:lnTo>
                    <a:pt x="1433" y="438"/>
                  </a:lnTo>
                  <a:lnTo>
                    <a:pt x="1428" y="440"/>
                  </a:lnTo>
                  <a:lnTo>
                    <a:pt x="1424" y="442"/>
                  </a:lnTo>
                  <a:lnTo>
                    <a:pt x="1420" y="446"/>
                  </a:lnTo>
                  <a:lnTo>
                    <a:pt x="1419" y="448"/>
                  </a:lnTo>
                  <a:lnTo>
                    <a:pt x="1417" y="450"/>
                  </a:lnTo>
                  <a:lnTo>
                    <a:pt x="1415" y="455"/>
                  </a:lnTo>
                  <a:lnTo>
                    <a:pt x="1414" y="460"/>
                  </a:lnTo>
                  <a:lnTo>
                    <a:pt x="1414" y="466"/>
                  </a:lnTo>
                  <a:lnTo>
                    <a:pt x="1462" y="466"/>
                  </a:lnTo>
                  <a:close/>
                  <a:moveTo>
                    <a:pt x="1585" y="537"/>
                  </a:moveTo>
                  <a:lnTo>
                    <a:pt x="1585" y="370"/>
                  </a:lnTo>
                  <a:lnTo>
                    <a:pt x="1709" y="370"/>
                  </a:lnTo>
                  <a:lnTo>
                    <a:pt x="1709" y="398"/>
                  </a:lnTo>
                  <a:lnTo>
                    <a:pt x="1619" y="398"/>
                  </a:lnTo>
                  <a:lnTo>
                    <a:pt x="1619" y="435"/>
                  </a:lnTo>
                  <a:lnTo>
                    <a:pt x="1703" y="435"/>
                  </a:lnTo>
                  <a:lnTo>
                    <a:pt x="1703" y="464"/>
                  </a:lnTo>
                  <a:lnTo>
                    <a:pt x="1619" y="464"/>
                  </a:lnTo>
                  <a:lnTo>
                    <a:pt x="1619" y="509"/>
                  </a:lnTo>
                  <a:lnTo>
                    <a:pt x="1712" y="509"/>
                  </a:lnTo>
                  <a:lnTo>
                    <a:pt x="1712" y="537"/>
                  </a:lnTo>
                  <a:lnTo>
                    <a:pt x="1585" y="537"/>
                  </a:lnTo>
                  <a:close/>
                  <a:moveTo>
                    <a:pt x="1820" y="537"/>
                  </a:moveTo>
                  <a:lnTo>
                    <a:pt x="1820" y="519"/>
                  </a:lnTo>
                  <a:lnTo>
                    <a:pt x="1817" y="524"/>
                  </a:lnTo>
                  <a:lnTo>
                    <a:pt x="1813" y="528"/>
                  </a:lnTo>
                  <a:lnTo>
                    <a:pt x="1808" y="532"/>
                  </a:lnTo>
                  <a:lnTo>
                    <a:pt x="1803" y="535"/>
                  </a:lnTo>
                  <a:lnTo>
                    <a:pt x="1797" y="537"/>
                  </a:lnTo>
                  <a:lnTo>
                    <a:pt x="1792" y="539"/>
                  </a:lnTo>
                  <a:lnTo>
                    <a:pt x="1786" y="540"/>
                  </a:lnTo>
                  <a:lnTo>
                    <a:pt x="1780" y="540"/>
                  </a:lnTo>
                  <a:lnTo>
                    <a:pt x="1774" y="540"/>
                  </a:lnTo>
                  <a:lnTo>
                    <a:pt x="1768" y="539"/>
                  </a:lnTo>
                  <a:lnTo>
                    <a:pt x="1763" y="537"/>
                  </a:lnTo>
                  <a:lnTo>
                    <a:pt x="1758" y="535"/>
                  </a:lnTo>
                  <a:lnTo>
                    <a:pt x="1754" y="532"/>
                  </a:lnTo>
                  <a:lnTo>
                    <a:pt x="1752" y="530"/>
                  </a:lnTo>
                  <a:lnTo>
                    <a:pt x="1750" y="528"/>
                  </a:lnTo>
                  <a:lnTo>
                    <a:pt x="1747" y="524"/>
                  </a:lnTo>
                  <a:lnTo>
                    <a:pt x="1744" y="520"/>
                  </a:lnTo>
                  <a:lnTo>
                    <a:pt x="1742" y="514"/>
                  </a:lnTo>
                  <a:lnTo>
                    <a:pt x="1741" y="508"/>
                  </a:lnTo>
                  <a:lnTo>
                    <a:pt x="1740" y="501"/>
                  </a:lnTo>
                  <a:lnTo>
                    <a:pt x="1740" y="493"/>
                  </a:lnTo>
                  <a:lnTo>
                    <a:pt x="1740" y="416"/>
                  </a:lnTo>
                  <a:lnTo>
                    <a:pt x="1772" y="416"/>
                  </a:lnTo>
                  <a:lnTo>
                    <a:pt x="1772" y="472"/>
                  </a:lnTo>
                  <a:lnTo>
                    <a:pt x="1772" y="493"/>
                  </a:lnTo>
                  <a:lnTo>
                    <a:pt x="1773" y="499"/>
                  </a:lnTo>
                  <a:lnTo>
                    <a:pt x="1774" y="503"/>
                  </a:lnTo>
                  <a:lnTo>
                    <a:pt x="1775" y="506"/>
                  </a:lnTo>
                  <a:lnTo>
                    <a:pt x="1776" y="508"/>
                  </a:lnTo>
                  <a:lnTo>
                    <a:pt x="1778" y="511"/>
                  </a:lnTo>
                  <a:lnTo>
                    <a:pt x="1780" y="512"/>
                  </a:lnTo>
                  <a:lnTo>
                    <a:pt x="1783" y="514"/>
                  </a:lnTo>
                  <a:lnTo>
                    <a:pt x="1785" y="515"/>
                  </a:lnTo>
                  <a:lnTo>
                    <a:pt x="1792" y="516"/>
                  </a:lnTo>
                  <a:lnTo>
                    <a:pt x="1796" y="515"/>
                  </a:lnTo>
                  <a:lnTo>
                    <a:pt x="1800" y="515"/>
                  </a:lnTo>
                  <a:lnTo>
                    <a:pt x="1802" y="514"/>
                  </a:lnTo>
                  <a:lnTo>
                    <a:pt x="1803" y="513"/>
                  </a:lnTo>
                  <a:lnTo>
                    <a:pt x="1807" y="511"/>
                  </a:lnTo>
                  <a:lnTo>
                    <a:pt x="1810" y="509"/>
                  </a:lnTo>
                  <a:lnTo>
                    <a:pt x="1812" y="506"/>
                  </a:lnTo>
                  <a:lnTo>
                    <a:pt x="1814" y="503"/>
                  </a:lnTo>
                  <a:lnTo>
                    <a:pt x="1816" y="500"/>
                  </a:lnTo>
                  <a:lnTo>
                    <a:pt x="1817" y="495"/>
                  </a:lnTo>
                  <a:lnTo>
                    <a:pt x="1817" y="489"/>
                  </a:lnTo>
                  <a:lnTo>
                    <a:pt x="1818" y="479"/>
                  </a:lnTo>
                  <a:lnTo>
                    <a:pt x="1818" y="467"/>
                  </a:lnTo>
                  <a:lnTo>
                    <a:pt x="1818" y="416"/>
                  </a:lnTo>
                  <a:lnTo>
                    <a:pt x="1850" y="416"/>
                  </a:lnTo>
                  <a:lnTo>
                    <a:pt x="1850" y="537"/>
                  </a:lnTo>
                  <a:lnTo>
                    <a:pt x="1820" y="537"/>
                  </a:lnTo>
                  <a:close/>
                  <a:moveTo>
                    <a:pt x="1914" y="537"/>
                  </a:moveTo>
                  <a:lnTo>
                    <a:pt x="1882" y="537"/>
                  </a:lnTo>
                  <a:lnTo>
                    <a:pt x="1882" y="416"/>
                  </a:lnTo>
                  <a:lnTo>
                    <a:pt x="1912" y="416"/>
                  </a:lnTo>
                  <a:lnTo>
                    <a:pt x="1912" y="433"/>
                  </a:lnTo>
                  <a:lnTo>
                    <a:pt x="1915" y="428"/>
                  </a:lnTo>
                  <a:lnTo>
                    <a:pt x="1919" y="423"/>
                  </a:lnTo>
                  <a:lnTo>
                    <a:pt x="1922" y="420"/>
                  </a:lnTo>
                  <a:lnTo>
                    <a:pt x="1925" y="417"/>
                  </a:lnTo>
                  <a:lnTo>
                    <a:pt x="1929" y="416"/>
                  </a:lnTo>
                  <a:lnTo>
                    <a:pt x="1932" y="414"/>
                  </a:lnTo>
                  <a:lnTo>
                    <a:pt x="1936" y="414"/>
                  </a:lnTo>
                  <a:lnTo>
                    <a:pt x="1939" y="413"/>
                  </a:lnTo>
                  <a:lnTo>
                    <a:pt x="1945" y="414"/>
                  </a:lnTo>
                  <a:lnTo>
                    <a:pt x="1950" y="415"/>
                  </a:lnTo>
                  <a:lnTo>
                    <a:pt x="1955" y="417"/>
                  </a:lnTo>
                  <a:lnTo>
                    <a:pt x="1960" y="420"/>
                  </a:lnTo>
                  <a:lnTo>
                    <a:pt x="1951" y="447"/>
                  </a:lnTo>
                  <a:lnTo>
                    <a:pt x="1947" y="445"/>
                  </a:lnTo>
                  <a:lnTo>
                    <a:pt x="1943" y="444"/>
                  </a:lnTo>
                  <a:lnTo>
                    <a:pt x="1939" y="443"/>
                  </a:lnTo>
                  <a:lnTo>
                    <a:pt x="1935" y="442"/>
                  </a:lnTo>
                  <a:lnTo>
                    <a:pt x="1932" y="442"/>
                  </a:lnTo>
                  <a:lnTo>
                    <a:pt x="1929" y="443"/>
                  </a:lnTo>
                  <a:lnTo>
                    <a:pt x="1926" y="444"/>
                  </a:lnTo>
                  <a:lnTo>
                    <a:pt x="1924" y="446"/>
                  </a:lnTo>
                  <a:lnTo>
                    <a:pt x="1922" y="448"/>
                  </a:lnTo>
                  <a:lnTo>
                    <a:pt x="1920" y="451"/>
                  </a:lnTo>
                  <a:lnTo>
                    <a:pt x="1918" y="455"/>
                  </a:lnTo>
                  <a:lnTo>
                    <a:pt x="1917" y="459"/>
                  </a:lnTo>
                  <a:lnTo>
                    <a:pt x="1915" y="466"/>
                  </a:lnTo>
                  <a:lnTo>
                    <a:pt x="1915" y="474"/>
                  </a:lnTo>
                  <a:lnTo>
                    <a:pt x="1914" y="486"/>
                  </a:lnTo>
                  <a:lnTo>
                    <a:pt x="1914" y="500"/>
                  </a:lnTo>
                  <a:lnTo>
                    <a:pt x="1914" y="537"/>
                  </a:lnTo>
                  <a:close/>
                  <a:moveTo>
                    <a:pt x="1967" y="475"/>
                  </a:moveTo>
                  <a:lnTo>
                    <a:pt x="1967" y="467"/>
                  </a:lnTo>
                  <a:lnTo>
                    <a:pt x="1969" y="459"/>
                  </a:lnTo>
                  <a:lnTo>
                    <a:pt x="1971" y="452"/>
                  </a:lnTo>
                  <a:lnTo>
                    <a:pt x="1975" y="444"/>
                  </a:lnTo>
                  <a:lnTo>
                    <a:pt x="1979" y="437"/>
                  </a:lnTo>
                  <a:lnTo>
                    <a:pt x="1982" y="434"/>
                  </a:lnTo>
                  <a:lnTo>
                    <a:pt x="1984" y="431"/>
                  </a:lnTo>
                  <a:lnTo>
                    <a:pt x="1987" y="428"/>
                  </a:lnTo>
                  <a:lnTo>
                    <a:pt x="1990" y="426"/>
                  </a:lnTo>
                  <a:lnTo>
                    <a:pt x="1997" y="421"/>
                  </a:lnTo>
                  <a:lnTo>
                    <a:pt x="2004" y="418"/>
                  </a:lnTo>
                  <a:lnTo>
                    <a:pt x="2012" y="415"/>
                  </a:lnTo>
                  <a:lnTo>
                    <a:pt x="2021" y="414"/>
                  </a:lnTo>
                  <a:lnTo>
                    <a:pt x="2029" y="413"/>
                  </a:lnTo>
                  <a:lnTo>
                    <a:pt x="2036" y="414"/>
                  </a:lnTo>
                  <a:lnTo>
                    <a:pt x="2042" y="415"/>
                  </a:lnTo>
                  <a:lnTo>
                    <a:pt x="2049" y="416"/>
                  </a:lnTo>
                  <a:lnTo>
                    <a:pt x="2054" y="418"/>
                  </a:lnTo>
                  <a:lnTo>
                    <a:pt x="2060" y="420"/>
                  </a:lnTo>
                  <a:lnTo>
                    <a:pt x="2065" y="424"/>
                  </a:lnTo>
                  <a:lnTo>
                    <a:pt x="2067" y="425"/>
                  </a:lnTo>
                  <a:lnTo>
                    <a:pt x="2070" y="427"/>
                  </a:lnTo>
                  <a:lnTo>
                    <a:pt x="2074" y="431"/>
                  </a:lnTo>
                  <a:lnTo>
                    <a:pt x="2078" y="436"/>
                  </a:lnTo>
                  <a:lnTo>
                    <a:pt x="2082" y="441"/>
                  </a:lnTo>
                  <a:lnTo>
                    <a:pt x="2085" y="446"/>
                  </a:lnTo>
                  <a:lnTo>
                    <a:pt x="2088" y="452"/>
                  </a:lnTo>
                  <a:lnTo>
                    <a:pt x="2089" y="457"/>
                  </a:lnTo>
                  <a:lnTo>
                    <a:pt x="2091" y="463"/>
                  </a:lnTo>
                  <a:lnTo>
                    <a:pt x="2092" y="470"/>
                  </a:lnTo>
                  <a:lnTo>
                    <a:pt x="2092" y="476"/>
                  </a:lnTo>
                  <a:lnTo>
                    <a:pt x="2092" y="483"/>
                  </a:lnTo>
                  <a:lnTo>
                    <a:pt x="2091" y="490"/>
                  </a:lnTo>
                  <a:lnTo>
                    <a:pt x="2089" y="496"/>
                  </a:lnTo>
                  <a:lnTo>
                    <a:pt x="2087" y="502"/>
                  </a:lnTo>
                  <a:lnTo>
                    <a:pt x="2085" y="507"/>
                  </a:lnTo>
                  <a:lnTo>
                    <a:pt x="2082" y="512"/>
                  </a:lnTo>
                  <a:lnTo>
                    <a:pt x="2078" y="517"/>
                  </a:lnTo>
                  <a:lnTo>
                    <a:pt x="2074" y="522"/>
                  </a:lnTo>
                  <a:lnTo>
                    <a:pt x="2070" y="526"/>
                  </a:lnTo>
                  <a:lnTo>
                    <a:pt x="2065" y="530"/>
                  </a:lnTo>
                  <a:lnTo>
                    <a:pt x="2060" y="533"/>
                  </a:lnTo>
                  <a:lnTo>
                    <a:pt x="2054" y="536"/>
                  </a:lnTo>
                  <a:lnTo>
                    <a:pt x="2048" y="538"/>
                  </a:lnTo>
                  <a:lnTo>
                    <a:pt x="2042" y="539"/>
                  </a:lnTo>
                  <a:lnTo>
                    <a:pt x="2036" y="540"/>
                  </a:lnTo>
                  <a:lnTo>
                    <a:pt x="2029" y="540"/>
                  </a:lnTo>
                  <a:lnTo>
                    <a:pt x="2021" y="540"/>
                  </a:lnTo>
                  <a:lnTo>
                    <a:pt x="2017" y="539"/>
                  </a:lnTo>
                  <a:lnTo>
                    <a:pt x="2013" y="538"/>
                  </a:lnTo>
                  <a:lnTo>
                    <a:pt x="2005" y="536"/>
                  </a:lnTo>
                  <a:lnTo>
                    <a:pt x="1998" y="533"/>
                  </a:lnTo>
                  <a:lnTo>
                    <a:pt x="1991" y="528"/>
                  </a:lnTo>
                  <a:lnTo>
                    <a:pt x="1984" y="523"/>
                  </a:lnTo>
                  <a:lnTo>
                    <a:pt x="1982" y="520"/>
                  </a:lnTo>
                  <a:lnTo>
                    <a:pt x="1979" y="517"/>
                  </a:lnTo>
                  <a:lnTo>
                    <a:pt x="1975" y="511"/>
                  </a:lnTo>
                  <a:lnTo>
                    <a:pt x="1971" y="503"/>
                  </a:lnTo>
                  <a:lnTo>
                    <a:pt x="1969" y="494"/>
                  </a:lnTo>
                  <a:lnTo>
                    <a:pt x="1968" y="490"/>
                  </a:lnTo>
                  <a:lnTo>
                    <a:pt x="1967" y="485"/>
                  </a:lnTo>
                  <a:lnTo>
                    <a:pt x="1967" y="475"/>
                  </a:lnTo>
                  <a:close/>
                  <a:moveTo>
                    <a:pt x="2000" y="477"/>
                  </a:moveTo>
                  <a:lnTo>
                    <a:pt x="2000" y="485"/>
                  </a:lnTo>
                  <a:lnTo>
                    <a:pt x="2001" y="489"/>
                  </a:lnTo>
                  <a:lnTo>
                    <a:pt x="2002" y="493"/>
                  </a:lnTo>
                  <a:lnTo>
                    <a:pt x="2003" y="496"/>
                  </a:lnTo>
                  <a:lnTo>
                    <a:pt x="2005" y="499"/>
                  </a:lnTo>
                  <a:lnTo>
                    <a:pt x="2006" y="502"/>
                  </a:lnTo>
                  <a:lnTo>
                    <a:pt x="2008" y="504"/>
                  </a:lnTo>
                  <a:lnTo>
                    <a:pt x="2013" y="509"/>
                  </a:lnTo>
                  <a:lnTo>
                    <a:pt x="2015" y="510"/>
                  </a:lnTo>
                  <a:lnTo>
                    <a:pt x="2018" y="512"/>
                  </a:lnTo>
                  <a:lnTo>
                    <a:pt x="2021" y="513"/>
                  </a:lnTo>
                  <a:lnTo>
                    <a:pt x="2023" y="513"/>
                  </a:lnTo>
                  <a:lnTo>
                    <a:pt x="2026" y="514"/>
                  </a:lnTo>
                  <a:lnTo>
                    <a:pt x="2029" y="514"/>
                  </a:lnTo>
                  <a:lnTo>
                    <a:pt x="2035" y="513"/>
                  </a:lnTo>
                  <a:lnTo>
                    <a:pt x="2041" y="512"/>
                  </a:lnTo>
                  <a:lnTo>
                    <a:pt x="2043" y="510"/>
                  </a:lnTo>
                  <a:lnTo>
                    <a:pt x="2046" y="509"/>
                  </a:lnTo>
                  <a:lnTo>
                    <a:pt x="2050" y="504"/>
                  </a:lnTo>
                  <a:lnTo>
                    <a:pt x="2052" y="502"/>
                  </a:lnTo>
                  <a:lnTo>
                    <a:pt x="2054" y="499"/>
                  </a:lnTo>
                  <a:lnTo>
                    <a:pt x="2056" y="496"/>
                  </a:lnTo>
                  <a:lnTo>
                    <a:pt x="2057" y="493"/>
                  </a:lnTo>
                  <a:lnTo>
                    <a:pt x="2058" y="489"/>
                  </a:lnTo>
                  <a:lnTo>
                    <a:pt x="2058" y="485"/>
                  </a:lnTo>
                  <a:lnTo>
                    <a:pt x="2059" y="477"/>
                  </a:lnTo>
                  <a:lnTo>
                    <a:pt x="2058" y="468"/>
                  </a:lnTo>
                  <a:lnTo>
                    <a:pt x="2057" y="461"/>
                  </a:lnTo>
                  <a:lnTo>
                    <a:pt x="2056" y="458"/>
                  </a:lnTo>
                  <a:lnTo>
                    <a:pt x="2054" y="454"/>
                  </a:lnTo>
                  <a:lnTo>
                    <a:pt x="2052" y="452"/>
                  </a:lnTo>
                  <a:lnTo>
                    <a:pt x="2050" y="449"/>
                  </a:lnTo>
                  <a:lnTo>
                    <a:pt x="2046" y="445"/>
                  </a:lnTo>
                  <a:lnTo>
                    <a:pt x="2043" y="443"/>
                  </a:lnTo>
                  <a:lnTo>
                    <a:pt x="2041" y="442"/>
                  </a:lnTo>
                  <a:lnTo>
                    <a:pt x="2038" y="441"/>
                  </a:lnTo>
                  <a:lnTo>
                    <a:pt x="2035" y="440"/>
                  </a:lnTo>
                  <a:lnTo>
                    <a:pt x="2032" y="440"/>
                  </a:lnTo>
                  <a:lnTo>
                    <a:pt x="2029" y="440"/>
                  </a:lnTo>
                  <a:lnTo>
                    <a:pt x="2023" y="440"/>
                  </a:lnTo>
                  <a:lnTo>
                    <a:pt x="2018" y="442"/>
                  </a:lnTo>
                  <a:lnTo>
                    <a:pt x="2015" y="443"/>
                  </a:lnTo>
                  <a:lnTo>
                    <a:pt x="2013" y="445"/>
                  </a:lnTo>
                  <a:lnTo>
                    <a:pt x="2008" y="449"/>
                  </a:lnTo>
                  <a:lnTo>
                    <a:pt x="2006" y="452"/>
                  </a:lnTo>
                  <a:lnTo>
                    <a:pt x="2005" y="455"/>
                  </a:lnTo>
                  <a:lnTo>
                    <a:pt x="2003" y="458"/>
                  </a:lnTo>
                  <a:lnTo>
                    <a:pt x="2002" y="461"/>
                  </a:lnTo>
                  <a:lnTo>
                    <a:pt x="2001" y="464"/>
                  </a:lnTo>
                  <a:lnTo>
                    <a:pt x="2000" y="468"/>
                  </a:lnTo>
                  <a:lnTo>
                    <a:pt x="2000" y="477"/>
                  </a:lnTo>
                  <a:close/>
                  <a:moveTo>
                    <a:pt x="2116" y="416"/>
                  </a:moveTo>
                  <a:lnTo>
                    <a:pt x="2146" y="416"/>
                  </a:lnTo>
                  <a:lnTo>
                    <a:pt x="2146" y="434"/>
                  </a:lnTo>
                  <a:lnTo>
                    <a:pt x="2149" y="430"/>
                  </a:lnTo>
                  <a:lnTo>
                    <a:pt x="2153" y="426"/>
                  </a:lnTo>
                  <a:lnTo>
                    <a:pt x="2157" y="422"/>
                  </a:lnTo>
                  <a:lnTo>
                    <a:pt x="2162" y="419"/>
                  </a:lnTo>
                  <a:lnTo>
                    <a:pt x="2167" y="417"/>
                  </a:lnTo>
                  <a:lnTo>
                    <a:pt x="2172" y="415"/>
                  </a:lnTo>
                  <a:lnTo>
                    <a:pt x="2178" y="414"/>
                  </a:lnTo>
                  <a:lnTo>
                    <a:pt x="2184" y="413"/>
                  </a:lnTo>
                  <a:lnTo>
                    <a:pt x="2189" y="414"/>
                  </a:lnTo>
                  <a:lnTo>
                    <a:pt x="2194" y="414"/>
                  </a:lnTo>
                  <a:lnTo>
                    <a:pt x="2199" y="416"/>
                  </a:lnTo>
                  <a:lnTo>
                    <a:pt x="2203" y="418"/>
                  </a:lnTo>
                  <a:lnTo>
                    <a:pt x="2208" y="420"/>
                  </a:lnTo>
                  <a:lnTo>
                    <a:pt x="2212" y="423"/>
                  </a:lnTo>
                  <a:lnTo>
                    <a:pt x="2216" y="426"/>
                  </a:lnTo>
                  <a:lnTo>
                    <a:pt x="2220" y="430"/>
                  </a:lnTo>
                  <a:lnTo>
                    <a:pt x="2223" y="434"/>
                  </a:lnTo>
                  <a:lnTo>
                    <a:pt x="2226" y="439"/>
                  </a:lnTo>
                  <a:lnTo>
                    <a:pt x="2229" y="444"/>
                  </a:lnTo>
                  <a:lnTo>
                    <a:pt x="2231" y="450"/>
                  </a:lnTo>
                  <a:lnTo>
                    <a:pt x="2232" y="456"/>
                  </a:lnTo>
                  <a:lnTo>
                    <a:pt x="2233" y="462"/>
                  </a:lnTo>
                  <a:lnTo>
                    <a:pt x="2234" y="469"/>
                  </a:lnTo>
                  <a:lnTo>
                    <a:pt x="2234" y="476"/>
                  </a:lnTo>
                  <a:lnTo>
                    <a:pt x="2234" y="484"/>
                  </a:lnTo>
                  <a:lnTo>
                    <a:pt x="2233" y="490"/>
                  </a:lnTo>
                  <a:lnTo>
                    <a:pt x="2232" y="497"/>
                  </a:lnTo>
                  <a:lnTo>
                    <a:pt x="2231" y="503"/>
                  </a:lnTo>
                  <a:lnTo>
                    <a:pt x="2229" y="509"/>
                  </a:lnTo>
                  <a:lnTo>
                    <a:pt x="2226" y="514"/>
                  </a:lnTo>
                  <a:lnTo>
                    <a:pt x="2223" y="519"/>
                  </a:lnTo>
                  <a:lnTo>
                    <a:pt x="2220" y="523"/>
                  </a:lnTo>
                  <a:lnTo>
                    <a:pt x="2216" y="527"/>
                  </a:lnTo>
                  <a:lnTo>
                    <a:pt x="2212" y="531"/>
                  </a:lnTo>
                  <a:lnTo>
                    <a:pt x="2208" y="534"/>
                  </a:lnTo>
                  <a:lnTo>
                    <a:pt x="2203" y="536"/>
                  </a:lnTo>
                  <a:lnTo>
                    <a:pt x="2199" y="538"/>
                  </a:lnTo>
                  <a:lnTo>
                    <a:pt x="2194" y="539"/>
                  </a:lnTo>
                  <a:lnTo>
                    <a:pt x="2189" y="540"/>
                  </a:lnTo>
                  <a:lnTo>
                    <a:pt x="2184" y="540"/>
                  </a:lnTo>
                  <a:lnTo>
                    <a:pt x="2179" y="540"/>
                  </a:lnTo>
                  <a:lnTo>
                    <a:pt x="2174" y="539"/>
                  </a:lnTo>
                  <a:lnTo>
                    <a:pt x="2170" y="538"/>
                  </a:lnTo>
                  <a:lnTo>
                    <a:pt x="2165" y="536"/>
                  </a:lnTo>
                  <a:lnTo>
                    <a:pt x="2161" y="534"/>
                  </a:lnTo>
                  <a:lnTo>
                    <a:pt x="2157" y="531"/>
                  </a:lnTo>
                  <a:lnTo>
                    <a:pt x="2153" y="527"/>
                  </a:lnTo>
                  <a:lnTo>
                    <a:pt x="2148" y="522"/>
                  </a:lnTo>
                  <a:lnTo>
                    <a:pt x="2148" y="584"/>
                  </a:lnTo>
                  <a:lnTo>
                    <a:pt x="2116" y="584"/>
                  </a:lnTo>
                  <a:lnTo>
                    <a:pt x="2116" y="416"/>
                  </a:lnTo>
                  <a:close/>
                  <a:moveTo>
                    <a:pt x="2148" y="475"/>
                  </a:moveTo>
                  <a:lnTo>
                    <a:pt x="2148" y="484"/>
                  </a:lnTo>
                  <a:lnTo>
                    <a:pt x="2149" y="489"/>
                  </a:lnTo>
                  <a:lnTo>
                    <a:pt x="2150" y="493"/>
                  </a:lnTo>
                  <a:lnTo>
                    <a:pt x="2152" y="499"/>
                  </a:lnTo>
                  <a:lnTo>
                    <a:pt x="2156" y="505"/>
                  </a:lnTo>
                  <a:lnTo>
                    <a:pt x="2160" y="509"/>
                  </a:lnTo>
                  <a:lnTo>
                    <a:pt x="2163" y="511"/>
                  </a:lnTo>
                  <a:lnTo>
                    <a:pt x="2165" y="512"/>
                  </a:lnTo>
                  <a:lnTo>
                    <a:pt x="2167" y="513"/>
                  </a:lnTo>
                  <a:lnTo>
                    <a:pt x="2170" y="514"/>
                  </a:lnTo>
                  <a:lnTo>
                    <a:pt x="2173" y="515"/>
                  </a:lnTo>
                  <a:lnTo>
                    <a:pt x="2176" y="515"/>
                  </a:lnTo>
                  <a:lnTo>
                    <a:pt x="2181" y="514"/>
                  </a:lnTo>
                  <a:lnTo>
                    <a:pt x="2186" y="512"/>
                  </a:lnTo>
                  <a:lnTo>
                    <a:pt x="2190" y="510"/>
                  </a:lnTo>
                  <a:lnTo>
                    <a:pt x="2192" y="508"/>
                  </a:lnTo>
                  <a:lnTo>
                    <a:pt x="2194" y="506"/>
                  </a:lnTo>
                  <a:lnTo>
                    <a:pt x="2198" y="501"/>
                  </a:lnTo>
                  <a:lnTo>
                    <a:pt x="2199" y="497"/>
                  </a:lnTo>
                  <a:lnTo>
                    <a:pt x="2200" y="494"/>
                  </a:lnTo>
                  <a:lnTo>
                    <a:pt x="2201" y="486"/>
                  </a:lnTo>
                  <a:lnTo>
                    <a:pt x="2202" y="476"/>
                  </a:lnTo>
                  <a:lnTo>
                    <a:pt x="2201" y="467"/>
                  </a:lnTo>
                  <a:lnTo>
                    <a:pt x="2201" y="463"/>
                  </a:lnTo>
                  <a:lnTo>
                    <a:pt x="2200" y="460"/>
                  </a:lnTo>
                  <a:lnTo>
                    <a:pt x="2197" y="453"/>
                  </a:lnTo>
                  <a:lnTo>
                    <a:pt x="2194" y="448"/>
                  </a:lnTo>
                  <a:lnTo>
                    <a:pt x="2190" y="444"/>
                  </a:lnTo>
                  <a:lnTo>
                    <a:pt x="2186" y="441"/>
                  </a:lnTo>
                  <a:lnTo>
                    <a:pt x="2181" y="439"/>
                  </a:lnTo>
                  <a:lnTo>
                    <a:pt x="2178" y="439"/>
                  </a:lnTo>
                  <a:lnTo>
                    <a:pt x="2175" y="439"/>
                  </a:lnTo>
                  <a:lnTo>
                    <a:pt x="2170" y="439"/>
                  </a:lnTo>
                  <a:lnTo>
                    <a:pt x="2164" y="441"/>
                  </a:lnTo>
                  <a:lnTo>
                    <a:pt x="2160" y="444"/>
                  </a:lnTo>
                  <a:lnTo>
                    <a:pt x="2156" y="448"/>
                  </a:lnTo>
                  <a:lnTo>
                    <a:pt x="2152" y="453"/>
                  </a:lnTo>
                  <a:lnTo>
                    <a:pt x="2150" y="459"/>
                  </a:lnTo>
                  <a:lnTo>
                    <a:pt x="2149" y="463"/>
                  </a:lnTo>
                  <a:lnTo>
                    <a:pt x="2148" y="466"/>
                  </a:lnTo>
                  <a:lnTo>
                    <a:pt x="2148" y="475"/>
                  </a:lnTo>
                  <a:close/>
                  <a:moveTo>
                    <a:pt x="2330" y="499"/>
                  </a:moveTo>
                  <a:lnTo>
                    <a:pt x="2362" y="504"/>
                  </a:lnTo>
                  <a:lnTo>
                    <a:pt x="2358" y="512"/>
                  </a:lnTo>
                  <a:lnTo>
                    <a:pt x="2356" y="516"/>
                  </a:lnTo>
                  <a:lnTo>
                    <a:pt x="2354" y="520"/>
                  </a:lnTo>
                  <a:lnTo>
                    <a:pt x="2352" y="523"/>
                  </a:lnTo>
                  <a:lnTo>
                    <a:pt x="2349" y="526"/>
                  </a:lnTo>
                  <a:lnTo>
                    <a:pt x="2346" y="529"/>
                  </a:lnTo>
                  <a:lnTo>
                    <a:pt x="2343" y="531"/>
                  </a:lnTo>
                  <a:lnTo>
                    <a:pt x="2336" y="535"/>
                  </a:lnTo>
                  <a:lnTo>
                    <a:pt x="2332" y="537"/>
                  </a:lnTo>
                  <a:lnTo>
                    <a:pt x="2328" y="538"/>
                  </a:lnTo>
                  <a:lnTo>
                    <a:pt x="2319" y="540"/>
                  </a:lnTo>
                  <a:lnTo>
                    <a:pt x="2314" y="540"/>
                  </a:lnTo>
                  <a:lnTo>
                    <a:pt x="2309" y="540"/>
                  </a:lnTo>
                  <a:lnTo>
                    <a:pt x="2302" y="540"/>
                  </a:lnTo>
                  <a:lnTo>
                    <a:pt x="2294" y="539"/>
                  </a:lnTo>
                  <a:lnTo>
                    <a:pt x="2288" y="537"/>
                  </a:lnTo>
                  <a:lnTo>
                    <a:pt x="2282" y="535"/>
                  </a:lnTo>
                  <a:lnTo>
                    <a:pt x="2279" y="534"/>
                  </a:lnTo>
                  <a:lnTo>
                    <a:pt x="2276" y="532"/>
                  </a:lnTo>
                  <a:lnTo>
                    <a:pt x="2271" y="529"/>
                  </a:lnTo>
                  <a:lnTo>
                    <a:pt x="2267" y="524"/>
                  </a:lnTo>
                  <a:lnTo>
                    <a:pt x="2262" y="519"/>
                  </a:lnTo>
                  <a:lnTo>
                    <a:pt x="2260" y="515"/>
                  </a:lnTo>
                  <a:lnTo>
                    <a:pt x="2257" y="511"/>
                  </a:lnTo>
                  <a:lnTo>
                    <a:pt x="2255" y="506"/>
                  </a:lnTo>
                  <a:lnTo>
                    <a:pt x="2253" y="501"/>
                  </a:lnTo>
                  <a:lnTo>
                    <a:pt x="2252" y="495"/>
                  </a:lnTo>
                  <a:lnTo>
                    <a:pt x="2251" y="490"/>
                  </a:lnTo>
                  <a:lnTo>
                    <a:pt x="2251" y="484"/>
                  </a:lnTo>
                  <a:lnTo>
                    <a:pt x="2250" y="478"/>
                  </a:lnTo>
                  <a:lnTo>
                    <a:pt x="2251" y="470"/>
                  </a:lnTo>
                  <a:lnTo>
                    <a:pt x="2251" y="463"/>
                  </a:lnTo>
                  <a:lnTo>
                    <a:pt x="2253" y="457"/>
                  </a:lnTo>
                  <a:lnTo>
                    <a:pt x="2254" y="451"/>
                  </a:lnTo>
                  <a:lnTo>
                    <a:pt x="2257" y="445"/>
                  </a:lnTo>
                  <a:lnTo>
                    <a:pt x="2259" y="440"/>
                  </a:lnTo>
                  <a:lnTo>
                    <a:pt x="2263" y="435"/>
                  </a:lnTo>
                  <a:lnTo>
                    <a:pt x="2266" y="431"/>
                  </a:lnTo>
                  <a:lnTo>
                    <a:pt x="2270" y="427"/>
                  </a:lnTo>
                  <a:lnTo>
                    <a:pt x="2275" y="423"/>
                  </a:lnTo>
                  <a:lnTo>
                    <a:pt x="2279" y="420"/>
                  </a:lnTo>
                  <a:lnTo>
                    <a:pt x="2284" y="418"/>
                  </a:lnTo>
                  <a:lnTo>
                    <a:pt x="2289" y="416"/>
                  </a:lnTo>
                  <a:lnTo>
                    <a:pt x="2295" y="415"/>
                  </a:lnTo>
                  <a:lnTo>
                    <a:pt x="2300" y="414"/>
                  </a:lnTo>
                  <a:lnTo>
                    <a:pt x="2306" y="413"/>
                  </a:lnTo>
                  <a:lnTo>
                    <a:pt x="2313" y="414"/>
                  </a:lnTo>
                  <a:lnTo>
                    <a:pt x="2319" y="415"/>
                  </a:lnTo>
                  <a:lnTo>
                    <a:pt x="2322" y="415"/>
                  </a:lnTo>
                  <a:lnTo>
                    <a:pt x="2325" y="416"/>
                  </a:lnTo>
                  <a:lnTo>
                    <a:pt x="2330" y="418"/>
                  </a:lnTo>
                  <a:lnTo>
                    <a:pt x="2335" y="420"/>
                  </a:lnTo>
                  <a:lnTo>
                    <a:pt x="2340" y="423"/>
                  </a:lnTo>
                  <a:lnTo>
                    <a:pt x="2345" y="427"/>
                  </a:lnTo>
                  <a:lnTo>
                    <a:pt x="2349" y="431"/>
                  </a:lnTo>
                  <a:lnTo>
                    <a:pt x="2352" y="436"/>
                  </a:lnTo>
                  <a:lnTo>
                    <a:pt x="2356" y="441"/>
                  </a:lnTo>
                  <a:lnTo>
                    <a:pt x="2358" y="447"/>
                  </a:lnTo>
                  <a:lnTo>
                    <a:pt x="2360" y="454"/>
                  </a:lnTo>
                  <a:lnTo>
                    <a:pt x="2362" y="461"/>
                  </a:lnTo>
                  <a:lnTo>
                    <a:pt x="2363" y="469"/>
                  </a:lnTo>
                  <a:lnTo>
                    <a:pt x="2364" y="477"/>
                  </a:lnTo>
                  <a:lnTo>
                    <a:pt x="2364" y="486"/>
                  </a:lnTo>
                  <a:lnTo>
                    <a:pt x="2283" y="486"/>
                  </a:lnTo>
                  <a:lnTo>
                    <a:pt x="2284" y="493"/>
                  </a:lnTo>
                  <a:lnTo>
                    <a:pt x="2285" y="499"/>
                  </a:lnTo>
                  <a:lnTo>
                    <a:pt x="2288" y="504"/>
                  </a:lnTo>
                  <a:lnTo>
                    <a:pt x="2291" y="508"/>
                  </a:lnTo>
                  <a:lnTo>
                    <a:pt x="2295" y="512"/>
                  </a:lnTo>
                  <a:lnTo>
                    <a:pt x="2299" y="514"/>
                  </a:lnTo>
                  <a:lnTo>
                    <a:pt x="2304" y="516"/>
                  </a:lnTo>
                  <a:lnTo>
                    <a:pt x="2310" y="516"/>
                  </a:lnTo>
                  <a:lnTo>
                    <a:pt x="2313" y="516"/>
                  </a:lnTo>
                  <a:lnTo>
                    <a:pt x="2317" y="515"/>
                  </a:lnTo>
                  <a:lnTo>
                    <a:pt x="2320" y="514"/>
                  </a:lnTo>
                  <a:lnTo>
                    <a:pt x="2322" y="512"/>
                  </a:lnTo>
                  <a:lnTo>
                    <a:pt x="2325" y="510"/>
                  </a:lnTo>
                  <a:lnTo>
                    <a:pt x="2327" y="507"/>
                  </a:lnTo>
                  <a:lnTo>
                    <a:pt x="2329" y="503"/>
                  </a:lnTo>
                  <a:lnTo>
                    <a:pt x="2330" y="499"/>
                  </a:lnTo>
                  <a:close/>
                  <a:moveTo>
                    <a:pt x="2332" y="466"/>
                  </a:moveTo>
                  <a:lnTo>
                    <a:pt x="2331" y="460"/>
                  </a:lnTo>
                  <a:lnTo>
                    <a:pt x="2331" y="457"/>
                  </a:lnTo>
                  <a:lnTo>
                    <a:pt x="2330" y="454"/>
                  </a:lnTo>
                  <a:lnTo>
                    <a:pt x="2329" y="452"/>
                  </a:lnTo>
                  <a:lnTo>
                    <a:pt x="2328" y="449"/>
                  </a:lnTo>
                  <a:lnTo>
                    <a:pt x="2326" y="447"/>
                  </a:lnTo>
                  <a:lnTo>
                    <a:pt x="2325" y="445"/>
                  </a:lnTo>
                  <a:lnTo>
                    <a:pt x="2321" y="442"/>
                  </a:lnTo>
                  <a:lnTo>
                    <a:pt x="2319" y="441"/>
                  </a:lnTo>
                  <a:lnTo>
                    <a:pt x="2317" y="440"/>
                  </a:lnTo>
                  <a:lnTo>
                    <a:pt x="2313" y="438"/>
                  </a:lnTo>
                  <a:lnTo>
                    <a:pt x="2308" y="438"/>
                  </a:lnTo>
                  <a:lnTo>
                    <a:pt x="2303" y="438"/>
                  </a:lnTo>
                  <a:lnTo>
                    <a:pt x="2298" y="440"/>
                  </a:lnTo>
                  <a:lnTo>
                    <a:pt x="2294" y="442"/>
                  </a:lnTo>
                  <a:lnTo>
                    <a:pt x="2291" y="446"/>
                  </a:lnTo>
                  <a:lnTo>
                    <a:pt x="2289" y="448"/>
                  </a:lnTo>
                  <a:lnTo>
                    <a:pt x="2288" y="450"/>
                  </a:lnTo>
                  <a:lnTo>
                    <a:pt x="2286" y="455"/>
                  </a:lnTo>
                  <a:lnTo>
                    <a:pt x="2284" y="460"/>
                  </a:lnTo>
                  <a:lnTo>
                    <a:pt x="2284" y="466"/>
                  </a:lnTo>
                  <a:lnTo>
                    <a:pt x="2332" y="466"/>
                  </a:lnTo>
                  <a:close/>
                  <a:moveTo>
                    <a:pt x="2414" y="453"/>
                  </a:moveTo>
                  <a:lnTo>
                    <a:pt x="2385" y="448"/>
                  </a:lnTo>
                  <a:lnTo>
                    <a:pt x="2386" y="444"/>
                  </a:lnTo>
                  <a:lnTo>
                    <a:pt x="2388" y="440"/>
                  </a:lnTo>
                  <a:lnTo>
                    <a:pt x="2389" y="436"/>
                  </a:lnTo>
                  <a:lnTo>
                    <a:pt x="2391" y="433"/>
                  </a:lnTo>
                  <a:lnTo>
                    <a:pt x="2394" y="430"/>
                  </a:lnTo>
                  <a:lnTo>
                    <a:pt x="2396" y="427"/>
                  </a:lnTo>
                  <a:lnTo>
                    <a:pt x="2399" y="424"/>
                  </a:lnTo>
                  <a:lnTo>
                    <a:pt x="2402" y="422"/>
                  </a:lnTo>
                  <a:lnTo>
                    <a:pt x="2405" y="420"/>
                  </a:lnTo>
                  <a:lnTo>
                    <a:pt x="2408" y="418"/>
                  </a:lnTo>
                  <a:lnTo>
                    <a:pt x="2417" y="416"/>
                  </a:lnTo>
                  <a:lnTo>
                    <a:pt x="2421" y="415"/>
                  </a:lnTo>
                  <a:lnTo>
                    <a:pt x="2426" y="414"/>
                  </a:lnTo>
                  <a:lnTo>
                    <a:pt x="2437" y="413"/>
                  </a:lnTo>
                  <a:lnTo>
                    <a:pt x="2447" y="414"/>
                  </a:lnTo>
                  <a:lnTo>
                    <a:pt x="2456" y="415"/>
                  </a:lnTo>
                  <a:lnTo>
                    <a:pt x="2463" y="416"/>
                  </a:lnTo>
                  <a:lnTo>
                    <a:pt x="2469" y="419"/>
                  </a:lnTo>
                  <a:lnTo>
                    <a:pt x="2474" y="421"/>
                  </a:lnTo>
                  <a:lnTo>
                    <a:pt x="2478" y="424"/>
                  </a:lnTo>
                  <a:lnTo>
                    <a:pt x="2481" y="428"/>
                  </a:lnTo>
                  <a:lnTo>
                    <a:pt x="2484" y="431"/>
                  </a:lnTo>
                  <a:lnTo>
                    <a:pt x="2486" y="436"/>
                  </a:lnTo>
                  <a:lnTo>
                    <a:pt x="2487" y="443"/>
                  </a:lnTo>
                  <a:lnTo>
                    <a:pt x="2488" y="451"/>
                  </a:lnTo>
                  <a:lnTo>
                    <a:pt x="2488" y="460"/>
                  </a:lnTo>
                  <a:lnTo>
                    <a:pt x="2488" y="498"/>
                  </a:lnTo>
                  <a:lnTo>
                    <a:pt x="2488" y="511"/>
                  </a:lnTo>
                  <a:lnTo>
                    <a:pt x="2489" y="521"/>
                  </a:lnTo>
                  <a:lnTo>
                    <a:pt x="2492" y="529"/>
                  </a:lnTo>
                  <a:lnTo>
                    <a:pt x="2495" y="537"/>
                  </a:lnTo>
                  <a:lnTo>
                    <a:pt x="2464" y="537"/>
                  </a:lnTo>
                  <a:lnTo>
                    <a:pt x="2460" y="528"/>
                  </a:lnTo>
                  <a:lnTo>
                    <a:pt x="2456" y="530"/>
                  </a:lnTo>
                  <a:lnTo>
                    <a:pt x="2451" y="532"/>
                  </a:lnTo>
                  <a:lnTo>
                    <a:pt x="2446" y="534"/>
                  </a:lnTo>
                  <a:lnTo>
                    <a:pt x="2442" y="536"/>
                  </a:lnTo>
                  <a:lnTo>
                    <a:pt x="2437" y="538"/>
                  </a:lnTo>
                  <a:lnTo>
                    <a:pt x="2432" y="539"/>
                  </a:lnTo>
                  <a:lnTo>
                    <a:pt x="2427" y="540"/>
                  </a:lnTo>
                  <a:lnTo>
                    <a:pt x="2422" y="540"/>
                  </a:lnTo>
                  <a:lnTo>
                    <a:pt x="2413" y="540"/>
                  </a:lnTo>
                  <a:lnTo>
                    <a:pt x="2409" y="539"/>
                  </a:lnTo>
                  <a:lnTo>
                    <a:pt x="2405" y="538"/>
                  </a:lnTo>
                  <a:lnTo>
                    <a:pt x="2401" y="536"/>
                  </a:lnTo>
                  <a:lnTo>
                    <a:pt x="2398" y="534"/>
                  </a:lnTo>
                  <a:lnTo>
                    <a:pt x="2395" y="532"/>
                  </a:lnTo>
                  <a:lnTo>
                    <a:pt x="2392" y="530"/>
                  </a:lnTo>
                  <a:lnTo>
                    <a:pt x="2390" y="527"/>
                  </a:lnTo>
                  <a:lnTo>
                    <a:pt x="2387" y="525"/>
                  </a:lnTo>
                  <a:lnTo>
                    <a:pt x="2386" y="522"/>
                  </a:lnTo>
                  <a:lnTo>
                    <a:pt x="2384" y="518"/>
                  </a:lnTo>
                  <a:lnTo>
                    <a:pt x="2383" y="515"/>
                  </a:lnTo>
                  <a:lnTo>
                    <a:pt x="2382" y="512"/>
                  </a:lnTo>
                  <a:lnTo>
                    <a:pt x="2382" y="508"/>
                  </a:lnTo>
                  <a:lnTo>
                    <a:pt x="2381" y="504"/>
                  </a:lnTo>
                  <a:lnTo>
                    <a:pt x="2382" y="499"/>
                  </a:lnTo>
                  <a:lnTo>
                    <a:pt x="2383" y="495"/>
                  </a:lnTo>
                  <a:lnTo>
                    <a:pt x="2384" y="490"/>
                  </a:lnTo>
                  <a:lnTo>
                    <a:pt x="2386" y="486"/>
                  </a:lnTo>
                  <a:lnTo>
                    <a:pt x="2389" y="482"/>
                  </a:lnTo>
                  <a:lnTo>
                    <a:pt x="2392" y="479"/>
                  </a:lnTo>
                  <a:lnTo>
                    <a:pt x="2396" y="476"/>
                  </a:lnTo>
                  <a:lnTo>
                    <a:pt x="2400" y="474"/>
                  </a:lnTo>
                  <a:lnTo>
                    <a:pt x="2405" y="472"/>
                  </a:lnTo>
                  <a:lnTo>
                    <a:pt x="2411" y="470"/>
                  </a:lnTo>
                  <a:lnTo>
                    <a:pt x="2418" y="468"/>
                  </a:lnTo>
                  <a:lnTo>
                    <a:pt x="2426" y="466"/>
                  </a:lnTo>
                  <a:lnTo>
                    <a:pt x="2445" y="462"/>
                  </a:lnTo>
                  <a:lnTo>
                    <a:pt x="2452" y="460"/>
                  </a:lnTo>
                  <a:lnTo>
                    <a:pt x="2457" y="458"/>
                  </a:lnTo>
                  <a:lnTo>
                    <a:pt x="2456" y="452"/>
                  </a:lnTo>
                  <a:lnTo>
                    <a:pt x="2456" y="448"/>
                  </a:lnTo>
                  <a:lnTo>
                    <a:pt x="2455" y="446"/>
                  </a:lnTo>
                  <a:lnTo>
                    <a:pt x="2454" y="444"/>
                  </a:lnTo>
                  <a:lnTo>
                    <a:pt x="2453" y="443"/>
                  </a:lnTo>
                  <a:lnTo>
                    <a:pt x="2452" y="442"/>
                  </a:lnTo>
                  <a:lnTo>
                    <a:pt x="2449" y="440"/>
                  </a:lnTo>
                  <a:lnTo>
                    <a:pt x="2446" y="439"/>
                  </a:lnTo>
                  <a:lnTo>
                    <a:pt x="2441" y="438"/>
                  </a:lnTo>
                  <a:lnTo>
                    <a:pt x="2435" y="438"/>
                  </a:lnTo>
                  <a:lnTo>
                    <a:pt x="2431" y="438"/>
                  </a:lnTo>
                  <a:lnTo>
                    <a:pt x="2427" y="439"/>
                  </a:lnTo>
                  <a:lnTo>
                    <a:pt x="2424" y="440"/>
                  </a:lnTo>
                  <a:lnTo>
                    <a:pt x="2422" y="441"/>
                  </a:lnTo>
                  <a:lnTo>
                    <a:pt x="2419" y="443"/>
                  </a:lnTo>
                  <a:lnTo>
                    <a:pt x="2417" y="446"/>
                  </a:lnTo>
                  <a:lnTo>
                    <a:pt x="2415" y="449"/>
                  </a:lnTo>
                  <a:lnTo>
                    <a:pt x="2414" y="453"/>
                  </a:lnTo>
                  <a:close/>
                  <a:moveTo>
                    <a:pt x="2457" y="479"/>
                  </a:moveTo>
                  <a:lnTo>
                    <a:pt x="2449" y="481"/>
                  </a:lnTo>
                  <a:lnTo>
                    <a:pt x="2437" y="484"/>
                  </a:lnTo>
                  <a:lnTo>
                    <a:pt x="2426" y="487"/>
                  </a:lnTo>
                  <a:lnTo>
                    <a:pt x="2422" y="488"/>
                  </a:lnTo>
                  <a:lnTo>
                    <a:pt x="2420" y="490"/>
                  </a:lnTo>
                  <a:lnTo>
                    <a:pt x="2417" y="492"/>
                  </a:lnTo>
                  <a:lnTo>
                    <a:pt x="2415" y="495"/>
                  </a:lnTo>
                  <a:lnTo>
                    <a:pt x="2414" y="498"/>
                  </a:lnTo>
                  <a:lnTo>
                    <a:pt x="2413" y="501"/>
                  </a:lnTo>
                  <a:lnTo>
                    <a:pt x="2414" y="504"/>
                  </a:lnTo>
                  <a:lnTo>
                    <a:pt x="2415" y="507"/>
                  </a:lnTo>
                  <a:lnTo>
                    <a:pt x="2416" y="510"/>
                  </a:lnTo>
                  <a:lnTo>
                    <a:pt x="2419" y="513"/>
                  </a:lnTo>
                  <a:lnTo>
                    <a:pt x="2421" y="515"/>
                  </a:lnTo>
                  <a:lnTo>
                    <a:pt x="2424" y="516"/>
                  </a:lnTo>
                  <a:lnTo>
                    <a:pt x="2428" y="517"/>
                  </a:lnTo>
                  <a:lnTo>
                    <a:pt x="2431" y="518"/>
                  </a:lnTo>
                  <a:lnTo>
                    <a:pt x="2436" y="517"/>
                  </a:lnTo>
                  <a:lnTo>
                    <a:pt x="2440" y="516"/>
                  </a:lnTo>
                  <a:lnTo>
                    <a:pt x="2444" y="514"/>
                  </a:lnTo>
                  <a:lnTo>
                    <a:pt x="2448" y="512"/>
                  </a:lnTo>
                  <a:lnTo>
                    <a:pt x="2451" y="510"/>
                  </a:lnTo>
                  <a:lnTo>
                    <a:pt x="2453" y="507"/>
                  </a:lnTo>
                  <a:lnTo>
                    <a:pt x="2454" y="504"/>
                  </a:lnTo>
                  <a:lnTo>
                    <a:pt x="2456" y="501"/>
                  </a:lnTo>
                  <a:lnTo>
                    <a:pt x="2456" y="499"/>
                  </a:lnTo>
                  <a:lnTo>
                    <a:pt x="2456" y="495"/>
                  </a:lnTo>
                  <a:lnTo>
                    <a:pt x="2457" y="486"/>
                  </a:lnTo>
                  <a:lnTo>
                    <a:pt x="2457" y="479"/>
                  </a:lnTo>
                  <a:close/>
                  <a:moveTo>
                    <a:pt x="2631" y="537"/>
                  </a:moveTo>
                  <a:lnTo>
                    <a:pt x="2599" y="537"/>
                  </a:lnTo>
                  <a:lnTo>
                    <a:pt x="2599" y="476"/>
                  </a:lnTo>
                  <a:lnTo>
                    <a:pt x="2599" y="459"/>
                  </a:lnTo>
                  <a:lnTo>
                    <a:pt x="2598" y="454"/>
                  </a:lnTo>
                  <a:lnTo>
                    <a:pt x="2597" y="450"/>
                  </a:lnTo>
                  <a:lnTo>
                    <a:pt x="2596" y="447"/>
                  </a:lnTo>
                  <a:lnTo>
                    <a:pt x="2594" y="445"/>
                  </a:lnTo>
                  <a:lnTo>
                    <a:pt x="2593" y="443"/>
                  </a:lnTo>
                  <a:lnTo>
                    <a:pt x="2590" y="441"/>
                  </a:lnTo>
                  <a:lnTo>
                    <a:pt x="2588" y="440"/>
                  </a:lnTo>
                  <a:lnTo>
                    <a:pt x="2585" y="439"/>
                  </a:lnTo>
                  <a:lnTo>
                    <a:pt x="2582" y="438"/>
                  </a:lnTo>
                  <a:lnTo>
                    <a:pt x="2579" y="438"/>
                  </a:lnTo>
                  <a:lnTo>
                    <a:pt x="2575" y="438"/>
                  </a:lnTo>
                  <a:lnTo>
                    <a:pt x="2571" y="439"/>
                  </a:lnTo>
                  <a:lnTo>
                    <a:pt x="2568" y="441"/>
                  </a:lnTo>
                  <a:lnTo>
                    <a:pt x="2564" y="443"/>
                  </a:lnTo>
                  <a:lnTo>
                    <a:pt x="2563" y="444"/>
                  </a:lnTo>
                  <a:lnTo>
                    <a:pt x="2561" y="445"/>
                  </a:lnTo>
                  <a:lnTo>
                    <a:pt x="2559" y="448"/>
                  </a:lnTo>
                  <a:lnTo>
                    <a:pt x="2557" y="451"/>
                  </a:lnTo>
                  <a:lnTo>
                    <a:pt x="2555" y="455"/>
                  </a:lnTo>
                  <a:lnTo>
                    <a:pt x="2554" y="459"/>
                  </a:lnTo>
                  <a:lnTo>
                    <a:pt x="2553" y="465"/>
                  </a:lnTo>
                  <a:lnTo>
                    <a:pt x="2553" y="473"/>
                  </a:lnTo>
                  <a:lnTo>
                    <a:pt x="2553" y="483"/>
                  </a:lnTo>
                  <a:lnTo>
                    <a:pt x="2553" y="537"/>
                  </a:lnTo>
                  <a:lnTo>
                    <a:pt x="2520" y="537"/>
                  </a:lnTo>
                  <a:lnTo>
                    <a:pt x="2520" y="416"/>
                  </a:lnTo>
                  <a:lnTo>
                    <a:pt x="2550" y="416"/>
                  </a:lnTo>
                  <a:lnTo>
                    <a:pt x="2550" y="434"/>
                  </a:lnTo>
                  <a:lnTo>
                    <a:pt x="2555" y="429"/>
                  </a:lnTo>
                  <a:lnTo>
                    <a:pt x="2559" y="425"/>
                  </a:lnTo>
                  <a:lnTo>
                    <a:pt x="2564" y="421"/>
                  </a:lnTo>
                  <a:lnTo>
                    <a:pt x="2568" y="419"/>
                  </a:lnTo>
                  <a:lnTo>
                    <a:pt x="2574" y="416"/>
                  </a:lnTo>
                  <a:lnTo>
                    <a:pt x="2576" y="415"/>
                  </a:lnTo>
                  <a:lnTo>
                    <a:pt x="2579" y="415"/>
                  </a:lnTo>
                  <a:lnTo>
                    <a:pt x="2585" y="414"/>
                  </a:lnTo>
                  <a:lnTo>
                    <a:pt x="2590" y="413"/>
                  </a:lnTo>
                  <a:lnTo>
                    <a:pt x="2596" y="414"/>
                  </a:lnTo>
                  <a:lnTo>
                    <a:pt x="2601" y="414"/>
                  </a:lnTo>
                  <a:lnTo>
                    <a:pt x="2605" y="416"/>
                  </a:lnTo>
                  <a:lnTo>
                    <a:pt x="2610" y="417"/>
                  </a:lnTo>
                  <a:lnTo>
                    <a:pt x="2614" y="419"/>
                  </a:lnTo>
                  <a:lnTo>
                    <a:pt x="2618" y="422"/>
                  </a:lnTo>
                  <a:lnTo>
                    <a:pt x="2621" y="424"/>
                  </a:lnTo>
                  <a:lnTo>
                    <a:pt x="2623" y="427"/>
                  </a:lnTo>
                  <a:lnTo>
                    <a:pt x="2625" y="430"/>
                  </a:lnTo>
                  <a:lnTo>
                    <a:pt x="2627" y="433"/>
                  </a:lnTo>
                  <a:lnTo>
                    <a:pt x="2629" y="441"/>
                  </a:lnTo>
                  <a:lnTo>
                    <a:pt x="2631" y="450"/>
                  </a:lnTo>
                  <a:lnTo>
                    <a:pt x="2631" y="462"/>
                  </a:lnTo>
                  <a:lnTo>
                    <a:pt x="2631" y="537"/>
                  </a:lnTo>
                  <a:close/>
                  <a:moveTo>
                    <a:pt x="2729" y="370"/>
                  </a:moveTo>
                  <a:lnTo>
                    <a:pt x="2762" y="370"/>
                  </a:lnTo>
                  <a:lnTo>
                    <a:pt x="2762" y="461"/>
                  </a:lnTo>
                  <a:lnTo>
                    <a:pt x="2763" y="478"/>
                  </a:lnTo>
                  <a:lnTo>
                    <a:pt x="2763" y="485"/>
                  </a:lnTo>
                  <a:lnTo>
                    <a:pt x="2764" y="489"/>
                  </a:lnTo>
                  <a:lnTo>
                    <a:pt x="2765" y="494"/>
                  </a:lnTo>
                  <a:lnTo>
                    <a:pt x="2767" y="498"/>
                  </a:lnTo>
                  <a:lnTo>
                    <a:pt x="2769" y="500"/>
                  </a:lnTo>
                  <a:lnTo>
                    <a:pt x="2770" y="502"/>
                  </a:lnTo>
                  <a:lnTo>
                    <a:pt x="2772" y="504"/>
                  </a:lnTo>
                  <a:lnTo>
                    <a:pt x="2774" y="505"/>
                  </a:lnTo>
                  <a:lnTo>
                    <a:pt x="2778" y="508"/>
                  </a:lnTo>
                  <a:lnTo>
                    <a:pt x="2784" y="510"/>
                  </a:lnTo>
                  <a:lnTo>
                    <a:pt x="2790" y="511"/>
                  </a:lnTo>
                  <a:lnTo>
                    <a:pt x="2796" y="511"/>
                  </a:lnTo>
                  <a:lnTo>
                    <a:pt x="2803" y="511"/>
                  </a:lnTo>
                  <a:lnTo>
                    <a:pt x="2809" y="510"/>
                  </a:lnTo>
                  <a:lnTo>
                    <a:pt x="2814" y="508"/>
                  </a:lnTo>
                  <a:lnTo>
                    <a:pt x="2816" y="507"/>
                  </a:lnTo>
                  <a:lnTo>
                    <a:pt x="2818" y="506"/>
                  </a:lnTo>
                  <a:lnTo>
                    <a:pt x="2821" y="502"/>
                  </a:lnTo>
                  <a:lnTo>
                    <a:pt x="2824" y="499"/>
                  </a:lnTo>
                  <a:lnTo>
                    <a:pt x="2826" y="495"/>
                  </a:lnTo>
                  <a:lnTo>
                    <a:pt x="2827" y="491"/>
                  </a:lnTo>
                  <a:lnTo>
                    <a:pt x="2828" y="480"/>
                  </a:lnTo>
                  <a:lnTo>
                    <a:pt x="2828" y="463"/>
                  </a:lnTo>
                  <a:lnTo>
                    <a:pt x="2828" y="370"/>
                  </a:lnTo>
                  <a:lnTo>
                    <a:pt x="2862" y="370"/>
                  </a:lnTo>
                  <a:lnTo>
                    <a:pt x="2862" y="458"/>
                  </a:lnTo>
                  <a:lnTo>
                    <a:pt x="2862" y="472"/>
                  </a:lnTo>
                  <a:lnTo>
                    <a:pt x="2861" y="484"/>
                  </a:lnTo>
                  <a:lnTo>
                    <a:pt x="2861" y="493"/>
                  </a:lnTo>
                  <a:lnTo>
                    <a:pt x="2859" y="501"/>
                  </a:lnTo>
                  <a:lnTo>
                    <a:pt x="2858" y="507"/>
                  </a:lnTo>
                  <a:lnTo>
                    <a:pt x="2855" y="512"/>
                  </a:lnTo>
                  <a:lnTo>
                    <a:pt x="2853" y="517"/>
                  </a:lnTo>
                  <a:lnTo>
                    <a:pt x="2849" y="522"/>
                  </a:lnTo>
                  <a:lnTo>
                    <a:pt x="2845" y="526"/>
                  </a:lnTo>
                  <a:lnTo>
                    <a:pt x="2841" y="529"/>
                  </a:lnTo>
                  <a:lnTo>
                    <a:pt x="2835" y="532"/>
                  </a:lnTo>
                  <a:lnTo>
                    <a:pt x="2830" y="535"/>
                  </a:lnTo>
                  <a:lnTo>
                    <a:pt x="2823" y="537"/>
                  </a:lnTo>
                  <a:lnTo>
                    <a:pt x="2819" y="538"/>
                  </a:lnTo>
                  <a:lnTo>
                    <a:pt x="2815" y="539"/>
                  </a:lnTo>
                  <a:lnTo>
                    <a:pt x="2807" y="540"/>
                  </a:lnTo>
                  <a:lnTo>
                    <a:pt x="2797" y="540"/>
                  </a:lnTo>
                  <a:lnTo>
                    <a:pt x="2786" y="540"/>
                  </a:lnTo>
                  <a:lnTo>
                    <a:pt x="2776" y="539"/>
                  </a:lnTo>
                  <a:lnTo>
                    <a:pt x="2768" y="537"/>
                  </a:lnTo>
                  <a:lnTo>
                    <a:pt x="2761" y="535"/>
                  </a:lnTo>
                  <a:lnTo>
                    <a:pt x="2755" y="532"/>
                  </a:lnTo>
                  <a:lnTo>
                    <a:pt x="2750" y="528"/>
                  </a:lnTo>
                  <a:lnTo>
                    <a:pt x="2745" y="525"/>
                  </a:lnTo>
                  <a:lnTo>
                    <a:pt x="2741" y="520"/>
                  </a:lnTo>
                  <a:lnTo>
                    <a:pt x="2738" y="516"/>
                  </a:lnTo>
                  <a:lnTo>
                    <a:pt x="2735" y="511"/>
                  </a:lnTo>
                  <a:lnTo>
                    <a:pt x="2733" y="507"/>
                  </a:lnTo>
                  <a:lnTo>
                    <a:pt x="2732" y="502"/>
                  </a:lnTo>
                  <a:lnTo>
                    <a:pt x="2731" y="494"/>
                  </a:lnTo>
                  <a:lnTo>
                    <a:pt x="2729" y="484"/>
                  </a:lnTo>
                  <a:lnTo>
                    <a:pt x="2729" y="473"/>
                  </a:lnTo>
                  <a:lnTo>
                    <a:pt x="2729" y="459"/>
                  </a:lnTo>
                  <a:lnTo>
                    <a:pt x="2729" y="370"/>
                  </a:lnTo>
                  <a:close/>
                  <a:moveTo>
                    <a:pt x="3008" y="537"/>
                  </a:moveTo>
                  <a:lnTo>
                    <a:pt x="2976" y="537"/>
                  </a:lnTo>
                  <a:lnTo>
                    <a:pt x="2976" y="476"/>
                  </a:lnTo>
                  <a:lnTo>
                    <a:pt x="2975" y="459"/>
                  </a:lnTo>
                  <a:lnTo>
                    <a:pt x="2975" y="454"/>
                  </a:lnTo>
                  <a:lnTo>
                    <a:pt x="2974" y="450"/>
                  </a:lnTo>
                  <a:lnTo>
                    <a:pt x="2972" y="447"/>
                  </a:lnTo>
                  <a:lnTo>
                    <a:pt x="2971" y="445"/>
                  </a:lnTo>
                  <a:lnTo>
                    <a:pt x="2969" y="443"/>
                  </a:lnTo>
                  <a:lnTo>
                    <a:pt x="2967" y="441"/>
                  </a:lnTo>
                  <a:lnTo>
                    <a:pt x="2965" y="440"/>
                  </a:lnTo>
                  <a:lnTo>
                    <a:pt x="2962" y="439"/>
                  </a:lnTo>
                  <a:lnTo>
                    <a:pt x="2959" y="438"/>
                  </a:lnTo>
                  <a:lnTo>
                    <a:pt x="2956" y="438"/>
                  </a:lnTo>
                  <a:lnTo>
                    <a:pt x="2952" y="438"/>
                  </a:lnTo>
                  <a:lnTo>
                    <a:pt x="2948" y="439"/>
                  </a:lnTo>
                  <a:lnTo>
                    <a:pt x="2944" y="441"/>
                  </a:lnTo>
                  <a:lnTo>
                    <a:pt x="2941" y="443"/>
                  </a:lnTo>
                  <a:lnTo>
                    <a:pt x="2939" y="444"/>
                  </a:lnTo>
                  <a:lnTo>
                    <a:pt x="2938" y="445"/>
                  </a:lnTo>
                  <a:lnTo>
                    <a:pt x="2935" y="448"/>
                  </a:lnTo>
                  <a:lnTo>
                    <a:pt x="2933" y="451"/>
                  </a:lnTo>
                  <a:lnTo>
                    <a:pt x="2932" y="455"/>
                  </a:lnTo>
                  <a:lnTo>
                    <a:pt x="2931" y="459"/>
                  </a:lnTo>
                  <a:lnTo>
                    <a:pt x="2930" y="465"/>
                  </a:lnTo>
                  <a:lnTo>
                    <a:pt x="2930" y="473"/>
                  </a:lnTo>
                  <a:lnTo>
                    <a:pt x="2929" y="483"/>
                  </a:lnTo>
                  <a:lnTo>
                    <a:pt x="2929" y="537"/>
                  </a:lnTo>
                  <a:lnTo>
                    <a:pt x="2897" y="537"/>
                  </a:lnTo>
                  <a:lnTo>
                    <a:pt x="2897" y="416"/>
                  </a:lnTo>
                  <a:lnTo>
                    <a:pt x="2927" y="416"/>
                  </a:lnTo>
                  <a:lnTo>
                    <a:pt x="2927" y="434"/>
                  </a:lnTo>
                  <a:lnTo>
                    <a:pt x="2931" y="429"/>
                  </a:lnTo>
                  <a:lnTo>
                    <a:pt x="2936" y="425"/>
                  </a:lnTo>
                  <a:lnTo>
                    <a:pt x="2940" y="421"/>
                  </a:lnTo>
                  <a:lnTo>
                    <a:pt x="2945" y="419"/>
                  </a:lnTo>
                  <a:lnTo>
                    <a:pt x="2950" y="416"/>
                  </a:lnTo>
                  <a:lnTo>
                    <a:pt x="2953" y="415"/>
                  </a:lnTo>
                  <a:lnTo>
                    <a:pt x="2955" y="415"/>
                  </a:lnTo>
                  <a:lnTo>
                    <a:pt x="2961" y="414"/>
                  </a:lnTo>
                  <a:lnTo>
                    <a:pt x="2967" y="413"/>
                  </a:lnTo>
                  <a:lnTo>
                    <a:pt x="2972" y="414"/>
                  </a:lnTo>
                  <a:lnTo>
                    <a:pt x="2977" y="414"/>
                  </a:lnTo>
                  <a:lnTo>
                    <a:pt x="2982" y="416"/>
                  </a:lnTo>
                  <a:lnTo>
                    <a:pt x="2986" y="417"/>
                  </a:lnTo>
                  <a:lnTo>
                    <a:pt x="2991" y="419"/>
                  </a:lnTo>
                  <a:lnTo>
                    <a:pt x="2994" y="422"/>
                  </a:lnTo>
                  <a:lnTo>
                    <a:pt x="2997" y="424"/>
                  </a:lnTo>
                  <a:lnTo>
                    <a:pt x="3000" y="427"/>
                  </a:lnTo>
                  <a:lnTo>
                    <a:pt x="3002" y="430"/>
                  </a:lnTo>
                  <a:lnTo>
                    <a:pt x="3004" y="433"/>
                  </a:lnTo>
                  <a:lnTo>
                    <a:pt x="3006" y="441"/>
                  </a:lnTo>
                  <a:lnTo>
                    <a:pt x="3007" y="450"/>
                  </a:lnTo>
                  <a:lnTo>
                    <a:pt x="3008" y="462"/>
                  </a:lnTo>
                  <a:lnTo>
                    <a:pt x="3008" y="537"/>
                  </a:lnTo>
                  <a:close/>
                  <a:moveTo>
                    <a:pt x="3040" y="370"/>
                  </a:moveTo>
                  <a:lnTo>
                    <a:pt x="3072" y="370"/>
                  </a:lnTo>
                  <a:lnTo>
                    <a:pt x="3072" y="400"/>
                  </a:lnTo>
                  <a:lnTo>
                    <a:pt x="3040" y="400"/>
                  </a:lnTo>
                  <a:lnTo>
                    <a:pt x="3040" y="370"/>
                  </a:lnTo>
                  <a:close/>
                  <a:moveTo>
                    <a:pt x="3040" y="416"/>
                  </a:moveTo>
                  <a:lnTo>
                    <a:pt x="3072" y="416"/>
                  </a:lnTo>
                  <a:lnTo>
                    <a:pt x="3072" y="537"/>
                  </a:lnTo>
                  <a:lnTo>
                    <a:pt x="3040" y="537"/>
                  </a:lnTo>
                  <a:lnTo>
                    <a:pt x="3040" y="416"/>
                  </a:lnTo>
                  <a:close/>
                  <a:moveTo>
                    <a:pt x="3098" y="475"/>
                  </a:moveTo>
                  <a:lnTo>
                    <a:pt x="3098" y="467"/>
                  </a:lnTo>
                  <a:lnTo>
                    <a:pt x="3100" y="459"/>
                  </a:lnTo>
                  <a:lnTo>
                    <a:pt x="3102" y="452"/>
                  </a:lnTo>
                  <a:lnTo>
                    <a:pt x="3106" y="444"/>
                  </a:lnTo>
                  <a:lnTo>
                    <a:pt x="3110" y="437"/>
                  </a:lnTo>
                  <a:lnTo>
                    <a:pt x="3113" y="434"/>
                  </a:lnTo>
                  <a:lnTo>
                    <a:pt x="3115" y="431"/>
                  </a:lnTo>
                  <a:lnTo>
                    <a:pt x="3118" y="428"/>
                  </a:lnTo>
                  <a:lnTo>
                    <a:pt x="3121" y="426"/>
                  </a:lnTo>
                  <a:lnTo>
                    <a:pt x="3128" y="421"/>
                  </a:lnTo>
                  <a:lnTo>
                    <a:pt x="3135" y="418"/>
                  </a:lnTo>
                  <a:lnTo>
                    <a:pt x="3143" y="415"/>
                  </a:lnTo>
                  <a:lnTo>
                    <a:pt x="3152" y="414"/>
                  </a:lnTo>
                  <a:lnTo>
                    <a:pt x="3160" y="413"/>
                  </a:lnTo>
                  <a:lnTo>
                    <a:pt x="3167" y="414"/>
                  </a:lnTo>
                  <a:lnTo>
                    <a:pt x="3173" y="415"/>
                  </a:lnTo>
                  <a:lnTo>
                    <a:pt x="3180" y="416"/>
                  </a:lnTo>
                  <a:lnTo>
                    <a:pt x="3185" y="418"/>
                  </a:lnTo>
                  <a:lnTo>
                    <a:pt x="3191" y="420"/>
                  </a:lnTo>
                  <a:lnTo>
                    <a:pt x="3196" y="424"/>
                  </a:lnTo>
                  <a:lnTo>
                    <a:pt x="3198" y="425"/>
                  </a:lnTo>
                  <a:lnTo>
                    <a:pt x="3201" y="427"/>
                  </a:lnTo>
                  <a:lnTo>
                    <a:pt x="3205" y="431"/>
                  </a:lnTo>
                  <a:lnTo>
                    <a:pt x="3210" y="436"/>
                  </a:lnTo>
                  <a:lnTo>
                    <a:pt x="3213" y="441"/>
                  </a:lnTo>
                  <a:lnTo>
                    <a:pt x="3216" y="446"/>
                  </a:lnTo>
                  <a:lnTo>
                    <a:pt x="3219" y="452"/>
                  </a:lnTo>
                  <a:lnTo>
                    <a:pt x="3220" y="457"/>
                  </a:lnTo>
                  <a:lnTo>
                    <a:pt x="3222" y="463"/>
                  </a:lnTo>
                  <a:lnTo>
                    <a:pt x="3223" y="470"/>
                  </a:lnTo>
                  <a:lnTo>
                    <a:pt x="3223" y="476"/>
                  </a:lnTo>
                  <a:lnTo>
                    <a:pt x="3223" y="483"/>
                  </a:lnTo>
                  <a:lnTo>
                    <a:pt x="3222" y="490"/>
                  </a:lnTo>
                  <a:lnTo>
                    <a:pt x="3220" y="496"/>
                  </a:lnTo>
                  <a:lnTo>
                    <a:pt x="3219" y="502"/>
                  </a:lnTo>
                  <a:lnTo>
                    <a:pt x="3216" y="507"/>
                  </a:lnTo>
                  <a:lnTo>
                    <a:pt x="3213" y="512"/>
                  </a:lnTo>
                  <a:lnTo>
                    <a:pt x="3209" y="517"/>
                  </a:lnTo>
                  <a:lnTo>
                    <a:pt x="3205" y="522"/>
                  </a:lnTo>
                  <a:lnTo>
                    <a:pt x="3201" y="526"/>
                  </a:lnTo>
                  <a:lnTo>
                    <a:pt x="3196" y="530"/>
                  </a:lnTo>
                  <a:lnTo>
                    <a:pt x="3191" y="533"/>
                  </a:lnTo>
                  <a:lnTo>
                    <a:pt x="3185" y="536"/>
                  </a:lnTo>
                  <a:lnTo>
                    <a:pt x="3179" y="538"/>
                  </a:lnTo>
                  <a:lnTo>
                    <a:pt x="3173" y="539"/>
                  </a:lnTo>
                  <a:lnTo>
                    <a:pt x="3167" y="540"/>
                  </a:lnTo>
                  <a:lnTo>
                    <a:pt x="3161" y="540"/>
                  </a:lnTo>
                  <a:lnTo>
                    <a:pt x="3152" y="540"/>
                  </a:lnTo>
                  <a:lnTo>
                    <a:pt x="3148" y="539"/>
                  </a:lnTo>
                  <a:lnTo>
                    <a:pt x="3144" y="538"/>
                  </a:lnTo>
                  <a:lnTo>
                    <a:pt x="3136" y="536"/>
                  </a:lnTo>
                  <a:lnTo>
                    <a:pt x="3129" y="533"/>
                  </a:lnTo>
                  <a:lnTo>
                    <a:pt x="3122" y="528"/>
                  </a:lnTo>
                  <a:lnTo>
                    <a:pt x="3115" y="523"/>
                  </a:lnTo>
                  <a:lnTo>
                    <a:pt x="3113" y="520"/>
                  </a:lnTo>
                  <a:lnTo>
                    <a:pt x="3110" y="517"/>
                  </a:lnTo>
                  <a:lnTo>
                    <a:pt x="3106" y="511"/>
                  </a:lnTo>
                  <a:lnTo>
                    <a:pt x="3102" y="503"/>
                  </a:lnTo>
                  <a:lnTo>
                    <a:pt x="3100" y="494"/>
                  </a:lnTo>
                  <a:lnTo>
                    <a:pt x="3099" y="490"/>
                  </a:lnTo>
                  <a:lnTo>
                    <a:pt x="3098" y="485"/>
                  </a:lnTo>
                  <a:lnTo>
                    <a:pt x="3098" y="475"/>
                  </a:lnTo>
                  <a:close/>
                  <a:moveTo>
                    <a:pt x="3131" y="477"/>
                  </a:moveTo>
                  <a:lnTo>
                    <a:pt x="3131" y="485"/>
                  </a:lnTo>
                  <a:lnTo>
                    <a:pt x="3132" y="489"/>
                  </a:lnTo>
                  <a:lnTo>
                    <a:pt x="3133" y="493"/>
                  </a:lnTo>
                  <a:lnTo>
                    <a:pt x="3134" y="496"/>
                  </a:lnTo>
                  <a:lnTo>
                    <a:pt x="3136" y="499"/>
                  </a:lnTo>
                  <a:lnTo>
                    <a:pt x="3137" y="502"/>
                  </a:lnTo>
                  <a:lnTo>
                    <a:pt x="3139" y="504"/>
                  </a:lnTo>
                  <a:lnTo>
                    <a:pt x="3144" y="509"/>
                  </a:lnTo>
                  <a:lnTo>
                    <a:pt x="3146" y="510"/>
                  </a:lnTo>
                  <a:lnTo>
                    <a:pt x="3149" y="512"/>
                  </a:lnTo>
                  <a:lnTo>
                    <a:pt x="3152" y="513"/>
                  </a:lnTo>
                  <a:lnTo>
                    <a:pt x="3154" y="513"/>
                  </a:lnTo>
                  <a:lnTo>
                    <a:pt x="3157" y="514"/>
                  </a:lnTo>
                  <a:lnTo>
                    <a:pt x="3160" y="514"/>
                  </a:lnTo>
                  <a:lnTo>
                    <a:pt x="3166" y="513"/>
                  </a:lnTo>
                  <a:lnTo>
                    <a:pt x="3172" y="512"/>
                  </a:lnTo>
                  <a:lnTo>
                    <a:pt x="3175" y="510"/>
                  </a:lnTo>
                  <a:lnTo>
                    <a:pt x="3177" y="509"/>
                  </a:lnTo>
                  <a:lnTo>
                    <a:pt x="3181" y="504"/>
                  </a:lnTo>
                  <a:lnTo>
                    <a:pt x="3183" y="502"/>
                  </a:lnTo>
                  <a:lnTo>
                    <a:pt x="3185" y="499"/>
                  </a:lnTo>
                  <a:lnTo>
                    <a:pt x="3187" y="496"/>
                  </a:lnTo>
                  <a:lnTo>
                    <a:pt x="3188" y="493"/>
                  </a:lnTo>
                  <a:lnTo>
                    <a:pt x="3189" y="489"/>
                  </a:lnTo>
                  <a:lnTo>
                    <a:pt x="3189" y="485"/>
                  </a:lnTo>
                  <a:lnTo>
                    <a:pt x="3190" y="477"/>
                  </a:lnTo>
                  <a:lnTo>
                    <a:pt x="3189" y="468"/>
                  </a:lnTo>
                  <a:lnTo>
                    <a:pt x="3188" y="461"/>
                  </a:lnTo>
                  <a:lnTo>
                    <a:pt x="3187" y="458"/>
                  </a:lnTo>
                  <a:lnTo>
                    <a:pt x="3185" y="454"/>
                  </a:lnTo>
                  <a:lnTo>
                    <a:pt x="3183" y="452"/>
                  </a:lnTo>
                  <a:lnTo>
                    <a:pt x="3181" y="449"/>
                  </a:lnTo>
                  <a:lnTo>
                    <a:pt x="3177" y="445"/>
                  </a:lnTo>
                  <a:lnTo>
                    <a:pt x="3175" y="443"/>
                  </a:lnTo>
                  <a:lnTo>
                    <a:pt x="3172" y="442"/>
                  </a:lnTo>
                  <a:lnTo>
                    <a:pt x="3169" y="441"/>
                  </a:lnTo>
                  <a:lnTo>
                    <a:pt x="3166" y="440"/>
                  </a:lnTo>
                  <a:lnTo>
                    <a:pt x="3163" y="440"/>
                  </a:lnTo>
                  <a:lnTo>
                    <a:pt x="3160" y="440"/>
                  </a:lnTo>
                  <a:lnTo>
                    <a:pt x="3154" y="440"/>
                  </a:lnTo>
                  <a:lnTo>
                    <a:pt x="3149" y="442"/>
                  </a:lnTo>
                  <a:lnTo>
                    <a:pt x="3146" y="443"/>
                  </a:lnTo>
                  <a:lnTo>
                    <a:pt x="3144" y="445"/>
                  </a:lnTo>
                  <a:lnTo>
                    <a:pt x="3139" y="449"/>
                  </a:lnTo>
                  <a:lnTo>
                    <a:pt x="3137" y="452"/>
                  </a:lnTo>
                  <a:lnTo>
                    <a:pt x="3136" y="455"/>
                  </a:lnTo>
                  <a:lnTo>
                    <a:pt x="3134" y="458"/>
                  </a:lnTo>
                  <a:lnTo>
                    <a:pt x="3133" y="461"/>
                  </a:lnTo>
                  <a:lnTo>
                    <a:pt x="3132" y="464"/>
                  </a:lnTo>
                  <a:lnTo>
                    <a:pt x="3131" y="468"/>
                  </a:lnTo>
                  <a:lnTo>
                    <a:pt x="3131" y="477"/>
                  </a:lnTo>
                  <a:close/>
                </a:path>
              </a:pathLst>
            </a:custGeom>
            <a:solidFill>
              <a:srgbClr val="002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24"/>
            <p:cNvSpPr>
              <a:spLocks noEditPoints="1"/>
            </p:cNvSpPr>
            <p:nvPr userDrawn="1"/>
          </p:nvSpPr>
          <p:spPr bwMode="auto">
            <a:xfrm>
              <a:off x="3829050" y="3016250"/>
              <a:ext cx="819150" cy="815975"/>
            </a:xfrm>
            <a:custGeom>
              <a:avLst/>
              <a:gdLst>
                <a:gd name="T0" fmla="*/ 334 w 516"/>
                <a:gd name="T1" fmla="*/ 56 h 514"/>
                <a:gd name="T2" fmla="*/ 369 w 516"/>
                <a:gd name="T3" fmla="*/ 81 h 514"/>
                <a:gd name="T4" fmla="*/ 405 w 516"/>
                <a:gd name="T5" fmla="*/ 56 h 514"/>
                <a:gd name="T6" fmla="*/ 429 w 516"/>
                <a:gd name="T7" fmla="*/ 178 h 514"/>
                <a:gd name="T8" fmla="*/ 464 w 516"/>
                <a:gd name="T9" fmla="*/ 153 h 514"/>
                <a:gd name="T10" fmla="*/ 451 w 516"/>
                <a:gd name="T11" fmla="*/ 112 h 514"/>
                <a:gd name="T12" fmla="*/ 437 w 516"/>
                <a:gd name="T13" fmla="*/ 153 h 514"/>
                <a:gd name="T14" fmla="*/ 489 w 516"/>
                <a:gd name="T15" fmla="*/ 249 h 514"/>
                <a:gd name="T16" fmla="*/ 445 w 516"/>
                <a:gd name="T17" fmla="*/ 249 h 514"/>
                <a:gd name="T18" fmla="*/ 480 w 516"/>
                <a:gd name="T19" fmla="*/ 275 h 514"/>
                <a:gd name="T20" fmla="*/ 516 w 516"/>
                <a:gd name="T21" fmla="*/ 249 h 514"/>
                <a:gd name="T22" fmla="*/ 442 w 516"/>
                <a:gd name="T23" fmla="*/ 362 h 514"/>
                <a:gd name="T24" fmla="*/ 429 w 516"/>
                <a:gd name="T25" fmla="*/ 403 h 514"/>
                <a:gd name="T26" fmla="*/ 464 w 516"/>
                <a:gd name="T27" fmla="*/ 377 h 514"/>
                <a:gd name="T28" fmla="*/ 377 w 516"/>
                <a:gd name="T29" fmla="*/ 443 h 514"/>
                <a:gd name="T30" fmla="*/ 334 w 516"/>
                <a:gd name="T31" fmla="*/ 443 h 514"/>
                <a:gd name="T32" fmla="*/ 369 w 516"/>
                <a:gd name="T33" fmla="*/ 469 h 514"/>
                <a:gd name="T34" fmla="*/ 404 w 516"/>
                <a:gd name="T35" fmla="*/ 443 h 514"/>
                <a:gd name="T36" fmla="*/ 258 w 516"/>
                <a:gd name="T37" fmla="*/ 447 h 514"/>
                <a:gd name="T38" fmla="*/ 244 w 516"/>
                <a:gd name="T39" fmla="*/ 488 h 514"/>
                <a:gd name="T40" fmla="*/ 279 w 516"/>
                <a:gd name="T41" fmla="*/ 514 h 514"/>
                <a:gd name="T42" fmla="*/ 266 w 516"/>
                <a:gd name="T43" fmla="*/ 473 h 514"/>
                <a:gd name="T44" fmla="*/ 138 w 516"/>
                <a:gd name="T45" fmla="*/ 443 h 514"/>
                <a:gd name="T46" fmla="*/ 125 w 516"/>
                <a:gd name="T47" fmla="*/ 484 h 514"/>
                <a:gd name="T48" fmla="*/ 160 w 516"/>
                <a:gd name="T49" fmla="*/ 459 h 514"/>
                <a:gd name="T50" fmla="*/ 73 w 516"/>
                <a:gd name="T51" fmla="*/ 361 h 514"/>
                <a:gd name="T52" fmla="*/ 30 w 516"/>
                <a:gd name="T53" fmla="*/ 361 h 514"/>
                <a:gd name="T54" fmla="*/ 65 w 516"/>
                <a:gd name="T55" fmla="*/ 387 h 514"/>
                <a:gd name="T56" fmla="*/ 100 w 516"/>
                <a:gd name="T57" fmla="*/ 361 h 514"/>
                <a:gd name="T58" fmla="*/ 57 w 516"/>
                <a:gd name="T59" fmla="*/ 291 h 514"/>
                <a:gd name="T60" fmla="*/ 43 w 516"/>
                <a:gd name="T61" fmla="*/ 249 h 514"/>
                <a:gd name="T62" fmla="*/ 0 w 516"/>
                <a:gd name="T63" fmla="*/ 249 h 514"/>
                <a:gd name="T64" fmla="*/ 35 w 516"/>
                <a:gd name="T65" fmla="*/ 275 h 514"/>
                <a:gd name="T66" fmla="*/ 30 w 516"/>
                <a:gd name="T67" fmla="*/ 138 h 514"/>
                <a:gd name="T68" fmla="*/ 65 w 516"/>
                <a:gd name="T69" fmla="*/ 163 h 514"/>
                <a:gd name="T70" fmla="*/ 100 w 516"/>
                <a:gd name="T71" fmla="*/ 138 h 514"/>
                <a:gd name="T72" fmla="*/ 125 w 516"/>
                <a:gd name="T73" fmla="*/ 97 h 514"/>
                <a:gd name="T74" fmla="*/ 160 w 516"/>
                <a:gd name="T75" fmla="*/ 72 h 514"/>
                <a:gd name="T76" fmla="*/ 146 w 516"/>
                <a:gd name="T77" fmla="*/ 30 h 514"/>
                <a:gd name="T78" fmla="*/ 133 w 516"/>
                <a:gd name="T79" fmla="*/ 72 h 514"/>
                <a:gd name="T80" fmla="*/ 258 w 516"/>
                <a:gd name="T81" fmla="*/ 51 h 514"/>
                <a:gd name="T82" fmla="*/ 293 w 516"/>
                <a:gd name="T83" fmla="*/ 26 h 514"/>
                <a:gd name="T84" fmla="*/ 250 w 516"/>
                <a:gd name="T85" fmla="*/ 26 h 514"/>
                <a:gd name="T86" fmla="*/ 236 w 516"/>
                <a:gd name="T87" fmla="*/ 67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16" h="514">
                  <a:moveTo>
                    <a:pt x="369" y="30"/>
                  </a:moveTo>
                  <a:lnTo>
                    <a:pt x="361" y="56"/>
                  </a:lnTo>
                  <a:lnTo>
                    <a:pt x="334" y="56"/>
                  </a:lnTo>
                  <a:lnTo>
                    <a:pt x="356" y="72"/>
                  </a:lnTo>
                  <a:lnTo>
                    <a:pt x="348" y="97"/>
                  </a:lnTo>
                  <a:lnTo>
                    <a:pt x="369" y="81"/>
                  </a:lnTo>
                  <a:lnTo>
                    <a:pt x="391" y="97"/>
                  </a:lnTo>
                  <a:lnTo>
                    <a:pt x="383" y="72"/>
                  </a:lnTo>
                  <a:lnTo>
                    <a:pt x="405" y="56"/>
                  </a:lnTo>
                  <a:lnTo>
                    <a:pt x="378" y="56"/>
                  </a:lnTo>
                  <a:lnTo>
                    <a:pt x="369" y="30"/>
                  </a:lnTo>
                  <a:close/>
                  <a:moveTo>
                    <a:pt x="429" y="178"/>
                  </a:moveTo>
                  <a:lnTo>
                    <a:pt x="451" y="163"/>
                  </a:lnTo>
                  <a:lnTo>
                    <a:pt x="472" y="178"/>
                  </a:lnTo>
                  <a:lnTo>
                    <a:pt x="464" y="153"/>
                  </a:lnTo>
                  <a:lnTo>
                    <a:pt x="486" y="137"/>
                  </a:lnTo>
                  <a:lnTo>
                    <a:pt x="459" y="137"/>
                  </a:lnTo>
                  <a:lnTo>
                    <a:pt x="451" y="112"/>
                  </a:lnTo>
                  <a:lnTo>
                    <a:pt x="442" y="137"/>
                  </a:lnTo>
                  <a:lnTo>
                    <a:pt x="416" y="137"/>
                  </a:lnTo>
                  <a:lnTo>
                    <a:pt x="437" y="153"/>
                  </a:lnTo>
                  <a:lnTo>
                    <a:pt x="429" y="178"/>
                  </a:lnTo>
                  <a:close/>
                  <a:moveTo>
                    <a:pt x="516" y="249"/>
                  </a:moveTo>
                  <a:lnTo>
                    <a:pt x="489" y="249"/>
                  </a:lnTo>
                  <a:lnTo>
                    <a:pt x="480" y="223"/>
                  </a:lnTo>
                  <a:lnTo>
                    <a:pt x="472" y="249"/>
                  </a:lnTo>
                  <a:lnTo>
                    <a:pt x="445" y="249"/>
                  </a:lnTo>
                  <a:lnTo>
                    <a:pt x="467" y="265"/>
                  </a:lnTo>
                  <a:lnTo>
                    <a:pt x="459" y="291"/>
                  </a:lnTo>
                  <a:lnTo>
                    <a:pt x="480" y="275"/>
                  </a:lnTo>
                  <a:lnTo>
                    <a:pt x="502" y="291"/>
                  </a:lnTo>
                  <a:lnTo>
                    <a:pt x="494" y="265"/>
                  </a:lnTo>
                  <a:lnTo>
                    <a:pt x="516" y="249"/>
                  </a:lnTo>
                  <a:close/>
                  <a:moveTo>
                    <a:pt x="459" y="361"/>
                  </a:moveTo>
                  <a:lnTo>
                    <a:pt x="451" y="336"/>
                  </a:lnTo>
                  <a:lnTo>
                    <a:pt x="442" y="362"/>
                  </a:lnTo>
                  <a:lnTo>
                    <a:pt x="416" y="361"/>
                  </a:lnTo>
                  <a:lnTo>
                    <a:pt x="437" y="377"/>
                  </a:lnTo>
                  <a:lnTo>
                    <a:pt x="429" y="403"/>
                  </a:lnTo>
                  <a:lnTo>
                    <a:pt x="451" y="387"/>
                  </a:lnTo>
                  <a:lnTo>
                    <a:pt x="472" y="403"/>
                  </a:lnTo>
                  <a:lnTo>
                    <a:pt x="464" y="377"/>
                  </a:lnTo>
                  <a:lnTo>
                    <a:pt x="486" y="361"/>
                  </a:lnTo>
                  <a:lnTo>
                    <a:pt x="459" y="361"/>
                  </a:lnTo>
                  <a:close/>
                  <a:moveTo>
                    <a:pt x="377" y="443"/>
                  </a:moveTo>
                  <a:lnTo>
                    <a:pt x="369" y="417"/>
                  </a:lnTo>
                  <a:lnTo>
                    <a:pt x="361" y="443"/>
                  </a:lnTo>
                  <a:lnTo>
                    <a:pt x="334" y="443"/>
                  </a:lnTo>
                  <a:lnTo>
                    <a:pt x="356" y="459"/>
                  </a:lnTo>
                  <a:lnTo>
                    <a:pt x="348" y="484"/>
                  </a:lnTo>
                  <a:lnTo>
                    <a:pt x="369" y="469"/>
                  </a:lnTo>
                  <a:lnTo>
                    <a:pt x="391" y="484"/>
                  </a:lnTo>
                  <a:lnTo>
                    <a:pt x="382" y="459"/>
                  </a:lnTo>
                  <a:lnTo>
                    <a:pt x="404" y="443"/>
                  </a:lnTo>
                  <a:lnTo>
                    <a:pt x="377" y="443"/>
                  </a:lnTo>
                  <a:close/>
                  <a:moveTo>
                    <a:pt x="266" y="473"/>
                  </a:moveTo>
                  <a:lnTo>
                    <a:pt x="258" y="447"/>
                  </a:lnTo>
                  <a:lnTo>
                    <a:pt x="250" y="473"/>
                  </a:lnTo>
                  <a:lnTo>
                    <a:pt x="223" y="473"/>
                  </a:lnTo>
                  <a:lnTo>
                    <a:pt x="244" y="488"/>
                  </a:lnTo>
                  <a:lnTo>
                    <a:pt x="236" y="514"/>
                  </a:lnTo>
                  <a:lnTo>
                    <a:pt x="258" y="498"/>
                  </a:lnTo>
                  <a:lnTo>
                    <a:pt x="279" y="514"/>
                  </a:lnTo>
                  <a:lnTo>
                    <a:pt x="271" y="488"/>
                  </a:lnTo>
                  <a:lnTo>
                    <a:pt x="293" y="473"/>
                  </a:lnTo>
                  <a:lnTo>
                    <a:pt x="266" y="473"/>
                  </a:lnTo>
                  <a:close/>
                  <a:moveTo>
                    <a:pt x="155" y="443"/>
                  </a:moveTo>
                  <a:lnTo>
                    <a:pt x="147" y="417"/>
                  </a:lnTo>
                  <a:lnTo>
                    <a:pt x="138" y="443"/>
                  </a:lnTo>
                  <a:lnTo>
                    <a:pt x="111" y="443"/>
                  </a:lnTo>
                  <a:lnTo>
                    <a:pt x="133" y="459"/>
                  </a:lnTo>
                  <a:lnTo>
                    <a:pt x="125" y="484"/>
                  </a:lnTo>
                  <a:lnTo>
                    <a:pt x="147" y="469"/>
                  </a:lnTo>
                  <a:lnTo>
                    <a:pt x="168" y="484"/>
                  </a:lnTo>
                  <a:lnTo>
                    <a:pt x="160" y="459"/>
                  </a:lnTo>
                  <a:lnTo>
                    <a:pt x="182" y="443"/>
                  </a:lnTo>
                  <a:lnTo>
                    <a:pt x="155" y="443"/>
                  </a:lnTo>
                  <a:close/>
                  <a:moveTo>
                    <a:pt x="73" y="361"/>
                  </a:moveTo>
                  <a:lnTo>
                    <a:pt x="65" y="336"/>
                  </a:lnTo>
                  <a:lnTo>
                    <a:pt x="57" y="362"/>
                  </a:lnTo>
                  <a:lnTo>
                    <a:pt x="30" y="361"/>
                  </a:lnTo>
                  <a:lnTo>
                    <a:pt x="52" y="377"/>
                  </a:lnTo>
                  <a:lnTo>
                    <a:pt x="43" y="403"/>
                  </a:lnTo>
                  <a:lnTo>
                    <a:pt x="65" y="387"/>
                  </a:lnTo>
                  <a:lnTo>
                    <a:pt x="86" y="403"/>
                  </a:lnTo>
                  <a:lnTo>
                    <a:pt x="78" y="377"/>
                  </a:lnTo>
                  <a:lnTo>
                    <a:pt x="100" y="361"/>
                  </a:lnTo>
                  <a:lnTo>
                    <a:pt x="73" y="361"/>
                  </a:lnTo>
                  <a:close/>
                  <a:moveTo>
                    <a:pt x="35" y="275"/>
                  </a:moveTo>
                  <a:lnTo>
                    <a:pt x="57" y="291"/>
                  </a:lnTo>
                  <a:lnTo>
                    <a:pt x="48" y="266"/>
                  </a:lnTo>
                  <a:lnTo>
                    <a:pt x="70" y="249"/>
                  </a:lnTo>
                  <a:lnTo>
                    <a:pt x="43" y="249"/>
                  </a:lnTo>
                  <a:lnTo>
                    <a:pt x="35" y="223"/>
                  </a:lnTo>
                  <a:lnTo>
                    <a:pt x="27" y="249"/>
                  </a:lnTo>
                  <a:lnTo>
                    <a:pt x="0" y="249"/>
                  </a:lnTo>
                  <a:lnTo>
                    <a:pt x="22" y="266"/>
                  </a:lnTo>
                  <a:lnTo>
                    <a:pt x="14" y="291"/>
                  </a:lnTo>
                  <a:lnTo>
                    <a:pt x="35" y="275"/>
                  </a:lnTo>
                  <a:close/>
                  <a:moveTo>
                    <a:pt x="65" y="112"/>
                  </a:moveTo>
                  <a:lnTo>
                    <a:pt x="57" y="138"/>
                  </a:lnTo>
                  <a:lnTo>
                    <a:pt x="30" y="138"/>
                  </a:lnTo>
                  <a:lnTo>
                    <a:pt x="52" y="153"/>
                  </a:lnTo>
                  <a:lnTo>
                    <a:pt x="43" y="179"/>
                  </a:lnTo>
                  <a:lnTo>
                    <a:pt x="65" y="163"/>
                  </a:lnTo>
                  <a:lnTo>
                    <a:pt x="86" y="179"/>
                  </a:lnTo>
                  <a:lnTo>
                    <a:pt x="78" y="153"/>
                  </a:lnTo>
                  <a:lnTo>
                    <a:pt x="100" y="138"/>
                  </a:lnTo>
                  <a:lnTo>
                    <a:pt x="73" y="138"/>
                  </a:lnTo>
                  <a:lnTo>
                    <a:pt x="65" y="112"/>
                  </a:lnTo>
                  <a:close/>
                  <a:moveTo>
                    <a:pt x="125" y="97"/>
                  </a:moveTo>
                  <a:lnTo>
                    <a:pt x="146" y="81"/>
                  </a:lnTo>
                  <a:lnTo>
                    <a:pt x="168" y="97"/>
                  </a:lnTo>
                  <a:lnTo>
                    <a:pt x="160" y="72"/>
                  </a:lnTo>
                  <a:lnTo>
                    <a:pt x="182" y="56"/>
                  </a:lnTo>
                  <a:lnTo>
                    <a:pt x="155" y="56"/>
                  </a:lnTo>
                  <a:lnTo>
                    <a:pt x="146" y="30"/>
                  </a:lnTo>
                  <a:lnTo>
                    <a:pt x="138" y="56"/>
                  </a:lnTo>
                  <a:lnTo>
                    <a:pt x="111" y="56"/>
                  </a:lnTo>
                  <a:lnTo>
                    <a:pt x="133" y="72"/>
                  </a:lnTo>
                  <a:lnTo>
                    <a:pt x="125" y="97"/>
                  </a:lnTo>
                  <a:close/>
                  <a:moveTo>
                    <a:pt x="236" y="67"/>
                  </a:moveTo>
                  <a:lnTo>
                    <a:pt x="258" y="51"/>
                  </a:lnTo>
                  <a:lnTo>
                    <a:pt x="279" y="67"/>
                  </a:lnTo>
                  <a:lnTo>
                    <a:pt x="271" y="42"/>
                  </a:lnTo>
                  <a:lnTo>
                    <a:pt x="293" y="26"/>
                  </a:lnTo>
                  <a:lnTo>
                    <a:pt x="266" y="26"/>
                  </a:lnTo>
                  <a:lnTo>
                    <a:pt x="258" y="0"/>
                  </a:lnTo>
                  <a:lnTo>
                    <a:pt x="250" y="26"/>
                  </a:lnTo>
                  <a:lnTo>
                    <a:pt x="223" y="26"/>
                  </a:lnTo>
                  <a:lnTo>
                    <a:pt x="244" y="42"/>
                  </a:lnTo>
                  <a:lnTo>
                    <a:pt x="236" y="67"/>
                  </a:lnTo>
                  <a:close/>
                </a:path>
              </a:pathLst>
            </a:custGeom>
            <a:solidFill>
              <a:srgbClr val="FFE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8" name="Rectangle 17"/>
          <p:cNvSpPr/>
          <p:nvPr userDrawn="1"/>
        </p:nvSpPr>
        <p:spPr>
          <a:xfrm>
            <a:off x="6096000" y="5841268"/>
            <a:ext cx="609600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TextBox 20"/>
          <p:cNvSpPr txBox="1"/>
          <p:nvPr userDrawn="1"/>
        </p:nvSpPr>
        <p:spPr>
          <a:xfrm>
            <a:off x="8544340" y="6165304"/>
            <a:ext cx="3312698" cy="504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700" dirty="0"/>
              <a:t>FinEst Twins project is funded by two grants: the European Union´s Horizon 2020 Research and Innovation Programme, under the grant agreement No. 856602,</a:t>
            </a:r>
            <a:br>
              <a:rPr lang="en-US" sz="700" dirty="0"/>
            </a:br>
            <a:r>
              <a:rPr lang="en-US" sz="700" dirty="0"/>
              <a:t>and the European Regional Development Fund, co-funded by the Estonian Ministry</a:t>
            </a:r>
            <a:br>
              <a:rPr lang="en-US" sz="700" dirty="0"/>
            </a:br>
            <a:r>
              <a:rPr lang="en-US" sz="700" dirty="0"/>
              <a:t>of Education and Research, under grant agreement No 2014-2020.4.01.20-0289.</a:t>
            </a:r>
            <a:endParaRPr lang="fi-FI" sz="700" dirty="0"/>
          </a:p>
        </p:txBody>
      </p:sp>
      <p:sp>
        <p:nvSpPr>
          <p:cNvPr id="31" name="Rectangle 30"/>
          <p:cNvSpPr/>
          <p:nvPr userDrawn="1"/>
        </p:nvSpPr>
        <p:spPr>
          <a:xfrm>
            <a:off x="2586513" y="5841268"/>
            <a:ext cx="3509488" cy="720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Rectangle 31"/>
          <p:cNvSpPr/>
          <p:nvPr userDrawn="1"/>
        </p:nvSpPr>
        <p:spPr>
          <a:xfrm>
            <a:off x="1" y="5841269"/>
            <a:ext cx="2586512" cy="720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1377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31A60-AC2F-488D-9D4A-0A95DE666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3E25-42C9-463B-AC27-3F4ACAC8C9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43024" y="1844675"/>
            <a:ext cx="4752976" cy="3744913"/>
          </a:xfrm>
        </p:spPr>
        <p:txBody>
          <a:bodyPr/>
          <a:lstStyle>
            <a:lvl1pPr marL="0" indent="0">
              <a:buNone/>
              <a:defRPr/>
            </a:lvl1pPr>
            <a:lvl2pPr marL="273050" indent="-273050">
              <a:defRPr/>
            </a:lvl2pPr>
            <a:lvl3pPr marL="539750" indent="-266700">
              <a:defRPr/>
            </a:lvl3pPr>
            <a:lvl4pPr marL="806450" indent="-265113">
              <a:defRPr/>
            </a:lvl4pPr>
            <a:lvl5pPr marL="1071563" indent="-274638">
              <a:defRPr/>
            </a:lvl5pPr>
            <a:lvl6pPr marL="1346200" indent="-266700">
              <a:defRPr/>
            </a:lvl6pPr>
            <a:lvl7pPr marL="1612900" indent="-265113">
              <a:defRPr/>
            </a:lvl7pPr>
            <a:lvl8pPr marL="1878013" indent="-274638">
              <a:defRPr/>
            </a:lvl8pPr>
            <a:lvl9pPr marL="2152650" indent="-266700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AD7814-107A-4651-8B67-09439DD0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C4791-46C9-44DC-BA04-5F47989D6262}" type="datetime1">
              <a:rPr lang="fi-FI" smtClean="0"/>
              <a:t>1.11.2022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ED8E1D-F665-4B35-BC45-D29FDF6A8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2D296-CBC2-4FA7-A3FD-D49736271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EDBF-940C-4974-AC53-3F3C5DF7D48C}" type="slidenum">
              <a:rPr lang="fi-FI" smtClean="0"/>
              <a:t>‹#›</a:t>
            </a:fld>
            <a:endParaRPr lang="fi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DEA3E25-42C9-463B-AC27-3F4ACAC8C9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672080" y="1844675"/>
            <a:ext cx="4753157" cy="3744913"/>
          </a:xfrm>
        </p:spPr>
        <p:txBody>
          <a:bodyPr/>
          <a:lstStyle>
            <a:lvl1pPr marL="0" indent="0">
              <a:buNone/>
              <a:defRPr/>
            </a:lvl1pPr>
            <a:lvl2pPr marL="273050" indent="-273050">
              <a:defRPr/>
            </a:lvl2pPr>
            <a:lvl3pPr marL="539750" indent="-266700">
              <a:defRPr/>
            </a:lvl3pPr>
            <a:lvl4pPr marL="806450" indent="-265113">
              <a:defRPr/>
            </a:lvl4pPr>
            <a:lvl5pPr marL="1071563" indent="-274638">
              <a:defRPr/>
            </a:lvl5pPr>
            <a:lvl6pPr marL="1346200" indent="-266700">
              <a:defRPr/>
            </a:lvl6pPr>
            <a:lvl7pPr marL="1612900" indent="-265113">
              <a:defRPr/>
            </a:lvl7pPr>
            <a:lvl8pPr marL="1878013" indent="-274638">
              <a:defRPr/>
            </a:lvl8pPr>
            <a:lvl9pPr marL="2152650" indent="-266700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50675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31A60-AC2F-488D-9D4A-0A95DE666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3E25-42C9-463B-AC27-3F4ACAC8C9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43024" y="1844675"/>
            <a:ext cx="4752976" cy="3744913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F09377-5248-4435-9F6D-A7FAEB2E8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72080" y="1844675"/>
            <a:ext cx="4753158" cy="3744913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AD7814-107A-4651-8B67-09439DD0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48548-71A4-497A-9970-40D1E22878D3}" type="datetime1">
              <a:rPr lang="fi-FI" smtClean="0"/>
              <a:t>1.11.2022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ED8E1D-F665-4B35-BC45-D29FDF6A8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2D296-CBC2-4FA7-A3FD-D49736271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EDBF-940C-4974-AC53-3F3C5DF7D4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7399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7AADD1-D8BE-46F5-B41D-765AC09D6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4" y="1844675"/>
            <a:ext cx="4752975" cy="504175"/>
          </a:xfrm>
        </p:spPr>
        <p:txBody>
          <a:bodyPr anchor="t" anchorCtr="0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D09A09-6E45-4454-9C40-2A10398300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43024" y="2348851"/>
            <a:ext cx="4752975" cy="32407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4C77AD-A90A-42B6-AD98-B89E8C562A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72262" y="1844675"/>
            <a:ext cx="4752975" cy="504175"/>
          </a:xfrm>
        </p:spPr>
        <p:txBody>
          <a:bodyPr anchor="t" anchorCtr="0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DEA709-A914-4DD3-963B-DEA7A77AC8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72262" y="2348851"/>
            <a:ext cx="4752975" cy="32407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981826-5CED-4B88-832F-5114805DA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0530B-B107-4FB4-B210-4CB5DB9DA3B7}" type="datetime1">
              <a:rPr lang="fi-FI" smtClean="0"/>
              <a:t>1.11.2022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ADE201-198B-422F-AA2D-8AFB6174D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A6A42D-09A3-4304-991C-381AD2AF1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EDBF-940C-4974-AC53-3F3C5DF7D48C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649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00635-BC9A-4CE2-839D-FF5D45907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5CEB04-BD4C-4A9C-A95E-6036CFE78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F9F3A-CCCC-4E6E-B720-3FD7596B3B10}" type="datetime1">
              <a:rPr lang="fi-FI" smtClean="0"/>
              <a:t>1.11.2022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D4EF11-5359-4C33-B4C7-2D257BF82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AAEC0D-C005-4289-9764-3B6CFEC0F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EDBF-940C-4974-AC53-3F3C5DF7D48C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6D0A930-E05F-4BE0-97FF-C94C71DD4C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43025" y="1844675"/>
            <a:ext cx="1368425" cy="2016125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C4F5096-468A-4A40-848F-F1412CCD591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99570" y="1844675"/>
            <a:ext cx="1368425" cy="2016125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D0A38EC6-6D7C-469A-96BA-ABA27908AD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56115" y="1844675"/>
            <a:ext cx="1368425" cy="2016125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B31C3CE-7FDE-4FB0-BA5A-6D3CEB7632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12660" y="1844675"/>
            <a:ext cx="1368425" cy="2016125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33A9D483-7FB9-4C8F-81ED-5A98F7601E0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969205" y="1844675"/>
            <a:ext cx="1368425" cy="2016125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A4E55328-9AD1-4FCE-A293-09520863DD9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25750" y="1844675"/>
            <a:ext cx="1368425" cy="2016125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5DE0A81-858C-401B-B946-B632183E34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43025" y="4076700"/>
            <a:ext cx="1368425" cy="1512888"/>
          </a:xfrm>
        </p:spPr>
        <p:txBody>
          <a:bodyPr/>
          <a:lstStyle>
            <a:lvl1pPr marL="0" indent="0">
              <a:buNone/>
              <a:defRPr sz="1200" b="1"/>
            </a:lvl1pPr>
            <a:lvl2pPr marL="0" indent="0">
              <a:buFontTx/>
              <a:buNone/>
              <a:defRPr sz="1200"/>
            </a:lvl2pPr>
            <a:lvl3pPr marL="0" indent="0">
              <a:buFontTx/>
              <a:buNone/>
              <a:defRPr sz="1200"/>
            </a:lvl3pPr>
            <a:lvl4pPr marL="0" indent="0">
              <a:buFontTx/>
              <a:buNone/>
              <a:defRPr sz="1200"/>
            </a:lvl4pPr>
            <a:lvl5pPr marL="0" indent="0">
              <a:buFontTx/>
              <a:buNone/>
              <a:defRPr sz="1200"/>
            </a:lvl5pPr>
            <a:lvl6pPr marL="0" indent="0">
              <a:buFontTx/>
              <a:buNone/>
              <a:defRPr sz="1200"/>
            </a:lvl6pPr>
            <a:lvl7pPr marL="0" indent="0">
              <a:buFontTx/>
              <a:buNone/>
              <a:defRPr sz="1200"/>
            </a:lvl7pPr>
            <a:lvl8pPr marL="0" indent="0">
              <a:buFontTx/>
              <a:buNone/>
              <a:defRPr sz="1200"/>
            </a:lvl8pPr>
            <a:lvl9pPr marL="0" indent="0">
              <a:buFontTx/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5A9E912-6475-47BF-91B8-41C8C55B0FE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99570" y="4076700"/>
            <a:ext cx="1368425" cy="1512888"/>
          </a:xfrm>
        </p:spPr>
        <p:txBody>
          <a:bodyPr/>
          <a:lstStyle>
            <a:lvl1pPr marL="0" indent="0">
              <a:buNone/>
              <a:defRPr sz="1200" b="1"/>
            </a:lvl1pPr>
            <a:lvl2pPr marL="0" indent="0">
              <a:buFontTx/>
              <a:buNone/>
              <a:defRPr sz="1200"/>
            </a:lvl2pPr>
            <a:lvl3pPr marL="0" indent="0">
              <a:buFontTx/>
              <a:buNone/>
              <a:defRPr sz="1200"/>
            </a:lvl3pPr>
            <a:lvl4pPr marL="0" indent="0">
              <a:buFontTx/>
              <a:buNone/>
              <a:defRPr sz="1200"/>
            </a:lvl4pPr>
            <a:lvl5pPr marL="0" indent="0">
              <a:buFontTx/>
              <a:buNone/>
              <a:defRPr sz="1200"/>
            </a:lvl5pPr>
            <a:lvl6pPr marL="0" indent="0">
              <a:buFontTx/>
              <a:buNone/>
              <a:defRPr sz="1200"/>
            </a:lvl6pPr>
            <a:lvl7pPr marL="0" indent="0">
              <a:buFontTx/>
              <a:buNone/>
              <a:defRPr sz="1200"/>
            </a:lvl7pPr>
            <a:lvl8pPr marL="0" indent="0">
              <a:buFontTx/>
              <a:buNone/>
              <a:defRPr sz="1200"/>
            </a:lvl8pPr>
            <a:lvl9pPr marL="0" indent="0">
              <a:buFontTx/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AC5A99C8-6A17-4A06-8715-8DCA120B43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56114" y="4076700"/>
            <a:ext cx="1368425" cy="1512888"/>
          </a:xfrm>
        </p:spPr>
        <p:txBody>
          <a:bodyPr/>
          <a:lstStyle>
            <a:lvl1pPr marL="0" indent="0">
              <a:buNone/>
              <a:defRPr sz="1200" b="1"/>
            </a:lvl1pPr>
            <a:lvl2pPr marL="0" indent="0">
              <a:buFontTx/>
              <a:buNone/>
              <a:defRPr sz="1200"/>
            </a:lvl2pPr>
            <a:lvl3pPr marL="0" indent="0">
              <a:buFontTx/>
              <a:buNone/>
              <a:defRPr sz="1200"/>
            </a:lvl3pPr>
            <a:lvl4pPr marL="0" indent="0">
              <a:buFontTx/>
              <a:buNone/>
              <a:defRPr sz="1200"/>
            </a:lvl4pPr>
            <a:lvl5pPr marL="0" indent="0">
              <a:buFontTx/>
              <a:buNone/>
              <a:defRPr sz="1200"/>
            </a:lvl5pPr>
            <a:lvl6pPr marL="0" indent="0">
              <a:buFontTx/>
              <a:buNone/>
              <a:defRPr sz="1200"/>
            </a:lvl6pPr>
            <a:lvl7pPr marL="0" indent="0">
              <a:buFontTx/>
              <a:buNone/>
              <a:defRPr sz="1200"/>
            </a:lvl7pPr>
            <a:lvl8pPr marL="0" indent="0">
              <a:buFontTx/>
              <a:buNone/>
              <a:defRPr sz="1200"/>
            </a:lvl8pPr>
            <a:lvl9pPr marL="0" indent="0">
              <a:buFontTx/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470C754-37C6-40BC-B4C5-C4B7A46CFC0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12658" y="4076700"/>
            <a:ext cx="1368425" cy="1512888"/>
          </a:xfrm>
        </p:spPr>
        <p:txBody>
          <a:bodyPr/>
          <a:lstStyle>
            <a:lvl1pPr marL="0" indent="0">
              <a:buNone/>
              <a:defRPr sz="1200" b="1"/>
            </a:lvl1pPr>
            <a:lvl2pPr marL="0" indent="0">
              <a:buFontTx/>
              <a:buNone/>
              <a:defRPr sz="1200"/>
            </a:lvl2pPr>
            <a:lvl3pPr marL="0" indent="0">
              <a:buFontTx/>
              <a:buNone/>
              <a:defRPr sz="1200"/>
            </a:lvl3pPr>
            <a:lvl4pPr marL="0" indent="0">
              <a:buFontTx/>
              <a:buNone/>
              <a:defRPr sz="1200"/>
            </a:lvl4pPr>
            <a:lvl5pPr marL="0" indent="0">
              <a:buFontTx/>
              <a:buNone/>
              <a:defRPr sz="1200"/>
            </a:lvl5pPr>
            <a:lvl6pPr marL="0" indent="0">
              <a:buFontTx/>
              <a:buNone/>
              <a:defRPr sz="1200"/>
            </a:lvl6pPr>
            <a:lvl7pPr marL="0" indent="0">
              <a:buFontTx/>
              <a:buNone/>
              <a:defRPr sz="1200"/>
            </a:lvl7pPr>
            <a:lvl8pPr marL="0" indent="0">
              <a:buFontTx/>
              <a:buNone/>
              <a:defRPr sz="1200"/>
            </a:lvl8pPr>
            <a:lvl9pPr marL="0" indent="0">
              <a:buFontTx/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E5FAFC4C-08C5-4052-8818-9B98AF216B2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94627" y="4076700"/>
            <a:ext cx="1368425" cy="1512888"/>
          </a:xfrm>
        </p:spPr>
        <p:txBody>
          <a:bodyPr/>
          <a:lstStyle>
            <a:lvl1pPr marL="0" indent="0">
              <a:buNone/>
              <a:defRPr sz="1200" b="1"/>
            </a:lvl1pPr>
            <a:lvl2pPr marL="0" indent="0">
              <a:buFontTx/>
              <a:buNone/>
              <a:defRPr sz="1200"/>
            </a:lvl2pPr>
            <a:lvl3pPr marL="0" indent="0">
              <a:buFontTx/>
              <a:buNone/>
              <a:defRPr sz="1200"/>
            </a:lvl3pPr>
            <a:lvl4pPr marL="0" indent="0">
              <a:buFontTx/>
              <a:buNone/>
              <a:defRPr sz="1200"/>
            </a:lvl4pPr>
            <a:lvl5pPr marL="0" indent="0">
              <a:buFontTx/>
              <a:buNone/>
              <a:defRPr sz="1200"/>
            </a:lvl5pPr>
            <a:lvl6pPr marL="0" indent="0">
              <a:buFontTx/>
              <a:buNone/>
              <a:defRPr sz="1200"/>
            </a:lvl6pPr>
            <a:lvl7pPr marL="0" indent="0">
              <a:buFontTx/>
              <a:buNone/>
              <a:defRPr sz="1200"/>
            </a:lvl7pPr>
            <a:lvl8pPr marL="0" indent="0">
              <a:buFontTx/>
              <a:buNone/>
              <a:defRPr sz="1200"/>
            </a:lvl8pPr>
            <a:lvl9pPr marL="0" indent="0">
              <a:buFontTx/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721583CE-938F-453D-8D57-492F92F8E9E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625749" y="4076700"/>
            <a:ext cx="1368425" cy="1512888"/>
          </a:xfrm>
        </p:spPr>
        <p:txBody>
          <a:bodyPr/>
          <a:lstStyle>
            <a:lvl1pPr marL="0" indent="0">
              <a:buNone/>
              <a:defRPr sz="1200" b="1"/>
            </a:lvl1pPr>
            <a:lvl2pPr marL="0" indent="0">
              <a:buFontTx/>
              <a:buNone/>
              <a:defRPr sz="1200"/>
            </a:lvl2pPr>
            <a:lvl3pPr marL="0" indent="0">
              <a:buFontTx/>
              <a:buNone/>
              <a:defRPr sz="1200"/>
            </a:lvl3pPr>
            <a:lvl4pPr marL="0" indent="0">
              <a:buFontTx/>
              <a:buNone/>
              <a:defRPr sz="1200"/>
            </a:lvl4pPr>
            <a:lvl5pPr marL="0" indent="0">
              <a:buFontTx/>
              <a:buNone/>
              <a:defRPr sz="1200"/>
            </a:lvl5pPr>
            <a:lvl6pPr marL="0" indent="0">
              <a:buFontTx/>
              <a:buNone/>
              <a:defRPr sz="1200"/>
            </a:lvl6pPr>
            <a:lvl7pPr marL="0" indent="0">
              <a:buFontTx/>
              <a:buNone/>
              <a:defRPr sz="1200"/>
            </a:lvl7pPr>
            <a:lvl8pPr marL="0" indent="0">
              <a:buFontTx/>
              <a:buNone/>
              <a:defRPr sz="1200"/>
            </a:lvl8pPr>
            <a:lvl9pPr marL="0" indent="0">
              <a:buFontTx/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1329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00635-BC9A-4CE2-839D-FF5D45907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5CEB04-BD4C-4A9C-A95E-6036CFE78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F9F3A-CCCC-4E6E-B720-3FD7596B3B10}" type="datetime1">
              <a:rPr lang="fi-FI" smtClean="0"/>
              <a:t>1.11.2022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D4EF11-5359-4C33-B4C7-2D257BF82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AAEC0D-C005-4289-9764-3B6CFEC0F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EDBF-940C-4974-AC53-3F3C5DF7D4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8623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E0A18C-6CA0-4A0E-8DFF-74763A30F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3FF04-8428-49D8-A80C-0363096FC3FE}" type="datetime1">
              <a:rPr lang="fi-FI" smtClean="0"/>
              <a:t>1.11.2022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AA6DB1-DCDA-4AD6-9841-F45104C1C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C47A9-354D-4174-B7B4-E9C6D6999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EDBF-940C-4974-AC53-3F3C5DF7D4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9629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BB97F3C-8C26-452E-B827-82F8F8378D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420" y="1772770"/>
            <a:ext cx="8510625" cy="280838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E0A18C-6CA0-4A0E-8DFF-74763A30F0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43025" y="332570"/>
            <a:ext cx="1368599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46C3FF04-8428-49D8-A80C-0363096FC3FE}" type="datetime1">
              <a:rPr lang="fi-FI" smtClean="0"/>
              <a:pPr/>
              <a:t>1.11.2022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AA6DB1-DCDA-4AD6-9841-F45104C1C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11624" y="332570"/>
            <a:ext cx="2880320" cy="144016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C47A9-354D-4174-B7B4-E9C6D6999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91944" y="332570"/>
            <a:ext cx="1008112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46C4EDBF-940C-4974-AC53-3F3C5DF7D48C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43CA671-F11B-4C1B-AE89-81BA8FB8D9A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200640" y="6189509"/>
            <a:ext cx="1656000" cy="335835"/>
            <a:chOff x="3429000" y="2887663"/>
            <a:chExt cx="5330825" cy="1081087"/>
          </a:xfrm>
        </p:grpSpPr>
        <p:sp>
          <p:nvSpPr>
            <p:cNvPr id="8" name="Freeform 23">
              <a:extLst>
                <a:ext uri="{FF2B5EF4-FFF2-40B4-BE49-F238E27FC236}">
                  <a16:creationId xmlns:a16="http://schemas.microsoft.com/office/drawing/2014/main" id="{2369E5DD-354F-4759-848C-F13AEBC7CD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000" y="2887663"/>
              <a:ext cx="5330825" cy="1081087"/>
            </a:xfrm>
            <a:custGeom>
              <a:avLst/>
              <a:gdLst>
                <a:gd name="T0" fmla="*/ 3280 w 3358"/>
                <a:gd name="T1" fmla="*/ 473 h 681"/>
                <a:gd name="T2" fmla="*/ 3357 w 3358"/>
                <a:gd name="T3" fmla="*/ 441 h 681"/>
                <a:gd name="T4" fmla="*/ 1379 w 3358"/>
                <a:gd name="T5" fmla="*/ 250 h 681"/>
                <a:gd name="T6" fmla="*/ 1347 w 3358"/>
                <a:gd name="T7" fmla="*/ 227 h 681"/>
                <a:gd name="T8" fmla="*/ 1532 w 3358"/>
                <a:gd name="T9" fmla="*/ 178 h 681"/>
                <a:gd name="T10" fmla="*/ 1454 w 3358"/>
                <a:gd name="T11" fmla="*/ 135 h 681"/>
                <a:gd name="T12" fmla="*/ 1708 w 3358"/>
                <a:gd name="T13" fmla="*/ 256 h 681"/>
                <a:gd name="T14" fmla="*/ 1590 w 3358"/>
                <a:gd name="T15" fmla="*/ 195 h 681"/>
                <a:gd name="T16" fmla="*/ 1708 w 3358"/>
                <a:gd name="T17" fmla="*/ 89 h 681"/>
                <a:gd name="T18" fmla="*/ 1669 w 3358"/>
                <a:gd name="T19" fmla="*/ 166 h 681"/>
                <a:gd name="T20" fmla="*/ 1816 w 3358"/>
                <a:gd name="T21" fmla="*/ 253 h 681"/>
                <a:gd name="T22" fmla="*/ 1735 w 3358"/>
                <a:gd name="T23" fmla="*/ 169 h 681"/>
                <a:gd name="T24" fmla="*/ 1842 w 3358"/>
                <a:gd name="T25" fmla="*/ 180 h 681"/>
                <a:gd name="T26" fmla="*/ 1808 w 3358"/>
                <a:gd name="T27" fmla="*/ 168 h 681"/>
                <a:gd name="T28" fmla="*/ 1924 w 3358"/>
                <a:gd name="T29" fmla="*/ 257 h 681"/>
                <a:gd name="T30" fmla="*/ 1877 w 3358"/>
                <a:gd name="T31" fmla="*/ 148 h 681"/>
                <a:gd name="T32" fmla="*/ 1908 w 3358"/>
                <a:gd name="T33" fmla="*/ 228 h 681"/>
                <a:gd name="T34" fmla="*/ 1912 w 3358"/>
                <a:gd name="T35" fmla="*/ 159 h 681"/>
                <a:gd name="T36" fmla="*/ 2180 w 3358"/>
                <a:gd name="T37" fmla="*/ 148 h 681"/>
                <a:gd name="T38" fmla="*/ 2134 w 3358"/>
                <a:gd name="T39" fmla="*/ 257 h 681"/>
                <a:gd name="T40" fmla="*/ 2162 w 3358"/>
                <a:gd name="T41" fmla="*/ 205 h 681"/>
                <a:gd name="T42" fmla="*/ 2240 w 3358"/>
                <a:gd name="T43" fmla="*/ 135 h 681"/>
                <a:gd name="T44" fmla="*/ 2242 w 3358"/>
                <a:gd name="T45" fmla="*/ 274 h 681"/>
                <a:gd name="T46" fmla="*/ 1180 w 3358"/>
                <a:gd name="T47" fmla="*/ 534 h 681"/>
                <a:gd name="T48" fmla="*/ 1321 w 3358"/>
                <a:gd name="T49" fmla="*/ 414 h 681"/>
                <a:gd name="T50" fmla="*/ 1305 w 3358"/>
                <a:gd name="T51" fmla="*/ 438 h 681"/>
                <a:gd name="T52" fmla="*/ 1465 w 3358"/>
                <a:gd name="T53" fmla="*/ 535 h 681"/>
                <a:gd name="T54" fmla="*/ 1384 w 3358"/>
                <a:gd name="T55" fmla="*/ 451 h 681"/>
                <a:gd name="T56" fmla="*/ 1492 w 3358"/>
                <a:gd name="T57" fmla="*/ 461 h 681"/>
                <a:gd name="T58" fmla="*/ 1457 w 3358"/>
                <a:gd name="T59" fmla="*/ 449 h 681"/>
                <a:gd name="T60" fmla="*/ 1619 w 3358"/>
                <a:gd name="T61" fmla="*/ 464 h 681"/>
                <a:gd name="T62" fmla="*/ 1740 w 3358"/>
                <a:gd name="T63" fmla="*/ 501 h 681"/>
                <a:gd name="T64" fmla="*/ 1818 w 3358"/>
                <a:gd name="T65" fmla="*/ 479 h 681"/>
                <a:gd name="T66" fmla="*/ 1939 w 3358"/>
                <a:gd name="T67" fmla="*/ 443 h 681"/>
                <a:gd name="T68" fmla="*/ 2004 w 3358"/>
                <a:gd name="T69" fmla="*/ 418 h 681"/>
                <a:gd name="T70" fmla="*/ 2082 w 3358"/>
                <a:gd name="T71" fmla="*/ 512 h 681"/>
                <a:gd name="T72" fmla="*/ 2000 w 3358"/>
                <a:gd name="T73" fmla="*/ 477 h 681"/>
                <a:gd name="T74" fmla="*/ 2059 w 3358"/>
                <a:gd name="T75" fmla="*/ 477 h 681"/>
                <a:gd name="T76" fmla="*/ 2116 w 3358"/>
                <a:gd name="T77" fmla="*/ 416 h 681"/>
                <a:gd name="T78" fmla="*/ 2234 w 3358"/>
                <a:gd name="T79" fmla="*/ 476 h 681"/>
                <a:gd name="T80" fmla="*/ 2116 w 3358"/>
                <a:gd name="T81" fmla="*/ 584 h 681"/>
                <a:gd name="T82" fmla="*/ 2201 w 3358"/>
                <a:gd name="T83" fmla="*/ 463 h 681"/>
                <a:gd name="T84" fmla="*/ 2343 w 3358"/>
                <a:gd name="T85" fmla="*/ 531 h 681"/>
                <a:gd name="T86" fmla="*/ 2253 w 3358"/>
                <a:gd name="T87" fmla="*/ 457 h 681"/>
                <a:gd name="T88" fmla="*/ 2360 w 3358"/>
                <a:gd name="T89" fmla="*/ 454 h 681"/>
                <a:gd name="T90" fmla="*/ 2329 w 3358"/>
                <a:gd name="T91" fmla="*/ 452 h 681"/>
                <a:gd name="T92" fmla="*/ 2396 w 3358"/>
                <a:gd name="T93" fmla="*/ 427 h 681"/>
                <a:gd name="T94" fmla="*/ 2464 w 3358"/>
                <a:gd name="T95" fmla="*/ 537 h 681"/>
                <a:gd name="T96" fmla="*/ 2383 w 3358"/>
                <a:gd name="T97" fmla="*/ 495 h 681"/>
                <a:gd name="T98" fmla="*/ 2424 w 3358"/>
                <a:gd name="T99" fmla="*/ 440 h 681"/>
                <a:gd name="T100" fmla="*/ 2444 w 3358"/>
                <a:gd name="T101" fmla="*/ 514 h 681"/>
                <a:gd name="T102" fmla="*/ 2568 w 3358"/>
                <a:gd name="T103" fmla="*/ 441 h 681"/>
                <a:gd name="T104" fmla="*/ 2601 w 3358"/>
                <a:gd name="T105" fmla="*/ 414 h 681"/>
                <a:gd name="T106" fmla="*/ 2784 w 3358"/>
                <a:gd name="T107" fmla="*/ 510 h 681"/>
                <a:gd name="T108" fmla="*/ 2841 w 3358"/>
                <a:gd name="T109" fmla="*/ 529 h 681"/>
                <a:gd name="T110" fmla="*/ 2976 w 3358"/>
                <a:gd name="T111" fmla="*/ 537 h 681"/>
                <a:gd name="T112" fmla="*/ 2929 w 3358"/>
                <a:gd name="T113" fmla="*/ 537 h 681"/>
                <a:gd name="T114" fmla="*/ 3008 w 3358"/>
                <a:gd name="T115" fmla="*/ 462 h 681"/>
                <a:gd name="T116" fmla="*/ 3160 w 3358"/>
                <a:gd name="T117" fmla="*/ 413 h 681"/>
                <a:gd name="T118" fmla="*/ 3201 w 3358"/>
                <a:gd name="T119" fmla="*/ 526 h 681"/>
                <a:gd name="T120" fmla="*/ 3133 w 3358"/>
                <a:gd name="T121" fmla="*/ 493 h 681"/>
                <a:gd name="T122" fmla="*/ 3187 w 3358"/>
                <a:gd name="T123" fmla="*/ 458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58" h="681">
                  <a:moveTo>
                    <a:pt x="3358" y="537"/>
                  </a:moveTo>
                  <a:lnTo>
                    <a:pt x="3326" y="537"/>
                  </a:lnTo>
                  <a:lnTo>
                    <a:pt x="3326" y="476"/>
                  </a:lnTo>
                  <a:lnTo>
                    <a:pt x="3326" y="459"/>
                  </a:lnTo>
                  <a:lnTo>
                    <a:pt x="3325" y="454"/>
                  </a:lnTo>
                  <a:lnTo>
                    <a:pt x="3324" y="450"/>
                  </a:lnTo>
                  <a:lnTo>
                    <a:pt x="3323" y="447"/>
                  </a:lnTo>
                  <a:lnTo>
                    <a:pt x="3322" y="445"/>
                  </a:lnTo>
                  <a:lnTo>
                    <a:pt x="3320" y="443"/>
                  </a:lnTo>
                  <a:lnTo>
                    <a:pt x="3318" y="441"/>
                  </a:lnTo>
                  <a:lnTo>
                    <a:pt x="3315" y="440"/>
                  </a:lnTo>
                  <a:lnTo>
                    <a:pt x="3312" y="439"/>
                  </a:lnTo>
                  <a:lnTo>
                    <a:pt x="3310" y="438"/>
                  </a:lnTo>
                  <a:lnTo>
                    <a:pt x="3306" y="438"/>
                  </a:lnTo>
                  <a:lnTo>
                    <a:pt x="3302" y="438"/>
                  </a:lnTo>
                  <a:lnTo>
                    <a:pt x="3299" y="439"/>
                  </a:lnTo>
                  <a:lnTo>
                    <a:pt x="3295" y="441"/>
                  </a:lnTo>
                  <a:lnTo>
                    <a:pt x="3291" y="443"/>
                  </a:lnTo>
                  <a:lnTo>
                    <a:pt x="3290" y="444"/>
                  </a:lnTo>
                  <a:lnTo>
                    <a:pt x="3288" y="445"/>
                  </a:lnTo>
                  <a:lnTo>
                    <a:pt x="3286" y="448"/>
                  </a:lnTo>
                  <a:lnTo>
                    <a:pt x="3284" y="451"/>
                  </a:lnTo>
                  <a:lnTo>
                    <a:pt x="3282" y="455"/>
                  </a:lnTo>
                  <a:lnTo>
                    <a:pt x="3281" y="459"/>
                  </a:lnTo>
                  <a:lnTo>
                    <a:pt x="3281" y="465"/>
                  </a:lnTo>
                  <a:lnTo>
                    <a:pt x="3280" y="473"/>
                  </a:lnTo>
                  <a:lnTo>
                    <a:pt x="3280" y="483"/>
                  </a:lnTo>
                  <a:lnTo>
                    <a:pt x="3280" y="537"/>
                  </a:lnTo>
                  <a:lnTo>
                    <a:pt x="3248" y="537"/>
                  </a:lnTo>
                  <a:lnTo>
                    <a:pt x="3248" y="416"/>
                  </a:lnTo>
                  <a:lnTo>
                    <a:pt x="3278" y="416"/>
                  </a:lnTo>
                  <a:lnTo>
                    <a:pt x="3278" y="434"/>
                  </a:lnTo>
                  <a:lnTo>
                    <a:pt x="3282" y="429"/>
                  </a:lnTo>
                  <a:lnTo>
                    <a:pt x="3286" y="425"/>
                  </a:lnTo>
                  <a:lnTo>
                    <a:pt x="3291" y="421"/>
                  </a:lnTo>
                  <a:lnTo>
                    <a:pt x="3296" y="419"/>
                  </a:lnTo>
                  <a:lnTo>
                    <a:pt x="3301" y="416"/>
                  </a:lnTo>
                  <a:lnTo>
                    <a:pt x="3303" y="415"/>
                  </a:lnTo>
                  <a:lnTo>
                    <a:pt x="3306" y="415"/>
                  </a:lnTo>
                  <a:lnTo>
                    <a:pt x="3312" y="414"/>
                  </a:lnTo>
                  <a:lnTo>
                    <a:pt x="3318" y="413"/>
                  </a:lnTo>
                  <a:lnTo>
                    <a:pt x="3323" y="414"/>
                  </a:lnTo>
                  <a:lnTo>
                    <a:pt x="3328" y="414"/>
                  </a:lnTo>
                  <a:lnTo>
                    <a:pt x="3332" y="416"/>
                  </a:lnTo>
                  <a:lnTo>
                    <a:pt x="3337" y="417"/>
                  </a:lnTo>
                  <a:lnTo>
                    <a:pt x="3341" y="419"/>
                  </a:lnTo>
                  <a:lnTo>
                    <a:pt x="3345" y="422"/>
                  </a:lnTo>
                  <a:lnTo>
                    <a:pt x="3348" y="424"/>
                  </a:lnTo>
                  <a:lnTo>
                    <a:pt x="3350" y="427"/>
                  </a:lnTo>
                  <a:lnTo>
                    <a:pt x="3352" y="430"/>
                  </a:lnTo>
                  <a:lnTo>
                    <a:pt x="3354" y="433"/>
                  </a:lnTo>
                  <a:lnTo>
                    <a:pt x="3357" y="441"/>
                  </a:lnTo>
                  <a:lnTo>
                    <a:pt x="3358" y="450"/>
                  </a:lnTo>
                  <a:lnTo>
                    <a:pt x="3358" y="462"/>
                  </a:lnTo>
                  <a:lnTo>
                    <a:pt x="3358" y="537"/>
                  </a:lnTo>
                  <a:close/>
                  <a:moveTo>
                    <a:pt x="0" y="681"/>
                  </a:moveTo>
                  <a:lnTo>
                    <a:pt x="0" y="0"/>
                  </a:lnTo>
                  <a:lnTo>
                    <a:pt x="510" y="0"/>
                  </a:lnTo>
                  <a:lnTo>
                    <a:pt x="1021" y="0"/>
                  </a:lnTo>
                  <a:lnTo>
                    <a:pt x="1021" y="681"/>
                  </a:lnTo>
                  <a:lnTo>
                    <a:pt x="510" y="681"/>
                  </a:lnTo>
                  <a:lnTo>
                    <a:pt x="0" y="681"/>
                  </a:lnTo>
                  <a:close/>
                  <a:moveTo>
                    <a:pt x="1169" y="256"/>
                  </a:moveTo>
                  <a:lnTo>
                    <a:pt x="1169" y="89"/>
                  </a:lnTo>
                  <a:lnTo>
                    <a:pt x="1284" y="89"/>
                  </a:lnTo>
                  <a:lnTo>
                    <a:pt x="1284" y="117"/>
                  </a:lnTo>
                  <a:lnTo>
                    <a:pt x="1203" y="117"/>
                  </a:lnTo>
                  <a:lnTo>
                    <a:pt x="1203" y="156"/>
                  </a:lnTo>
                  <a:lnTo>
                    <a:pt x="1273" y="156"/>
                  </a:lnTo>
                  <a:lnTo>
                    <a:pt x="1273" y="185"/>
                  </a:lnTo>
                  <a:lnTo>
                    <a:pt x="1203" y="185"/>
                  </a:lnTo>
                  <a:lnTo>
                    <a:pt x="1203" y="256"/>
                  </a:lnTo>
                  <a:lnTo>
                    <a:pt x="1169" y="256"/>
                  </a:lnTo>
                  <a:close/>
                  <a:moveTo>
                    <a:pt x="1391" y="256"/>
                  </a:moveTo>
                  <a:lnTo>
                    <a:pt x="1391" y="238"/>
                  </a:lnTo>
                  <a:lnTo>
                    <a:pt x="1388" y="242"/>
                  </a:lnTo>
                  <a:lnTo>
                    <a:pt x="1384" y="246"/>
                  </a:lnTo>
                  <a:lnTo>
                    <a:pt x="1379" y="250"/>
                  </a:lnTo>
                  <a:lnTo>
                    <a:pt x="1374" y="253"/>
                  </a:lnTo>
                  <a:lnTo>
                    <a:pt x="1369" y="255"/>
                  </a:lnTo>
                  <a:lnTo>
                    <a:pt x="1363" y="257"/>
                  </a:lnTo>
                  <a:lnTo>
                    <a:pt x="1357" y="258"/>
                  </a:lnTo>
                  <a:lnTo>
                    <a:pt x="1351" y="259"/>
                  </a:lnTo>
                  <a:lnTo>
                    <a:pt x="1345" y="258"/>
                  </a:lnTo>
                  <a:lnTo>
                    <a:pt x="1340" y="257"/>
                  </a:lnTo>
                  <a:lnTo>
                    <a:pt x="1334" y="256"/>
                  </a:lnTo>
                  <a:lnTo>
                    <a:pt x="1329" y="253"/>
                  </a:lnTo>
                  <a:lnTo>
                    <a:pt x="1325" y="250"/>
                  </a:lnTo>
                  <a:lnTo>
                    <a:pt x="1323" y="249"/>
                  </a:lnTo>
                  <a:lnTo>
                    <a:pt x="1321" y="247"/>
                  </a:lnTo>
                  <a:lnTo>
                    <a:pt x="1318" y="243"/>
                  </a:lnTo>
                  <a:lnTo>
                    <a:pt x="1315" y="238"/>
                  </a:lnTo>
                  <a:lnTo>
                    <a:pt x="1313" y="233"/>
                  </a:lnTo>
                  <a:lnTo>
                    <a:pt x="1312" y="227"/>
                  </a:lnTo>
                  <a:lnTo>
                    <a:pt x="1311" y="219"/>
                  </a:lnTo>
                  <a:lnTo>
                    <a:pt x="1311" y="211"/>
                  </a:lnTo>
                  <a:lnTo>
                    <a:pt x="1311" y="135"/>
                  </a:lnTo>
                  <a:lnTo>
                    <a:pt x="1343" y="135"/>
                  </a:lnTo>
                  <a:lnTo>
                    <a:pt x="1343" y="190"/>
                  </a:lnTo>
                  <a:lnTo>
                    <a:pt x="1344" y="211"/>
                  </a:lnTo>
                  <a:lnTo>
                    <a:pt x="1344" y="218"/>
                  </a:lnTo>
                  <a:lnTo>
                    <a:pt x="1345" y="222"/>
                  </a:lnTo>
                  <a:lnTo>
                    <a:pt x="1346" y="224"/>
                  </a:lnTo>
                  <a:lnTo>
                    <a:pt x="1347" y="227"/>
                  </a:lnTo>
                  <a:lnTo>
                    <a:pt x="1349" y="229"/>
                  </a:lnTo>
                  <a:lnTo>
                    <a:pt x="1351" y="231"/>
                  </a:lnTo>
                  <a:lnTo>
                    <a:pt x="1354" y="232"/>
                  </a:lnTo>
                  <a:lnTo>
                    <a:pt x="1357" y="233"/>
                  </a:lnTo>
                  <a:lnTo>
                    <a:pt x="1363" y="234"/>
                  </a:lnTo>
                  <a:lnTo>
                    <a:pt x="1367" y="234"/>
                  </a:lnTo>
                  <a:lnTo>
                    <a:pt x="1371" y="233"/>
                  </a:lnTo>
                  <a:lnTo>
                    <a:pt x="1373" y="232"/>
                  </a:lnTo>
                  <a:lnTo>
                    <a:pt x="1375" y="232"/>
                  </a:lnTo>
                  <a:lnTo>
                    <a:pt x="1378" y="230"/>
                  </a:lnTo>
                  <a:lnTo>
                    <a:pt x="1381" y="227"/>
                  </a:lnTo>
                  <a:lnTo>
                    <a:pt x="1383" y="225"/>
                  </a:lnTo>
                  <a:lnTo>
                    <a:pt x="1385" y="222"/>
                  </a:lnTo>
                  <a:lnTo>
                    <a:pt x="1387" y="218"/>
                  </a:lnTo>
                  <a:lnTo>
                    <a:pt x="1388" y="214"/>
                  </a:lnTo>
                  <a:lnTo>
                    <a:pt x="1389" y="207"/>
                  </a:lnTo>
                  <a:lnTo>
                    <a:pt x="1389" y="198"/>
                  </a:lnTo>
                  <a:lnTo>
                    <a:pt x="1389" y="186"/>
                  </a:lnTo>
                  <a:lnTo>
                    <a:pt x="1389" y="135"/>
                  </a:lnTo>
                  <a:lnTo>
                    <a:pt x="1421" y="135"/>
                  </a:lnTo>
                  <a:lnTo>
                    <a:pt x="1421" y="256"/>
                  </a:lnTo>
                  <a:lnTo>
                    <a:pt x="1391" y="256"/>
                  </a:lnTo>
                  <a:close/>
                  <a:moveTo>
                    <a:pt x="1565" y="256"/>
                  </a:moveTo>
                  <a:lnTo>
                    <a:pt x="1533" y="256"/>
                  </a:lnTo>
                  <a:lnTo>
                    <a:pt x="1533" y="194"/>
                  </a:lnTo>
                  <a:lnTo>
                    <a:pt x="1532" y="178"/>
                  </a:lnTo>
                  <a:lnTo>
                    <a:pt x="1532" y="172"/>
                  </a:lnTo>
                  <a:lnTo>
                    <a:pt x="1531" y="169"/>
                  </a:lnTo>
                  <a:lnTo>
                    <a:pt x="1529" y="166"/>
                  </a:lnTo>
                  <a:lnTo>
                    <a:pt x="1528" y="163"/>
                  </a:lnTo>
                  <a:lnTo>
                    <a:pt x="1526" y="161"/>
                  </a:lnTo>
                  <a:lnTo>
                    <a:pt x="1524" y="160"/>
                  </a:lnTo>
                  <a:lnTo>
                    <a:pt x="1522" y="158"/>
                  </a:lnTo>
                  <a:lnTo>
                    <a:pt x="1519" y="157"/>
                  </a:lnTo>
                  <a:lnTo>
                    <a:pt x="1516" y="157"/>
                  </a:lnTo>
                  <a:lnTo>
                    <a:pt x="1513" y="156"/>
                  </a:lnTo>
                  <a:lnTo>
                    <a:pt x="1509" y="157"/>
                  </a:lnTo>
                  <a:lnTo>
                    <a:pt x="1505" y="158"/>
                  </a:lnTo>
                  <a:lnTo>
                    <a:pt x="1501" y="159"/>
                  </a:lnTo>
                  <a:lnTo>
                    <a:pt x="1498" y="161"/>
                  </a:lnTo>
                  <a:lnTo>
                    <a:pt x="1496" y="162"/>
                  </a:lnTo>
                  <a:lnTo>
                    <a:pt x="1495" y="163"/>
                  </a:lnTo>
                  <a:lnTo>
                    <a:pt x="1492" y="166"/>
                  </a:lnTo>
                  <a:lnTo>
                    <a:pt x="1490" y="170"/>
                  </a:lnTo>
                  <a:lnTo>
                    <a:pt x="1489" y="173"/>
                  </a:lnTo>
                  <a:lnTo>
                    <a:pt x="1488" y="178"/>
                  </a:lnTo>
                  <a:lnTo>
                    <a:pt x="1487" y="184"/>
                  </a:lnTo>
                  <a:lnTo>
                    <a:pt x="1486" y="192"/>
                  </a:lnTo>
                  <a:lnTo>
                    <a:pt x="1486" y="201"/>
                  </a:lnTo>
                  <a:lnTo>
                    <a:pt x="1486" y="256"/>
                  </a:lnTo>
                  <a:lnTo>
                    <a:pt x="1454" y="256"/>
                  </a:lnTo>
                  <a:lnTo>
                    <a:pt x="1454" y="135"/>
                  </a:lnTo>
                  <a:lnTo>
                    <a:pt x="1484" y="135"/>
                  </a:lnTo>
                  <a:lnTo>
                    <a:pt x="1484" y="152"/>
                  </a:lnTo>
                  <a:lnTo>
                    <a:pt x="1488" y="148"/>
                  </a:lnTo>
                  <a:lnTo>
                    <a:pt x="1493" y="143"/>
                  </a:lnTo>
                  <a:lnTo>
                    <a:pt x="1497" y="140"/>
                  </a:lnTo>
                  <a:lnTo>
                    <a:pt x="1502" y="137"/>
                  </a:lnTo>
                  <a:lnTo>
                    <a:pt x="1507" y="135"/>
                  </a:lnTo>
                  <a:lnTo>
                    <a:pt x="1510" y="134"/>
                  </a:lnTo>
                  <a:lnTo>
                    <a:pt x="1512" y="133"/>
                  </a:lnTo>
                  <a:lnTo>
                    <a:pt x="1518" y="132"/>
                  </a:lnTo>
                  <a:lnTo>
                    <a:pt x="1524" y="132"/>
                  </a:lnTo>
                  <a:lnTo>
                    <a:pt x="1529" y="132"/>
                  </a:lnTo>
                  <a:lnTo>
                    <a:pt x="1534" y="133"/>
                  </a:lnTo>
                  <a:lnTo>
                    <a:pt x="1539" y="134"/>
                  </a:lnTo>
                  <a:lnTo>
                    <a:pt x="1543" y="136"/>
                  </a:lnTo>
                  <a:lnTo>
                    <a:pt x="1548" y="138"/>
                  </a:lnTo>
                  <a:lnTo>
                    <a:pt x="1551" y="140"/>
                  </a:lnTo>
                  <a:lnTo>
                    <a:pt x="1554" y="143"/>
                  </a:lnTo>
                  <a:lnTo>
                    <a:pt x="1557" y="145"/>
                  </a:lnTo>
                  <a:lnTo>
                    <a:pt x="1559" y="149"/>
                  </a:lnTo>
                  <a:lnTo>
                    <a:pt x="1561" y="152"/>
                  </a:lnTo>
                  <a:lnTo>
                    <a:pt x="1563" y="159"/>
                  </a:lnTo>
                  <a:lnTo>
                    <a:pt x="1564" y="168"/>
                  </a:lnTo>
                  <a:lnTo>
                    <a:pt x="1565" y="181"/>
                  </a:lnTo>
                  <a:lnTo>
                    <a:pt x="1565" y="256"/>
                  </a:lnTo>
                  <a:close/>
                  <a:moveTo>
                    <a:pt x="1708" y="256"/>
                  </a:moveTo>
                  <a:lnTo>
                    <a:pt x="1679" y="256"/>
                  </a:lnTo>
                  <a:lnTo>
                    <a:pt x="1679" y="238"/>
                  </a:lnTo>
                  <a:lnTo>
                    <a:pt x="1675" y="243"/>
                  </a:lnTo>
                  <a:lnTo>
                    <a:pt x="1671" y="247"/>
                  </a:lnTo>
                  <a:lnTo>
                    <a:pt x="1666" y="251"/>
                  </a:lnTo>
                  <a:lnTo>
                    <a:pt x="1661" y="254"/>
                  </a:lnTo>
                  <a:lnTo>
                    <a:pt x="1656" y="256"/>
                  </a:lnTo>
                  <a:lnTo>
                    <a:pt x="1651" y="257"/>
                  </a:lnTo>
                  <a:lnTo>
                    <a:pt x="1646" y="258"/>
                  </a:lnTo>
                  <a:lnTo>
                    <a:pt x="1641" y="259"/>
                  </a:lnTo>
                  <a:lnTo>
                    <a:pt x="1636" y="258"/>
                  </a:lnTo>
                  <a:lnTo>
                    <a:pt x="1631" y="258"/>
                  </a:lnTo>
                  <a:lnTo>
                    <a:pt x="1626" y="256"/>
                  </a:lnTo>
                  <a:lnTo>
                    <a:pt x="1621" y="254"/>
                  </a:lnTo>
                  <a:lnTo>
                    <a:pt x="1617" y="252"/>
                  </a:lnTo>
                  <a:lnTo>
                    <a:pt x="1613" y="249"/>
                  </a:lnTo>
                  <a:lnTo>
                    <a:pt x="1609" y="246"/>
                  </a:lnTo>
                  <a:lnTo>
                    <a:pt x="1605" y="242"/>
                  </a:lnTo>
                  <a:lnTo>
                    <a:pt x="1602" y="237"/>
                  </a:lnTo>
                  <a:lnTo>
                    <a:pt x="1598" y="233"/>
                  </a:lnTo>
                  <a:lnTo>
                    <a:pt x="1596" y="227"/>
                  </a:lnTo>
                  <a:lnTo>
                    <a:pt x="1594" y="222"/>
                  </a:lnTo>
                  <a:lnTo>
                    <a:pt x="1592" y="216"/>
                  </a:lnTo>
                  <a:lnTo>
                    <a:pt x="1591" y="209"/>
                  </a:lnTo>
                  <a:lnTo>
                    <a:pt x="1590" y="202"/>
                  </a:lnTo>
                  <a:lnTo>
                    <a:pt x="1590" y="195"/>
                  </a:lnTo>
                  <a:lnTo>
                    <a:pt x="1590" y="187"/>
                  </a:lnTo>
                  <a:lnTo>
                    <a:pt x="1591" y="180"/>
                  </a:lnTo>
                  <a:lnTo>
                    <a:pt x="1592" y="174"/>
                  </a:lnTo>
                  <a:lnTo>
                    <a:pt x="1594" y="168"/>
                  </a:lnTo>
                  <a:lnTo>
                    <a:pt x="1596" y="162"/>
                  </a:lnTo>
                  <a:lnTo>
                    <a:pt x="1598" y="157"/>
                  </a:lnTo>
                  <a:lnTo>
                    <a:pt x="1601" y="152"/>
                  </a:lnTo>
                  <a:lnTo>
                    <a:pt x="1605" y="148"/>
                  </a:lnTo>
                  <a:lnTo>
                    <a:pt x="1608" y="144"/>
                  </a:lnTo>
                  <a:lnTo>
                    <a:pt x="1612" y="141"/>
                  </a:lnTo>
                  <a:lnTo>
                    <a:pt x="1617" y="138"/>
                  </a:lnTo>
                  <a:lnTo>
                    <a:pt x="1621" y="136"/>
                  </a:lnTo>
                  <a:lnTo>
                    <a:pt x="1626" y="134"/>
                  </a:lnTo>
                  <a:lnTo>
                    <a:pt x="1631" y="133"/>
                  </a:lnTo>
                  <a:lnTo>
                    <a:pt x="1636" y="132"/>
                  </a:lnTo>
                  <a:lnTo>
                    <a:pt x="1641" y="132"/>
                  </a:lnTo>
                  <a:lnTo>
                    <a:pt x="1646" y="132"/>
                  </a:lnTo>
                  <a:lnTo>
                    <a:pt x="1651" y="133"/>
                  </a:lnTo>
                  <a:lnTo>
                    <a:pt x="1656" y="134"/>
                  </a:lnTo>
                  <a:lnTo>
                    <a:pt x="1660" y="136"/>
                  </a:lnTo>
                  <a:lnTo>
                    <a:pt x="1665" y="139"/>
                  </a:lnTo>
                  <a:lnTo>
                    <a:pt x="1669" y="141"/>
                  </a:lnTo>
                  <a:lnTo>
                    <a:pt x="1673" y="145"/>
                  </a:lnTo>
                  <a:lnTo>
                    <a:pt x="1676" y="149"/>
                  </a:lnTo>
                  <a:lnTo>
                    <a:pt x="1676" y="89"/>
                  </a:lnTo>
                  <a:lnTo>
                    <a:pt x="1708" y="89"/>
                  </a:lnTo>
                  <a:lnTo>
                    <a:pt x="1708" y="256"/>
                  </a:lnTo>
                  <a:close/>
                  <a:moveTo>
                    <a:pt x="1623" y="193"/>
                  </a:moveTo>
                  <a:lnTo>
                    <a:pt x="1623" y="202"/>
                  </a:lnTo>
                  <a:lnTo>
                    <a:pt x="1624" y="209"/>
                  </a:lnTo>
                  <a:lnTo>
                    <a:pt x="1626" y="216"/>
                  </a:lnTo>
                  <a:lnTo>
                    <a:pt x="1628" y="221"/>
                  </a:lnTo>
                  <a:lnTo>
                    <a:pt x="1633" y="226"/>
                  </a:lnTo>
                  <a:lnTo>
                    <a:pt x="1635" y="228"/>
                  </a:lnTo>
                  <a:lnTo>
                    <a:pt x="1638" y="230"/>
                  </a:lnTo>
                  <a:lnTo>
                    <a:pt x="1640" y="232"/>
                  </a:lnTo>
                  <a:lnTo>
                    <a:pt x="1643" y="232"/>
                  </a:lnTo>
                  <a:lnTo>
                    <a:pt x="1650" y="233"/>
                  </a:lnTo>
                  <a:lnTo>
                    <a:pt x="1655" y="233"/>
                  </a:lnTo>
                  <a:lnTo>
                    <a:pt x="1660" y="231"/>
                  </a:lnTo>
                  <a:lnTo>
                    <a:pt x="1665" y="228"/>
                  </a:lnTo>
                  <a:lnTo>
                    <a:pt x="1669" y="224"/>
                  </a:lnTo>
                  <a:lnTo>
                    <a:pt x="1672" y="219"/>
                  </a:lnTo>
                  <a:lnTo>
                    <a:pt x="1675" y="212"/>
                  </a:lnTo>
                  <a:lnTo>
                    <a:pt x="1675" y="208"/>
                  </a:lnTo>
                  <a:lnTo>
                    <a:pt x="1676" y="204"/>
                  </a:lnTo>
                  <a:lnTo>
                    <a:pt x="1677" y="196"/>
                  </a:lnTo>
                  <a:lnTo>
                    <a:pt x="1676" y="186"/>
                  </a:lnTo>
                  <a:lnTo>
                    <a:pt x="1675" y="182"/>
                  </a:lnTo>
                  <a:lnTo>
                    <a:pt x="1675" y="178"/>
                  </a:lnTo>
                  <a:lnTo>
                    <a:pt x="1672" y="171"/>
                  </a:lnTo>
                  <a:lnTo>
                    <a:pt x="1669" y="166"/>
                  </a:lnTo>
                  <a:lnTo>
                    <a:pt x="1667" y="163"/>
                  </a:lnTo>
                  <a:lnTo>
                    <a:pt x="1665" y="162"/>
                  </a:lnTo>
                  <a:lnTo>
                    <a:pt x="1660" y="159"/>
                  </a:lnTo>
                  <a:lnTo>
                    <a:pt x="1655" y="157"/>
                  </a:lnTo>
                  <a:lnTo>
                    <a:pt x="1653" y="157"/>
                  </a:lnTo>
                  <a:lnTo>
                    <a:pt x="1650" y="156"/>
                  </a:lnTo>
                  <a:lnTo>
                    <a:pt x="1644" y="157"/>
                  </a:lnTo>
                  <a:lnTo>
                    <a:pt x="1639" y="159"/>
                  </a:lnTo>
                  <a:lnTo>
                    <a:pt x="1635" y="162"/>
                  </a:lnTo>
                  <a:lnTo>
                    <a:pt x="1631" y="166"/>
                  </a:lnTo>
                  <a:lnTo>
                    <a:pt x="1629" y="168"/>
                  </a:lnTo>
                  <a:lnTo>
                    <a:pt x="1627" y="171"/>
                  </a:lnTo>
                  <a:lnTo>
                    <a:pt x="1625" y="177"/>
                  </a:lnTo>
                  <a:lnTo>
                    <a:pt x="1624" y="180"/>
                  </a:lnTo>
                  <a:lnTo>
                    <a:pt x="1623" y="184"/>
                  </a:lnTo>
                  <a:lnTo>
                    <a:pt x="1623" y="193"/>
                  </a:lnTo>
                  <a:close/>
                  <a:moveTo>
                    <a:pt x="1810" y="217"/>
                  </a:moveTo>
                  <a:lnTo>
                    <a:pt x="1842" y="223"/>
                  </a:lnTo>
                  <a:lnTo>
                    <a:pt x="1839" y="231"/>
                  </a:lnTo>
                  <a:lnTo>
                    <a:pt x="1837" y="235"/>
                  </a:lnTo>
                  <a:lnTo>
                    <a:pt x="1834" y="238"/>
                  </a:lnTo>
                  <a:lnTo>
                    <a:pt x="1832" y="241"/>
                  </a:lnTo>
                  <a:lnTo>
                    <a:pt x="1829" y="244"/>
                  </a:lnTo>
                  <a:lnTo>
                    <a:pt x="1826" y="247"/>
                  </a:lnTo>
                  <a:lnTo>
                    <a:pt x="1823" y="249"/>
                  </a:lnTo>
                  <a:lnTo>
                    <a:pt x="1816" y="253"/>
                  </a:lnTo>
                  <a:lnTo>
                    <a:pt x="1812" y="255"/>
                  </a:lnTo>
                  <a:lnTo>
                    <a:pt x="1808" y="256"/>
                  </a:lnTo>
                  <a:lnTo>
                    <a:pt x="1799" y="258"/>
                  </a:lnTo>
                  <a:lnTo>
                    <a:pt x="1794" y="258"/>
                  </a:lnTo>
                  <a:lnTo>
                    <a:pt x="1790" y="259"/>
                  </a:lnTo>
                  <a:lnTo>
                    <a:pt x="1782" y="258"/>
                  </a:lnTo>
                  <a:lnTo>
                    <a:pt x="1775" y="257"/>
                  </a:lnTo>
                  <a:lnTo>
                    <a:pt x="1768" y="256"/>
                  </a:lnTo>
                  <a:lnTo>
                    <a:pt x="1762" y="253"/>
                  </a:lnTo>
                  <a:lnTo>
                    <a:pt x="1759" y="252"/>
                  </a:lnTo>
                  <a:lnTo>
                    <a:pt x="1756" y="251"/>
                  </a:lnTo>
                  <a:lnTo>
                    <a:pt x="1751" y="247"/>
                  </a:lnTo>
                  <a:lnTo>
                    <a:pt x="1747" y="243"/>
                  </a:lnTo>
                  <a:lnTo>
                    <a:pt x="1743" y="238"/>
                  </a:lnTo>
                  <a:lnTo>
                    <a:pt x="1740" y="234"/>
                  </a:lnTo>
                  <a:lnTo>
                    <a:pt x="1737" y="229"/>
                  </a:lnTo>
                  <a:lnTo>
                    <a:pt x="1735" y="224"/>
                  </a:lnTo>
                  <a:lnTo>
                    <a:pt x="1734" y="219"/>
                  </a:lnTo>
                  <a:lnTo>
                    <a:pt x="1732" y="214"/>
                  </a:lnTo>
                  <a:lnTo>
                    <a:pt x="1731" y="208"/>
                  </a:lnTo>
                  <a:lnTo>
                    <a:pt x="1731" y="202"/>
                  </a:lnTo>
                  <a:lnTo>
                    <a:pt x="1731" y="196"/>
                  </a:lnTo>
                  <a:lnTo>
                    <a:pt x="1731" y="189"/>
                  </a:lnTo>
                  <a:lnTo>
                    <a:pt x="1732" y="182"/>
                  </a:lnTo>
                  <a:lnTo>
                    <a:pt x="1733" y="175"/>
                  </a:lnTo>
                  <a:lnTo>
                    <a:pt x="1735" y="169"/>
                  </a:lnTo>
                  <a:lnTo>
                    <a:pt x="1737" y="164"/>
                  </a:lnTo>
                  <a:lnTo>
                    <a:pt x="1740" y="158"/>
                  </a:lnTo>
                  <a:lnTo>
                    <a:pt x="1743" y="153"/>
                  </a:lnTo>
                  <a:lnTo>
                    <a:pt x="1746" y="149"/>
                  </a:lnTo>
                  <a:lnTo>
                    <a:pt x="1751" y="145"/>
                  </a:lnTo>
                  <a:lnTo>
                    <a:pt x="1755" y="142"/>
                  </a:lnTo>
                  <a:lnTo>
                    <a:pt x="1759" y="139"/>
                  </a:lnTo>
                  <a:lnTo>
                    <a:pt x="1764" y="136"/>
                  </a:lnTo>
                  <a:lnTo>
                    <a:pt x="1769" y="134"/>
                  </a:lnTo>
                  <a:lnTo>
                    <a:pt x="1775" y="133"/>
                  </a:lnTo>
                  <a:lnTo>
                    <a:pt x="1780" y="132"/>
                  </a:lnTo>
                  <a:lnTo>
                    <a:pt x="1786" y="132"/>
                  </a:lnTo>
                  <a:lnTo>
                    <a:pt x="1793" y="132"/>
                  </a:lnTo>
                  <a:lnTo>
                    <a:pt x="1799" y="133"/>
                  </a:lnTo>
                  <a:lnTo>
                    <a:pt x="1802" y="134"/>
                  </a:lnTo>
                  <a:lnTo>
                    <a:pt x="1805" y="134"/>
                  </a:lnTo>
                  <a:lnTo>
                    <a:pt x="1811" y="136"/>
                  </a:lnTo>
                  <a:lnTo>
                    <a:pt x="1816" y="139"/>
                  </a:lnTo>
                  <a:lnTo>
                    <a:pt x="1821" y="142"/>
                  </a:lnTo>
                  <a:lnTo>
                    <a:pt x="1825" y="146"/>
                  </a:lnTo>
                  <a:lnTo>
                    <a:pt x="1829" y="150"/>
                  </a:lnTo>
                  <a:lnTo>
                    <a:pt x="1833" y="155"/>
                  </a:lnTo>
                  <a:lnTo>
                    <a:pt x="1836" y="160"/>
                  </a:lnTo>
                  <a:lnTo>
                    <a:pt x="1838" y="166"/>
                  </a:lnTo>
                  <a:lnTo>
                    <a:pt x="1841" y="172"/>
                  </a:lnTo>
                  <a:lnTo>
                    <a:pt x="1842" y="180"/>
                  </a:lnTo>
                  <a:lnTo>
                    <a:pt x="1843" y="187"/>
                  </a:lnTo>
                  <a:lnTo>
                    <a:pt x="1844" y="196"/>
                  </a:lnTo>
                  <a:lnTo>
                    <a:pt x="1844" y="205"/>
                  </a:lnTo>
                  <a:lnTo>
                    <a:pt x="1764" y="205"/>
                  </a:lnTo>
                  <a:lnTo>
                    <a:pt x="1764" y="211"/>
                  </a:lnTo>
                  <a:lnTo>
                    <a:pt x="1766" y="217"/>
                  </a:lnTo>
                  <a:lnTo>
                    <a:pt x="1768" y="222"/>
                  </a:lnTo>
                  <a:lnTo>
                    <a:pt x="1771" y="227"/>
                  </a:lnTo>
                  <a:lnTo>
                    <a:pt x="1775" y="230"/>
                  </a:lnTo>
                  <a:lnTo>
                    <a:pt x="1780" y="233"/>
                  </a:lnTo>
                  <a:lnTo>
                    <a:pt x="1785" y="234"/>
                  </a:lnTo>
                  <a:lnTo>
                    <a:pt x="1790" y="235"/>
                  </a:lnTo>
                  <a:lnTo>
                    <a:pt x="1793" y="234"/>
                  </a:lnTo>
                  <a:lnTo>
                    <a:pt x="1797" y="234"/>
                  </a:lnTo>
                  <a:lnTo>
                    <a:pt x="1800" y="232"/>
                  </a:lnTo>
                  <a:lnTo>
                    <a:pt x="1803" y="231"/>
                  </a:lnTo>
                  <a:lnTo>
                    <a:pt x="1805" y="228"/>
                  </a:lnTo>
                  <a:lnTo>
                    <a:pt x="1807" y="225"/>
                  </a:lnTo>
                  <a:lnTo>
                    <a:pt x="1809" y="222"/>
                  </a:lnTo>
                  <a:lnTo>
                    <a:pt x="1810" y="217"/>
                  </a:lnTo>
                  <a:close/>
                  <a:moveTo>
                    <a:pt x="1812" y="185"/>
                  </a:moveTo>
                  <a:lnTo>
                    <a:pt x="1812" y="178"/>
                  </a:lnTo>
                  <a:lnTo>
                    <a:pt x="1811" y="175"/>
                  </a:lnTo>
                  <a:lnTo>
                    <a:pt x="1810" y="173"/>
                  </a:lnTo>
                  <a:lnTo>
                    <a:pt x="1809" y="170"/>
                  </a:lnTo>
                  <a:lnTo>
                    <a:pt x="1808" y="168"/>
                  </a:lnTo>
                  <a:lnTo>
                    <a:pt x="1807" y="166"/>
                  </a:lnTo>
                  <a:lnTo>
                    <a:pt x="1805" y="164"/>
                  </a:lnTo>
                  <a:lnTo>
                    <a:pt x="1801" y="161"/>
                  </a:lnTo>
                  <a:lnTo>
                    <a:pt x="1799" y="159"/>
                  </a:lnTo>
                  <a:lnTo>
                    <a:pt x="1797" y="158"/>
                  </a:lnTo>
                  <a:lnTo>
                    <a:pt x="1793" y="157"/>
                  </a:lnTo>
                  <a:lnTo>
                    <a:pt x="1788" y="156"/>
                  </a:lnTo>
                  <a:lnTo>
                    <a:pt x="1783" y="157"/>
                  </a:lnTo>
                  <a:lnTo>
                    <a:pt x="1779" y="158"/>
                  </a:lnTo>
                  <a:lnTo>
                    <a:pt x="1775" y="161"/>
                  </a:lnTo>
                  <a:lnTo>
                    <a:pt x="1771" y="164"/>
                  </a:lnTo>
                  <a:lnTo>
                    <a:pt x="1769" y="166"/>
                  </a:lnTo>
                  <a:lnTo>
                    <a:pt x="1768" y="168"/>
                  </a:lnTo>
                  <a:lnTo>
                    <a:pt x="1766" y="173"/>
                  </a:lnTo>
                  <a:lnTo>
                    <a:pt x="1765" y="179"/>
                  </a:lnTo>
                  <a:lnTo>
                    <a:pt x="1764" y="185"/>
                  </a:lnTo>
                  <a:lnTo>
                    <a:pt x="1812" y="185"/>
                  </a:lnTo>
                  <a:close/>
                  <a:moveTo>
                    <a:pt x="1981" y="256"/>
                  </a:moveTo>
                  <a:lnTo>
                    <a:pt x="1952" y="256"/>
                  </a:lnTo>
                  <a:lnTo>
                    <a:pt x="1952" y="238"/>
                  </a:lnTo>
                  <a:lnTo>
                    <a:pt x="1948" y="243"/>
                  </a:lnTo>
                  <a:lnTo>
                    <a:pt x="1943" y="247"/>
                  </a:lnTo>
                  <a:lnTo>
                    <a:pt x="1939" y="251"/>
                  </a:lnTo>
                  <a:lnTo>
                    <a:pt x="1934" y="254"/>
                  </a:lnTo>
                  <a:lnTo>
                    <a:pt x="1929" y="256"/>
                  </a:lnTo>
                  <a:lnTo>
                    <a:pt x="1924" y="257"/>
                  </a:lnTo>
                  <a:lnTo>
                    <a:pt x="1919" y="258"/>
                  </a:lnTo>
                  <a:lnTo>
                    <a:pt x="1914" y="259"/>
                  </a:lnTo>
                  <a:lnTo>
                    <a:pt x="1909" y="258"/>
                  </a:lnTo>
                  <a:lnTo>
                    <a:pt x="1904" y="258"/>
                  </a:lnTo>
                  <a:lnTo>
                    <a:pt x="1899" y="256"/>
                  </a:lnTo>
                  <a:lnTo>
                    <a:pt x="1894" y="254"/>
                  </a:lnTo>
                  <a:lnTo>
                    <a:pt x="1890" y="252"/>
                  </a:lnTo>
                  <a:lnTo>
                    <a:pt x="1886" y="249"/>
                  </a:lnTo>
                  <a:lnTo>
                    <a:pt x="1882" y="246"/>
                  </a:lnTo>
                  <a:lnTo>
                    <a:pt x="1878" y="242"/>
                  </a:lnTo>
                  <a:lnTo>
                    <a:pt x="1874" y="237"/>
                  </a:lnTo>
                  <a:lnTo>
                    <a:pt x="1871" y="233"/>
                  </a:lnTo>
                  <a:lnTo>
                    <a:pt x="1869" y="227"/>
                  </a:lnTo>
                  <a:lnTo>
                    <a:pt x="1867" y="222"/>
                  </a:lnTo>
                  <a:lnTo>
                    <a:pt x="1865" y="216"/>
                  </a:lnTo>
                  <a:lnTo>
                    <a:pt x="1864" y="209"/>
                  </a:lnTo>
                  <a:lnTo>
                    <a:pt x="1863" y="202"/>
                  </a:lnTo>
                  <a:lnTo>
                    <a:pt x="1863" y="195"/>
                  </a:lnTo>
                  <a:lnTo>
                    <a:pt x="1863" y="187"/>
                  </a:lnTo>
                  <a:lnTo>
                    <a:pt x="1864" y="180"/>
                  </a:lnTo>
                  <a:lnTo>
                    <a:pt x="1865" y="174"/>
                  </a:lnTo>
                  <a:lnTo>
                    <a:pt x="1867" y="168"/>
                  </a:lnTo>
                  <a:lnTo>
                    <a:pt x="1869" y="162"/>
                  </a:lnTo>
                  <a:lnTo>
                    <a:pt x="1871" y="157"/>
                  </a:lnTo>
                  <a:lnTo>
                    <a:pt x="1874" y="152"/>
                  </a:lnTo>
                  <a:lnTo>
                    <a:pt x="1877" y="148"/>
                  </a:lnTo>
                  <a:lnTo>
                    <a:pt x="1881" y="144"/>
                  </a:lnTo>
                  <a:lnTo>
                    <a:pt x="1885" y="141"/>
                  </a:lnTo>
                  <a:lnTo>
                    <a:pt x="1889" y="138"/>
                  </a:lnTo>
                  <a:lnTo>
                    <a:pt x="1894" y="136"/>
                  </a:lnTo>
                  <a:lnTo>
                    <a:pt x="1899" y="134"/>
                  </a:lnTo>
                  <a:lnTo>
                    <a:pt x="1903" y="133"/>
                  </a:lnTo>
                  <a:lnTo>
                    <a:pt x="1909" y="132"/>
                  </a:lnTo>
                  <a:lnTo>
                    <a:pt x="1914" y="132"/>
                  </a:lnTo>
                  <a:lnTo>
                    <a:pt x="1919" y="132"/>
                  </a:lnTo>
                  <a:lnTo>
                    <a:pt x="1924" y="133"/>
                  </a:lnTo>
                  <a:lnTo>
                    <a:pt x="1929" y="134"/>
                  </a:lnTo>
                  <a:lnTo>
                    <a:pt x="1933" y="136"/>
                  </a:lnTo>
                  <a:lnTo>
                    <a:pt x="1937" y="139"/>
                  </a:lnTo>
                  <a:lnTo>
                    <a:pt x="1941" y="141"/>
                  </a:lnTo>
                  <a:lnTo>
                    <a:pt x="1945" y="145"/>
                  </a:lnTo>
                  <a:lnTo>
                    <a:pt x="1949" y="149"/>
                  </a:lnTo>
                  <a:lnTo>
                    <a:pt x="1949" y="89"/>
                  </a:lnTo>
                  <a:lnTo>
                    <a:pt x="1981" y="89"/>
                  </a:lnTo>
                  <a:lnTo>
                    <a:pt x="1981" y="256"/>
                  </a:lnTo>
                  <a:close/>
                  <a:moveTo>
                    <a:pt x="1896" y="193"/>
                  </a:moveTo>
                  <a:lnTo>
                    <a:pt x="1896" y="202"/>
                  </a:lnTo>
                  <a:lnTo>
                    <a:pt x="1897" y="209"/>
                  </a:lnTo>
                  <a:lnTo>
                    <a:pt x="1899" y="216"/>
                  </a:lnTo>
                  <a:lnTo>
                    <a:pt x="1901" y="221"/>
                  </a:lnTo>
                  <a:lnTo>
                    <a:pt x="1905" y="226"/>
                  </a:lnTo>
                  <a:lnTo>
                    <a:pt x="1908" y="228"/>
                  </a:lnTo>
                  <a:lnTo>
                    <a:pt x="1910" y="230"/>
                  </a:lnTo>
                  <a:lnTo>
                    <a:pt x="1913" y="232"/>
                  </a:lnTo>
                  <a:lnTo>
                    <a:pt x="1916" y="232"/>
                  </a:lnTo>
                  <a:lnTo>
                    <a:pt x="1923" y="233"/>
                  </a:lnTo>
                  <a:lnTo>
                    <a:pt x="1928" y="233"/>
                  </a:lnTo>
                  <a:lnTo>
                    <a:pt x="1933" y="231"/>
                  </a:lnTo>
                  <a:lnTo>
                    <a:pt x="1937" y="228"/>
                  </a:lnTo>
                  <a:lnTo>
                    <a:pt x="1942" y="224"/>
                  </a:lnTo>
                  <a:lnTo>
                    <a:pt x="1945" y="219"/>
                  </a:lnTo>
                  <a:lnTo>
                    <a:pt x="1947" y="212"/>
                  </a:lnTo>
                  <a:lnTo>
                    <a:pt x="1948" y="208"/>
                  </a:lnTo>
                  <a:lnTo>
                    <a:pt x="1949" y="204"/>
                  </a:lnTo>
                  <a:lnTo>
                    <a:pt x="1949" y="196"/>
                  </a:lnTo>
                  <a:lnTo>
                    <a:pt x="1949" y="186"/>
                  </a:lnTo>
                  <a:lnTo>
                    <a:pt x="1948" y="182"/>
                  </a:lnTo>
                  <a:lnTo>
                    <a:pt x="1947" y="178"/>
                  </a:lnTo>
                  <a:lnTo>
                    <a:pt x="1945" y="171"/>
                  </a:lnTo>
                  <a:lnTo>
                    <a:pt x="1942" y="166"/>
                  </a:lnTo>
                  <a:lnTo>
                    <a:pt x="1940" y="163"/>
                  </a:lnTo>
                  <a:lnTo>
                    <a:pt x="1938" y="162"/>
                  </a:lnTo>
                  <a:lnTo>
                    <a:pt x="1933" y="159"/>
                  </a:lnTo>
                  <a:lnTo>
                    <a:pt x="1928" y="157"/>
                  </a:lnTo>
                  <a:lnTo>
                    <a:pt x="1925" y="157"/>
                  </a:lnTo>
                  <a:lnTo>
                    <a:pt x="1923" y="156"/>
                  </a:lnTo>
                  <a:lnTo>
                    <a:pt x="1917" y="157"/>
                  </a:lnTo>
                  <a:lnTo>
                    <a:pt x="1912" y="159"/>
                  </a:lnTo>
                  <a:lnTo>
                    <a:pt x="1907" y="162"/>
                  </a:lnTo>
                  <a:lnTo>
                    <a:pt x="1903" y="166"/>
                  </a:lnTo>
                  <a:lnTo>
                    <a:pt x="1900" y="171"/>
                  </a:lnTo>
                  <a:lnTo>
                    <a:pt x="1898" y="177"/>
                  </a:lnTo>
                  <a:lnTo>
                    <a:pt x="1897" y="180"/>
                  </a:lnTo>
                  <a:lnTo>
                    <a:pt x="1896" y="184"/>
                  </a:lnTo>
                  <a:lnTo>
                    <a:pt x="1896" y="193"/>
                  </a:lnTo>
                  <a:close/>
                  <a:moveTo>
                    <a:pt x="2077" y="256"/>
                  </a:moveTo>
                  <a:lnTo>
                    <a:pt x="2077" y="89"/>
                  </a:lnTo>
                  <a:lnTo>
                    <a:pt x="2109" y="89"/>
                  </a:lnTo>
                  <a:lnTo>
                    <a:pt x="2109" y="149"/>
                  </a:lnTo>
                  <a:lnTo>
                    <a:pt x="2112" y="145"/>
                  </a:lnTo>
                  <a:lnTo>
                    <a:pt x="2116" y="141"/>
                  </a:lnTo>
                  <a:lnTo>
                    <a:pt x="2120" y="139"/>
                  </a:lnTo>
                  <a:lnTo>
                    <a:pt x="2125" y="136"/>
                  </a:lnTo>
                  <a:lnTo>
                    <a:pt x="2129" y="134"/>
                  </a:lnTo>
                  <a:lnTo>
                    <a:pt x="2134" y="133"/>
                  </a:lnTo>
                  <a:lnTo>
                    <a:pt x="2139" y="132"/>
                  </a:lnTo>
                  <a:lnTo>
                    <a:pt x="2144" y="132"/>
                  </a:lnTo>
                  <a:lnTo>
                    <a:pt x="2149" y="132"/>
                  </a:lnTo>
                  <a:lnTo>
                    <a:pt x="2154" y="133"/>
                  </a:lnTo>
                  <a:lnTo>
                    <a:pt x="2164" y="136"/>
                  </a:lnTo>
                  <a:lnTo>
                    <a:pt x="2168" y="138"/>
                  </a:lnTo>
                  <a:lnTo>
                    <a:pt x="2173" y="141"/>
                  </a:lnTo>
                  <a:lnTo>
                    <a:pt x="2177" y="144"/>
                  </a:lnTo>
                  <a:lnTo>
                    <a:pt x="2180" y="148"/>
                  </a:lnTo>
                  <a:lnTo>
                    <a:pt x="2184" y="152"/>
                  </a:lnTo>
                  <a:lnTo>
                    <a:pt x="2187" y="157"/>
                  </a:lnTo>
                  <a:lnTo>
                    <a:pt x="2189" y="162"/>
                  </a:lnTo>
                  <a:lnTo>
                    <a:pt x="2191" y="167"/>
                  </a:lnTo>
                  <a:lnTo>
                    <a:pt x="2193" y="173"/>
                  </a:lnTo>
                  <a:lnTo>
                    <a:pt x="2194" y="180"/>
                  </a:lnTo>
                  <a:lnTo>
                    <a:pt x="2195" y="187"/>
                  </a:lnTo>
                  <a:lnTo>
                    <a:pt x="2195" y="194"/>
                  </a:lnTo>
                  <a:lnTo>
                    <a:pt x="2195" y="202"/>
                  </a:lnTo>
                  <a:lnTo>
                    <a:pt x="2194" y="209"/>
                  </a:lnTo>
                  <a:lnTo>
                    <a:pt x="2193" y="215"/>
                  </a:lnTo>
                  <a:lnTo>
                    <a:pt x="2191" y="221"/>
                  </a:lnTo>
                  <a:lnTo>
                    <a:pt x="2189" y="227"/>
                  </a:lnTo>
                  <a:lnTo>
                    <a:pt x="2187" y="233"/>
                  </a:lnTo>
                  <a:lnTo>
                    <a:pt x="2184" y="237"/>
                  </a:lnTo>
                  <a:lnTo>
                    <a:pt x="2180" y="242"/>
                  </a:lnTo>
                  <a:lnTo>
                    <a:pt x="2176" y="246"/>
                  </a:lnTo>
                  <a:lnTo>
                    <a:pt x="2172" y="249"/>
                  </a:lnTo>
                  <a:lnTo>
                    <a:pt x="2168" y="252"/>
                  </a:lnTo>
                  <a:lnTo>
                    <a:pt x="2164" y="254"/>
                  </a:lnTo>
                  <a:lnTo>
                    <a:pt x="2159" y="256"/>
                  </a:lnTo>
                  <a:lnTo>
                    <a:pt x="2154" y="258"/>
                  </a:lnTo>
                  <a:lnTo>
                    <a:pt x="2149" y="258"/>
                  </a:lnTo>
                  <a:lnTo>
                    <a:pt x="2144" y="259"/>
                  </a:lnTo>
                  <a:lnTo>
                    <a:pt x="2139" y="258"/>
                  </a:lnTo>
                  <a:lnTo>
                    <a:pt x="2134" y="257"/>
                  </a:lnTo>
                  <a:lnTo>
                    <a:pt x="2129" y="256"/>
                  </a:lnTo>
                  <a:lnTo>
                    <a:pt x="2124" y="253"/>
                  </a:lnTo>
                  <a:lnTo>
                    <a:pt x="2119" y="251"/>
                  </a:lnTo>
                  <a:lnTo>
                    <a:pt x="2114" y="247"/>
                  </a:lnTo>
                  <a:lnTo>
                    <a:pt x="2110" y="243"/>
                  </a:lnTo>
                  <a:lnTo>
                    <a:pt x="2106" y="238"/>
                  </a:lnTo>
                  <a:lnTo>
                    <a:pt x="2106" y="256"/>
                  </a:lnTo>
                  <a:lnTo>
                    <a:pt x="2077" y="256"/>
                  </a:lnTo>
                  <a:close/>
                  <a:moveTo>
                    <a:pt x="2108" y="193"/>
                  </a:moveTo>
                  <a:lnTo>
                    <a:pt x="2109" y="201"/>
                  </a:lnTo>
                  <a:lnTo>
                    <a:pt x="2110" y="209"/>
                  </a:lnTo>
                  <a:lnTo>
                    <a:pt x="2112" y="215"/>
                  </a:lnTo>
                  <a:lnTo>
                    <a:pt x="2114" y="220"/>
                  </a:lnTo>
                  <a:lnTo>
                    <a:pt x="2119" y="226"/>
                  </a:lnTo>
                  <a:lnTo>
                    <a:pt x="2121" y="228"/>
                  </a:lnTo>
                  <a:lnTo>
                    <a:pt x="2124" y="230"/>
                  </a:lnTo>
                  <a:lnTo>
                    <a:pt x="2130" y="232"/>
                  </a:lnTo>
                  <a:lnTo>
                    <a:pt x="2136" y="233"/>
                  </a:lnTo>
                  <a:lnTo>
                    <a:pt x="2142" y="233"/>
                  </a:lnTo>
                  <a:lnTo>
                    <a:pt x="2146" y="231"/>
                  </a:lnTo>
                  <a:lnTo>
                    <a:pt x="2151" y="228"/>
                  </a:lnTo>
                  <a:lnTo>
                    <a:pt x="2155" y="224"/>
                  </a:lnTo>
                  <a:lnTo>
                    <a:pt x="2158" y="219"/>
                  </a:lnTo>
                  <a:lnTo>
                    <a:pt x="2159" y="216"/>
                  </a:lnTo>
                  <a:lnTo>
                    <a:pt x="2160" y="213"/>
                  </a:lnTo>
                  <a:lnTo>
                    <a:pt x="2162" y="205"/>
                  </a:lnTo>
                  <a:lnTo>
                    <a:pt x="2162" y="196"/>
                  </a:lnTo>
                  <a:lnTo>
                    <a:pt x="2162" y="186"/>
                  </a:lnTo>
                  <a:lnTo>
                    <a:pt x="2161" y="182"/>
                  </a:lnTo>
                  <a:lnTo>
                    <a:pt x="2160" y="178"/>
                  </a:lnTo>
                  <a:lnTo>
                    <a:pt x="2158" y="171"/>
                  </a:lnTo>
                  <a:lnTo>
                    <a:pt x="2154" y="166"/>
                  </a:lnTo>
                  <a:lnTo>
                    <a:pt x="2153" y="163"/>
                  </a:lnTo>
                  <a:lnTo>
                    <a:pt x="2150" y="162"/>
                  </a:lnTo>
                  <a:lnTo>
                    <a:pt x="2146" y="159"/>
                  </a:lnTo>
                  <a:lnTo>
                    <a:pt x="2141" y="157"/>
                  </a:lnTo>
                  <a:lnTo>
                    <a:pt x="2138" y="157"/>
                  </a:lnTo>
                  <a:lnTo>
                    <a:pt x="2135" y="156"/>
                  </a:lnTo>
                  <a:lnTo>
                    <a:pt x="2130" y="157"/>
                  </a:lnTo>
                  <a:lnTo>
                    <a:pt x="2127" y="158"/>
                  </a:lnTo>
                  <a:lnTo>
                    <a:pt x="2125" y="159"/>
                  </a:lnTo>
                  <a:lnTo>
                    <a:pt x="2120" y="161"/>
                  </a:lnTo>
                  <a:lnTo>
                    <a:pt x="2118" y="163"/>
                  </a:lnTo>
                  <a:lnTo>
                    <a:pt x="2116" y="165"/>
                  </a:lnTo>
                  <a:lnTo>
                    <a:pt x="2114" y="168"/>
                  </a:lnTo>
                  <a:lnTo>
                    <a:pt x="2113" y="170"/>
                  </a:lnTo>
                  <a:lnTo>
                    <a:pt x="2110" y="177"/>
                  </a:lnTo>
                  <a:lnTo>
                    <a:pt x="2109" y="180"/>
                  </a:lnTo>
                  <a:lnTo>
                    <a:pt x="2109" y="184"/>
                  </a:lnTo>
                  <a:lnTo>
                    <a:pt x="2108" y="193"/>
                  </a:lnTo>
                  <a:close/>
                  <a:moveTo>
                    <a:pt x="2206" y="135"/>
                  </a:moveTo>
                  <a:lnTo>
                    <a:pt x="2240" y="135"/>
                  </a:lnTo>
                  <a:lnTo>
                    <a:pt x="2269" y="221"/>
                  </a:lnTo>
                  <a:lnTo>
                    <a:pt x="2297" y="135"/>
                  </a:lnTo>
                  <a:lnTo>
                    <a:pt x="2330" y="135"/>
                  </a:lnTo>
                  <a:lnTo>
                    <a:pt x="2287" y="251"/>
                  </a:lnTo>
                  <a:lnTo>
                    <a:pt x="2280" y="272"/>
                  </a:lnTo>
                  <a:lnTo>
                    <a:pt x="2276" y="282"/>
                  </a:lnTo>
                  <a:lnTo>
                    <a:pt x="2274" y="286"/>
                  </a:lnTo>
                  <a:lnTo>
                    <a:pt x="2272" y="289"/>
                  </a:lnTo>
                  <a:lnTo>
                    <a:pt x="2268" y="294"/>
                  </a:lnTo>
                  <a:lnTo>
                    <a:pt x="2263" y="298"/>
                  </a:lnTo>
                  <a:lnTo>
                    <a:pt x="2260" y="299"/>
                  </a:lnTo>
                  <a:lnTo>
                    <a:pt x="2257" y="301"/>
                  </a:lnTo>
                  <a:lnTo>
                    <a:pt x="2254" y="302"/>
                  </a:lnTo>
                  <a:lnTo>
                    <a:pt x="2251" y="303"/>
                  </a:lnTo>
                  <a:lnTo>
                    <a:pt x="2247" y="304"/>
                  </a:lnTo>
                  <a:lnTo>
                    <a:pt x="2243" y="305"/>
                  </a:lnTo>
                  <a:lnTo>
                    <a:pt x="2234" y="305"/>
                  </a:lnTo>
                  <a:lnTo>
                    <a:pt x="2225" y="305"/>
                  </a:lnTo>
                  <a:lnTo>
                    <a:pt x="2216" y="303"/>
                  </a:lnTo>
                  <a:lnTo>
                    <a:pt x="2213" y="278"/>
                  </a:lnTo>
                  <a:lnTo>
                    <a:pt x="2220" y="279"/>
                  </a:lnTo>
                  <a:lnTo>
                    <a:pt x="2227" y="280"/>
                  </a:lnTo>
                  <a:lnTo>
                    <a:pt x="2232" y="279"/>
                  </a:lnTo>
                  <a:lnTo>
                    <a:pt x="2237" y="278"/>
                  </a:lnTo>
                  <a:lnTo>
                    <a:pt x="2240" y="276"/>
                  </a:lnTo>
                  <a:lnTo>
                    <a:pt x="2242" y="274"/>
                  </a:lnTo>
                  <a:lnTo>
                    <a:pt x="2243" y="273"/>
                  </a:lnTo>
                  <a:lnTo>
                    <a:pt x="2248" y="265"/>
                  </a:lnTo>
                  <a:lnTo>
                    <a:pt x="2252" y="256"/>
                  </a:lnTo>
                  <a:lnTo>
                    <a:pt x="2206" y="135"/>
                  </a:lnTo>
                  <a:close/>
                  <a:moveTo>
                    <a:pt x="1224" y="416"/>
                  </a:moveTo>
                  <a:lnTo>
                    <a:pt x="1224" y="442"/>
                  </a:lnTo>
                  <a:lnTo>
                    <a:pt x="1203" y="442"/>
                  </a:lnTo>
                  <a:lnTo>
                    <a:pt x="1203" y="491"/>
                  </a:lnTo>
                  <a:lnTo>
                    <a:pt x="1203" y="502"/>
                  </a:lnTo>
                  <a:lnTo>
                    <a:pt x="1203" y="506"/>
                  </a:lnTo>
                  <a:lnTo>
                    <a:pt x="1203" y="508"/>
                  </a:lnTo>
                  <a:lnTo>
                    <a:pt x="1206" y="511"/>
                  </a:lnTo>
                  <a:lnTo>
                    <a:pt x="1208" y="513"/>
                  </a:lnTo>
                  <a:lnTo>
                    <a:pt x="1210" y="513"/>
                  </a:lnTo>
                  <a:lnTo>
                    <a:pt x="1211" y="514"/>
                  </a:lnTo>
                  <a:lnTo>
                    <a:pt x="1217" y="513"/>
                  </a:lnTo>
                  <a:lnTo>
                    <a:pt x="1224" y="510"/>
                  </a:lnTo>
                  <a:lnTo>
                    <a:pt x="1227" y="535"/>
                  </a:lnTo>
                  <a:lnTo>
                    <a:pt x="1221" y="537"/>
                  </a:lnTo>
                  <a:lnTo>
                    <a:pt x="1215" y="539"/>
                  </a:lnTo>
                  <a:lnTo>
                    <a:pt x="1209" y="540"/>
                  </a:lnTo>
                  <a:lnTo>
                    <a:pt x="1202" y="540"/>
                  </a:lnTo>
                  <a:lnTo>
                    <a:pt x="1198" y="540"/>
                  </a:lnTo>
                  <a:lnTo>
                    <a:pt x="1194" y="539"/>
                  </a:lnTo>
                  <a:lnTo>
                    <a:pt x="1186" y="537"/>
                  </a:lnTo>
                  <a:lnTo>
                    <a:pt x="1180" y="534"/>
                  </a:lnTo>
                  <a:lnTo>
                    <a:pt x="1178" y="532"/>
                  </a:lnTo>
                  <a:lnTo>
                    <a:pt x="1176" y="530"/>
                  </a:lnTo>
                  <a:lnTo>
                    <a:pt x="1174" y="527"/>
                  </a:lnTo>
                  <a:lnTo>
                    <a:pt x="1173" y="524"/>
                  </a:lnTo>
                  <a:lnTo>
                    <a:pt x="1171" y="517"/>
                  </a:lnTo>
                  <a:lnTo>
                    <a:pt x="1171" y="509"/>
                  </a:lnTo>
                  <a:lnTo>
                    <a:pt x="1170" y="495"/>
                  </a:lnTo>
                  <a:lnTo>
                    <a:pt x="1170" y="442"/>
                  </a:lnTo>
                  <a:lnTo>
                    <a:pt x="1156" y="442"/>
                  </a:lnTo>
                  <a:lnTo>
                    <a:pt x="1156" y="416"/>
                  </a:lnTo>
                  <a:lnTo>
                    <a:pt x="1170" y="416"/>
                  </a:lnTo>
                  <a:lnTo>
                    <a:pt x="1170" y="392"/>
                  </a:lnTo>
                  <a:lnTo>
                    <a:pt x="1203" y="373"/>
                  </a:lnTo>
                  <a:lnTo>
                    <a:pt x="1203" y="416"/>
                  </a:lnTo>
                  <a:lnTo>
                    <a:pt x="1224" y="416"/>
                  </a:lnTo>
                  <a:close/>
                  <a:moveTo>
                    <a:pt x="1279" y="370"/>
                  </a:moveTo>
                  <a:lnTo>
                    <a:pt x="1279" y="432"/>
                  </a:lnTo>
                  <a:lnTo>
                    <a:pt x="1283" y="427"/>
                  </a:lnTo>
                  <a:lnTo>
                    <a:pt x="1287" y="424"/>
                  </a:lnTo>
                  <a:lnTo>
                    <a:pt x="1291" y="421"/>
                  </a:lnTo>
                  <a:lnTo>
                    <a:pt x="1296" y="418"/>
                  </a:lnTo>
                  <a:lnTo>
                    <a:pt x="1300" y="416"/>
                  </a:lnTo>
                  <a:lnTo>
                    <a:pt x="1305" y="415"/>
                  </a:lnTo>
                  <a:lnTo>
                    <a:pt x="1310" y="414"/>
                  </a:lnTo>
                  <a:lnTo>
                    <a:pt x="1316" y="413"/>
                  </a:lnTo>
                  <a:lnTo>
                    <a:pt x="1321" y="414"/>
                  </a:lnTo>
                  <a:lnTo>
                    <a:pt x="1326" y="414"/>
                  </a:lnTo>
                  <a:lnTo>
                    <a:pt x="1331" y="416"/>
                  </a:lnTo>
                  <a:lnTo>
                    <a:pt x="1336" y="418"/>
                  </a:lnTo>
                  <a:lnTo>
                    <a:pt x="1340" y="420"/>
                  </a:lnTo>
                  <a:lnTo>
                    <a:pt x="1344" y="422"/>
                  </a:lnTo>
                  <a:lnTo>
                    <a:pt x="1347" y="425"/>
                  </a:lnTo>
                  <a:lnTo>
                    <a:pt x="1349" y="428"/>
                  </a:lnTo>
                  <a:lnTo>
                    <a:pt x="1353" y="435"/>
                  </a:lnTo>
                  <a:lnTo>
                    <a:pt x="1354" y="438"/>
                  </a:lnTo>
                  <a:lnTo>
                    <a:pt x="1355" y="442"/>
                  </a:lnTo>
                  <a:lnTo>
                    <a:pt x="1357" y="452"/>
                  </a:lnTo>
                  <a:lnTo>
                    <a:pt x="1357" y="466"/>
                  </a:lnTo>
                  <a:lnTo>
                    <a:pt x="1357" y="537"/>
                  </a:lnTo>
                  <a:lnTo>
                    <a:pt x="1325" y="537"/>
                  </a:lnTo>
                  <a:lnTo>
                    <a:pt x="1325" y="473"/>
                  </a:lnTo>
                  <a:lnTo>
                    <a:pt x="1324" y="458"/>
                  </a:lnTo>
                  <a:lnTo>
                    <a:pt x="1324" y="453"/>
                  </a:lnTo>
                  <a:lnTo>
                    <a:pt x="1323" y="449"/>
                  </a:lnTo>
                  <a:lnTo>
                    <a:pt x="1322" y="447"/>
                  </a:lnTo>
                  <a:lnTo>
                    <a:pt x="1321" y="445"/>
                  </a:lnTo>
                  <a:lnTo>
                    <a:pt x="1319" y="443"/>
                  </a:lnTo>
                  <a:lnTo>
                    <a:pt x="1317" y="441"/>
                  </a:lnTo>
                  <a:lnTo>
                    <a:pt x="1314" y="440"/>
                  </a:lnTo>
                  <a:lnTo>
                    <a:pt x="1311" y="439"/>
                  </a:lnTo>
                  <a:lnTo>
                    <a:pt x="1308" y="438"/>
                  </a:lnTo>
                  <a:lnTo>
                    <a:pt x="1305" y="438"/>
                  </a:lnTo>
                  <a:lnTo>
                    <a:pt x="1301" y="438"/>
                  </a:lnTo>
                  <a:lnTo>
                    <a:pt x="1297" y="439"/>
                  </a:lnTo>
                  <a:lnTo>
                    <a:pt x="1294" y="440"/>
                  </a:lnTo>
                  <a:lnTo>
                    <a:pt x="1291" y="442"/>
                  </a:lnTo>
                  <a:lnTo>
                    <a:pt x="1288" y="444"/>
                  </a:lnTo>
                  <a:lnTo>
                    <a:pt x="1285" y="447"/>
                  </a:lnTo>
                  <a:lnTo>
                    <a:pt x="1283" y="450"/>
                  </a:lnTo>
                  <a:lnTo>
                    <a:pt x="1282" y="454"/>
                  </a:lnTo>
                  <a:lnTo>
                    <a:pt x="1280" y="458"/>
                  </a:lnTo>
                  <a:lnTo>
                    <a:pt x="1279" y="463"/>
                  </a:lnTo>
                  <a:lnTo>
                    <a:pt x="1279" y="470"/>
                  </a:lnTo>
                  <a:lnTo>
                    <a:pt x="1279" y="477"/>
                  </a:lnTo>
                  <a:lnTo>
                    <a:pt x="1279" y="537"/>
                  </a:lnTo>
                  <a:lnTo>
                    <a:pt x="1247" y="537"/>
                  </a:lnTo>
                  <a:lnTo>
                    <a:pt x="1247" y="370"/>
                  </a:lnTo>
                  <a:lnTo>
                    <a:pt x="1279" y="370"/>
                  </a:lnTo>
                  <a:close/>
                  <a:moveTo>
                    <a:pt x="1460" y="499"/>
                  </a:moveTo>
                  <a:lnTo>
                    <a:pt x="1492" y="504"/>
                  </a:lnTo>
                  <a:lnTo>
                    <a:pt x="1488" y="512"/>
                  </a:lnTo>
                  <a:lnTo>
                    <a:pt x="1486" y="516"/>
                  </a:lnTo>
                  <a:lnTo>
                    <a:pt x="1484" y="520"/>
                  </a:lnTo>
                  <a:lnTo>
                    <a:pt x="1481" y="523"/>
                  </a:lnTo>
                  <a:lnTo>
                    <a:pt x="1478" y="526"/>
                  </a:lnTo>
                  <a:lnTo>
                    <a:pt x="1475" y="529"/>
                  </a:lnTo>
                  <a:lnTo>
                    <a:pt x="1472" y="531"/>
                  </a:lnTo>
                  <a:lnTo>
                    <a:pt x="1465" y="535"/>
                  </a:lnTo>
                  <a:lnTo>
                    <a:pt x="1461" y="537"/>
                  </a:lnTo>
                  <a:lnTo>
                    <a:pt x="1457" y="538"/>
                  </a:lnTo>
                  <a:lnTo>
                    <a:pt x="1449" y="540"/>
                  </a:lnTo>
                  <a:lnTo>
                    <a:pt x="1444" y="540"/>
                  </a:lnTo>
                  <a:lnTo>
                    <a:pt x="1439" y="540"/>
                  </a:lnTo>
                  <a:lnTo>
                    <a:pt x="1431" y="540"/>
                  </a:lnTo>
                  <a:lnTo>
                    <a:pt x="1424" y="539"/>
                  </a:lnTo>
                  <a:lnTo>
                    <a:pt x="1418" y="537"/>
                  </a:lnTo>
                  <a:lnTo>
                    <a:pt x="1411" y="535"/>
                  </a:lnTo>
                  <a:lnTo>
                    <a:pt x="1409" y="534"/>
                  </a:lnTo>
                  <a:lnTo>
                    <a:pt x="1406" y="532"/>
                  </a:lnTo>
                  <a:lnTo>
                    <a:pt x="1401" y="529"/>
                  </a:lnTo>
                  <a:lnTo>
                    <a:pt x="1396" y="524"/>
                  </a:lnTo>
                  <a:lnTo>
                    <a:pt x="1392" y="519"/>
                  </a:lnTo>
                  <a:lnTo>
                    <a:pt x="1389" y="515"/>
                  </a:lnTo>
                  <a:lnTo>
                    <a:pt x="1387" y="511"/>
                  </a:lnTo>
                  <a:lnTo>
                    <a:pt x="1385" y="506"/>
                  </a:lnTo>
                  <a:lnTo>
                    <a:pt x="1383" y="501"/>
                  </a:lnTo>
                  <a:lnTo>
                    <a:pt x="1382" y="495"/>
                  </a:lnTo>
                  <a:lnTo>
                    <a:pt x="1381" y="490"/>
                  </a:lnTo>
                  <a:lnTo>
                    <a:pt x="1380" y="484"/>
                  </a:lnTo>
                  <a:lnTo>
                    <a:pt x="1380" y="478"/>
                  </a:lnTo>
                  <a:lnTo>
                    <a:pt x="1380" y="470"/>
                  </a:lnTo>
                  <a:lnTo>
                    <a:pt x="1381" y="463"/>
                  </a:lnTo>
                  <a:lnTo>
                    <a:pt x="1382" y="457"/>
                  </a:lnTo>
                  <a:lnTo>
                    <a:pt x="1384" y="451"/>
                  </a:lnTo>
                  <a:lnTo>
                    <a:pt x="1386" y="445"/>
                  </a:lnTo>
                  <a:lnTo>
                    <a:pt x="1389" y="440"/>
                  </a:lnTo>
                  <a:lnTo>
                    <a:pt x="1392" y="435"/>
                  </a:lnTo>
                  <a:lnTo>
                    <a:pt x="1396" y="431"/>
                  </a:lnTo>
                  <a:lnTo>
                    <a:pt x="1400" y="427"/>
                  </a:lnTo>
                  <a:lnTo>
                    <a:pt x="1404" y="423"/>
                  </a:lnTo>
                  <a:lnTo>
                    <a:pt x="1409" y="420"/>
                  </a:lnTo>
                  <a:lnTo>
                    <a:pt x="1414" y="418"/>
                  </a:lnTo>
                  <a:lnTo>
                    <a:pt x="1419" y="416"/>
                  </a:lnTo>
                  <a:lnTo>
                    <a:pt x="1424" y="415"/>
                  </a:lnTo>
                  <a:lnTo>
                    <a:pt x="1430" y="414"/>
                  </a:lnTo>
                  <a:lnTo>
                    <a:pt x="1436" y="413"/>
                  </a:lnTo>
                  <a:lnTo>
                    <a:pt x="1442" y="414"/>
                  </a:lnTo>
                  <a:lnTo>
                    <a:pt x="1449" y="415"/>
                  </a:lnTo>
                  <a:lnTo>
                    <a:pt x="1452" y="415"/>
                  </a:lnTo>
                  <a:lnTo>
                    <a:pt x="1454" y="416"/>
                  </a:lnTo>
                  <a:lnTo>
                    <a:pt x="1460" y="418"/>
                  </a:lnTo>
                  <a:lnTo>
                    <a:pt x="1465" y="420"/>
                  </a:lnTo>
                  <a:lnTo>
                    <a:pt x="1470" y="423"/>
                  </a:lnTo>
                  <a:lnTo>
                    <a:pt x="1474" y="427"/>
                  </a:lnTo>
                  <a:lnTo>
                    <a:pt x="1478" y="431"/>
                  </a:lnTo>
                  <a:lnTo>
                    <a:pt x="1482" y="436"/>
                  </a:lnTo>
                  <a:lnTo>
                    <a:pt x="1485" y="441"/>
                  </a:lnTo>
                  <a:lnTo>
                    <a:pt x="1488" y="447"/>
                  </a:lnTo>
                  <a:lnTo>
                    <a:pt x="1490" y="454"/>
                  </a:lnTo>
                  <a:lnTo>
                    <a:pt x="1492" y="461"/>
                  </a:lnTo>
                  <a:lnTo>
                    <a:pt x="1493" y="469"/>
                  </a:lnTo>
                  <a:lnTo>
                    <a:pt x="1493" y="477"/>
                  </a:lnTo>
                  <a:lnTo>
                    <a:pt x="1493" y="486"/>
                  </a:lnTo>
                  <a:lnTo>
                    <a:pt x="1413" y="486"/>
                  </a:lnTo>
                  <a:lnTo>
                    <a:pt x="1414" y="493"/>
                  </a:lnTo>
                  <a:lnTo>
                    <a:pt x="1415" y="499"/>
                  </a:lnTo>
                  <a:lnTo>
                    <a:pt x="1418" y="504"/>
                  </a:lnTo>
                  <a:lnTo>
                    <a:pt x="1421" y="508"/>
                  </a:lnTo>
                  <a:lnTo>
                    <a:pt x="1425" y="512"/>
                  </a:lnTo>
                  <a:lnTo>
                    <a:pt x="1429" y="514"/>
                  </a:lnTo>
                  <a:lnTo>
                    <a:pt x="1434" y="516"/>
                  </a:lnTo>
                  <a:lnTo>
                    <a:pt x="1439" y="516"/>
                  </a:lnTo>
                  <a:lnTo>
                    <a:pt x="1443" y="516"/>
                  </a:lnTo>
                  <a:lnTo>
                    <a:pt x="1446" y="515"/>
                  </a:lnTo>
                  <a:lnTo>
                    <a:pt x="1449" y="514"/>
                  </a:lnTo>
                  <a:lnTo>
                    <a:pt x="1452" y="512"/>
                  </a:lnTo>
                  <a:lnTo>
                    <a:pt x="1454" y="510"/>
                  </a:lnTo>
                  <a:lnTo>
                    <a:pt x="1456" y="507"/>
                  </a:lnTo>
                  <a:lnTo>
                    <a:pt x="1458" y="503"/>
                  </a:lnTo>
                  <a:lnTo>
                    <a:pt x="1460" y="499"/>
                  </a:lnTo>
                  <a:close/>
                  <a:moveTo>
                    <a:pt x="1462" y="466"/>
                  </a:moveTo>
                  <a:lnTo>
                    <a:pt x="1461" y="460"/>
                  </a:lnTo>
                  <a:lnTo>
                    <a:pt x="1460" y="457"/>
                  </a:lnTo>
                  <a:lnTo>
                    <a:pt x="1460" y="454"/>
                  </a:lnTo>
                  <a:lnTo>
                    <a:pt x="1459" y="452"/>
                  </a:lnTo>
                  <a:lnTo>
                    <a:pt x="1457" y="449"/>
                  </a:lnTo>
                  <a:lnTo>
                    <a:pt x="1456" y="447"/>
                  </a:lnTo>
                  <a:lnTo>
                    <a:pt x="1454" y="445"/>
                  </a:lnTo>
                  <a:lnTo>
                    <a:pt x="1451" y="442"/>
                  </a:lnTo>
                  <a:lnTo>
                    <a:pt x="1449" y="441"/>
                  </a:lnTo>
                  <a:lnTo>
                    <a:pt x="1447" y="440"/>
                  </a:lnTo>
                  <a:lnTo>
                    <a:pt x="1442" y="438"/>
                  </a:lnTo>
                  <a:lnTo>
                    <a:pt x="1438" y="438"/>
                  </a:lnTo>
                  <a:lnTo>
                    <a:pt x="1433" y="438"/>
                  </a:lnTo>
                  <a:lnTo>
                    <a:pt x="1428" y="440"/>
                  </a:lnTo>
                  <a:lnTo>
                    <a:pt x="1424" y="442"/>
                  </a:lnTo>
                  <a:lnTo>
                    <a:pt x="1420" y="446"/>
                  </a:lnTo>
                  <a:lnTo>
                    <a:pt x="1419" y="448"/>
                  </a:lnTo>
                  <a:lnTo>
                    <a:pt x="1417" y="450"/>
                  </a:lnTo>
                  <a:lnTo>
                    <a:pt x="1415" y="455"/>
                  </a:lnTo>
                  <a:lnTo>
                    <a:pt x="1414" y="460"/>
                  </a:lnTo>
                  <a:lnTo>
                    <a:pt x="1414" y="466"/>
                  </a:lnTo>
                  <a:lnTo>
                    <a:pt x="1462" y="466"/>
                  </a:lnTo>
                  <a:close/>
                  <a:moveTo>
                    <a:pt x="1585" y="537"/>
                  </a:moveTo>
                  <a:lnTo>
                    <a:pt x="1585" y="370"/>
                  </a:lnTo>
                  <a:lnTo>
                    <a:pt x="1709" y="370"/>
                  </a:lnTo>
                  <a:lnTo>
                    <a:pt x="1709" y="398"/>
                  </a:lnTo>
                  <a:lnTo>
                    <a:pt x="1619" y="398"/>
                  </a:lnTo>
                  <a:lnTo>
                    <a:pt x="1619" y="435"/>
                  </a:lnTo>
                  <a:lnTo>
                    <a:pt x="1703" y="435"/>
                  </a:lnTo>
                  <a:lnTo>
                    <a:pt x="1703" y="464"/>
                  </a:lnTo>
                  <a:lnTo>
                    <a:pt x="1619" y="464"/>
                  </a:lnTo>
                  <a:lnTo>
                    <a:pt x="1619" y="509"/>
                  </a:lnTo>
                  <a:lnTo>
                    <a:pt x="1712" y="509"/>
                  </a:lnTo>
                  <a:lnTo>
                    <a:pt x="1712" y="537"/>
                  </a:lnTo>
                  <a:lnTo>
                    <a:pt x="1585" y="537"/>
                  </a:lnTo>
                  <a:close/>
                  <a:moveTo>
                    <a:pt x="1820" y="537"/>
                  </a:moveTo>
                  <a:lnTo>
                    <a:pt x="1820" y="519"/>
                  </a:lnTo>
                  <a:lnTo>
                    <a:pt x="1817" y="524"/>
                  </a:lnTo>
                  <a:lnTo>
                    <a:pt x="1813" y="528"/>
                  </a:lnTo>
                  <a:lnTo>
                    <a:pt x="1808" y="532"/>
                  </a:lnTo>
                  <a:lnTo>
                    <a:pt x="1803" y="535"/>
                  </a:lnTo>
                  <a:lnTo>
                    <a:pt x="1797" y="537"/>
                  </a:lnTo>
                  <a:lnTo>
                    <a:pt x="1792" y="539"/>
                  </a:lnTo>
                  <a:lnTo>
                    <a:pt x="1786" y="540"/>
                  </a:lnTo>
                  <a:lnTo>
                    <a:pt x="1780" y="540"/>
                  </a:lnTo>
                  <a:lnTo>
                    <a:pt x="1774" y="540"/>
                  </a:lnTo>
                  <a:lnTo>
                    <a:pt x="1768" y="539"/>
                  </a:lnTo>
                  <a:lnTo>
                    <a:pt x="1763" y="537"/>
                  </a:lnTo>
                  <a:lnTo>
                    <a:pt x="1758" y="535"/>
                  </a:lnTo>
                  <a:lnTo>
                    <a:pt x="1754" y="532"/>
                  </a:lnTo>
                  <a:lnTo>
                    <a:pt x="1752" y="530"/>
                  </a:lnTo>
                  <a:lnTo>
                    <a:pt x="1750" y="528"/>
                  </a:lnTo>
                  <a:lnTo>
                    <a:pt x="1747" y="524"/>
                  </a:lnTo>
                  <a:lnTo>
                    <a:pt x="1744" y="520"/>
                  </a:lnTo>
                  <a:lnTo>
                    <a:pt x="1742" y="514"/>
                  </a:lnTo>
                  <a:lnTo>
                    <a:pt x="1741" y="508"/>
                  </a:lnTo>
                  <a:lnTo>
                    <a:pt x="1740" y="501"/>
                  </a:lnTo>
                  <a:lnTo>
                    <a:pt x="1740" y="493"/>
                  </a:lnTo>
                  <a:lnTo>
                    <a:pt x="1740" y="416"/>
                  </a:lnTo>
                  <a:lnTo>
                    <a:pt x="1772" y="416"/>
                  </a:lnTo>
                  <a:lnTo>
                    <a:pt x="1772" y="472"/>
                  </a:lnTo>
                  <a:lnTo>
                    <a:pt x="1772" y="493"/>
                  </a:lnTo>
                  <a:lnTo>
                    <a:pt x="1773" y="499"/>
                  </a:lnTo>
                  <a:lnTo>
                    <a:pt x="1774" y="503"/>
                  </a:lnTo>
                  <a:lnTo>
                    <a:pt x="1775" y="506"/>
                  </a:lnTo>
                  <a:lnTo>
                    <a:pt x="1776" y="508"/>
                  </a:lnTo>
                  <a:lnTo>
                    <a:pt x="1778" y="511"/>
                  </a:lnTo>
                  <a:lnTo>
                    <a:pt x="1780" y="512"/>
                  </a:lnTo>
                  <a:lnTo>
                    <a:pt x="1783" y="514"/>
                  </a:lnTo>
                  <a:lnTo>
                    <a:pt x="1785" y="515"/>
                  </a:lnTo>
                  <a:lnTo>
                    <a:pt x="1792" y="516"/>
                  </a:lnTo>
                  <a:lnTo>
                    <a:pt x="1796" y="515"/>
                  </a:lnTo>
                  <a:lnTo>
                    <a:pt x="1800" y="515"/>
                  </a:lnTo>
                  <a:lnTo>
                    <a:pt x="1802" y="514"/>
                  </a:lnTo>
                  <a:lnTo>
                    <a:pt x="1803" y="513"/>
                  </a:lnTo>
                  <a:lnTo>
                    <a:pt x="1807" y="511"/>
                  </a:lnTo>
                  <a:lnTo>
                    <a:pt x="1810" y="509"/>
                  </a:lnTo>
                  <a:lnTo>
                    <a:pt x="1812" y="506"/>
                  </a:lnTo>
                  <a:lnTo>
                    <a:pt x="1814" y="503"/>
                  </a:lnTo>
                  <a:lnTo>
                    <a:pt x="1816" y="500"/>
                  </a:lnTo>
                  <a:lnTo>
                    <a:pt x="1817" y="495"/>
                  </a:lnTo>
                  <a:lnTo>
                    <a:pt x="1817" y="489"/>
                  </a:lnTo>
                  <a:lnTo>
                    <a:pt x="1818" y="479"/>
                  </a:lnTo>
                  <a:lnTo>
                    <a:pt x="1818" y="467"/>
                  </a:lnTo>
                  <a:lnTo>
                    <a:pt x="1818" y="416"/>
                  </a:lnTo>
                  <a:lnTo>
                    <a:pt x="1850" y="416"/>
                  </a:lnTo>
                  <a:lnTo>
                    <a:pt x="1850" y="537"/>
                  </a:lnTo>
                  <a:lnTo>
                    <a:pt x="1820" y="537"/>
                  </a:lnTo>
                  <a:close/>
                  <a:moveTo>
                    <a:pt x="1914" y="537"/>
                  </a:moveTo>
                  <a:lnTo>
                    <a:pt x="1882" y="537"/>
                  </a:lnTo>
                  <a:lnTo>
                    <a:pt x="1882" y="416"/>
                  </a:lnTo>
                  <a:lnTo>
                    <a:pt x="1912" y="416"/>
                  </a:lnTo>
                  <a:lnTo>
                    <a:pt x="1912" y="433"/>
                  </a:lnTo>
                  <a:lnTo>
                    <a:pt x="1915" y="428"/>
                  </a:lnTo>
                  <a:lnTo>
                    <a:pt x="1919" y="423"/>
                  </a:lnTo>
                  <a:lnTo>
                    <a:pt x="1922" y="420"/>
                  </a:lnTo>
                  <a:lnTo>
                    <a:pt x="1925" y="417"/>
                  </a:lnTo>
                  <a:lnTo>
                    <a:pt x="1929" y="416"/>
                  </a:lnTo>
                  <a:lnTo>
                    <a:pt x="1932" y="414"/>
                  </a:lnTo>
                  <a:lnTo>
                    <a:pt x="1936" y="414"/>
                  </a:lnTo>
                  <a:lnTo>
                    <a:pt x="1939" y="413"/>
                  </a:lnTo>
                  <a:lnTo>
                    <a:pt x="1945" y="414"/>
                  </a:lnTo>
                  <a:lnTo>
                    <a:pt x="1950" y="415"/>
                  </a:lnTo>
                  <a:lnTo>
                    <a:pt x="1955" y="417"/>
                  </a:lnTo>
                  <a:lnTo>
                    <a:pt x="1960" y="420"/>
                  </a:lnTo>
                  <a:lnTo>
                    <a:pt x="1951" y="447"/>
                  </a:lnTo>
                  <a:lnTo>
                    <a:pt x="1947" y="445"/>
                  </a:lnTo>
                  <a:lnTo>
                    <a:pt x="1943" y="444"/>
                  </a:lnTo>
                  <a:lnTo>
                    <a:pt x="1939" y="443"/>
                  </a:lnTo>
                  <a:lnTo>
                    <a:pt x="1935" y="442"/>
                  </a:lnTo>
                  <a:lnTo>
                    <a:pt x="1932" y="442"/>
                  </a:lnTo>
                  <a:lnTo>
                    <a:pt x="1929" y="443"/>
                  </a:lnTo>
                  <a:lnTo>
                    <a:pt x="1926" y="444"/>
                  </a:lnTo>
                  <a:lnTo>
                    <a:pt x="1924" y="446"/>
                  </a:lnTo>
                  <a:lnTo>
                    <a:pt x="1922" y="448"/>
                  </a:lnTo>
                  <a:lnTo>
                    <a:pt x="1920" y="451"/>
                  </a:lnTo>
                  <a:lnTo>
                    <a:pt x="1918" y="455"/>
                  </a:lnTo>
                  <a:lnTo>
                    <a:pt x="1917" y="459"/>
                  </a:lnTo>
                  <a:lnTo>
                    <a:pt x="1915" y="466"/>
                  </a:lnTo>
                  <a:lnTo>
                    <a:pt x="1915" y="474"/>
                  </a:lnTo>
                  <a:lnTo>
                    <a:pt x="1914" y="486"/>
                  </a:lnTo>
                  <a:lnTo>
                    <a:pt x="1914" y="500"/>
                  </a:lnTo>
                  <a:lnTo>
                    <a:pt x="1914" y="537"/>
                  </a:lnTo>
                  <a:close/>
                  <a:moveTo>
                    <a:pt x="1967" y="475"/>
                  </a:moveTo>
                  <a:lnTo>
                    <a:pt x="1967" y="467"/>
                  </a:lnTo>
                  <a:lnTo>
                    <a:pt x="1969" y="459"/>
                  </a:lnTo>
                  <a:lnTo>
                    <a:pt x="1971" y="452"/>
                  </a:lnTo>
                  <a:lnTo>
                    <a:pt x="1975" y="444"/>
                  </a:lnTo>
                  <a:lnTo>
                    <a:pt x="1979" y="437"/>
                  </a:lnTo>
                  <a:lnTo>
                    <a:pt x="1982" y="434"/>
                  </a:lnTo>
                  <a:lnTo>
                    <a:pt x="1984" y="431"/>
                  </a:lnTo>
                  <a:lnTo>
                    <a:pt x="1987" y="428"/>
                  </a:lnTo>
                  <a:lnTo>
                    <a:pt x="1990" y="426"/>
                  </a:lnTo>
                  <a:lnTo>
                    <a:pt x="1997" y="421"/>
                  </a:lnTo>
                  <a:lnTo>
                    <a:pt x="2004" y="418"/>
                  </a:lnTo>
                  <a:lnTo>
                    <a:pt x="2012" y="415"/>
                  </a:lnTo>
                  <a:lnTo>
                    <a:pt x="2021" y="414"/>
                  </a:lnTo>
                  <a:lnTo>
                    <a:pt x="2029" y="413"/>
                  </a:lnTo>
                  <a:lnTo>
                    <a:pt x="2036" y="414"/>
                  </a:lnTo>
                  <a:lnTo>
                    <a:pt x="2042" y="415"/>
                  </a:lnTo>
                  <a:lnTo>
                    <a:pt x="2049" y="416"/>
                  </a:lnTo>
                  <a:lnTo>
                    <a:pt x="2054" y="418"/>
                  </a:lnTo>
                  <a:lnTo>
                    <a:pt x="2060" y="420"/>
                  </a:lnTo>
                  <a:lnTo>
                    <a:pt x="2065" y="424"/>
                  </a:lnTo>
                  <a:lnTo>
                    <a:pt x="2067" y="425"/>
                  </a:lnTo>
                  <a:lnTo>
                    <a:pt x="2070" y="427"/>
                  </a:lnTo>
                  <a:lnTo>
                    <a:pt x="2074" y="431"/>
                  </a:lnTo>
                  <a:lnTo>
                    <a:pt x="2078" y="436"/>
                  </a:lnTo>
                  <a:lnTo>
                    <a:pt x="2082" y="441"/>
                  </a:lnTo>
                  <a:lnTo>
                    <a:pt x="2085" y="446"/>
                  </a:lnTo>
                  <a:lnTo>
                    <a:pt x="2088" y="452"/>
                  </a:lnTo>
                  <a:lnTo>
                    <a:pt x="2089" y="457"/>
                  </a:lnTo>
                  <a:lnTo>
                    <a:pt x="2091" y="463"/>
                  </a:lnTo>
                  <a:lnTo>
                    <a:pt x="2092" y="470"/>
                  </a:lnTo>
                  <a:lnTo>
                    <a:pt x="2092" y="476"/>
                  </a:lnTo>
                  <a:lnTo>
                    <a:pt x="2092" y="483"/>
                  </a:lnTo>
                  <a:lnTo>
                    <a:pt x="2091" y="490"/>
                  </a:lnTo>
                  <a:lnTo>
                    <a:pt x="2089" y="496"/>
                  </a:lnTo>
                  <a:lnTo>
                    <a:pt x="2087" y="502"/>
                  </a:lnTo>
                  <a:lnTo>
                    <a:pt x="2085" y="507"/>
                  </a:lnTo>
                  <a:lnTo>
                    <a:pt x="2082" y="512"/>
                  </a:lnTo>
                  <a:lnTo>
                    <a:pt x="2078" y="517"/>
                  </a:lnTo>
                  <a:lnTo>
                    <a:pt x="2074" y="522"/>
                  </a:lnTo>
                  <a:lnTo>
                    <a:pt x="2070" y="526"/>
                  </a:lnTo>
                  <a:lnTo>
                    <a:pt x="2065" y="530"/>
                  </a:lnTo>
                  <a:lnTo>
                    <a:pt x="2060" y="533"/>
                  </a:lnTo>
                  <a:lnTo>
                    <a:pt x="2054" y="536"/>
                  </a:lnTo>
                  <a:lnTo>
                    <a:pt x="2048" y="538"/>
                  </a:lnTo>
                  <a:lnTo>
                    <a:pt x="2042" y="539"/>
                  </a:lnTo>
                  <a:lnTo>
                    <a:pt x="2036" y="540"/>
                  </a:lnTo>
                  <a:lnTo>
                    <a:pt x="2029" y="540"/>
                  </a:lnTo>
                  <a:lnTo>
                    <a:pt x="2021" y="540"/>
                  </a:lnTo>
                  <a:lnTo>
                    <a:pt x="2017" y="539"/>
                  </a:lnTo>
                  <a:lnTo>
                    <a:pt x="2013" y="538"/>
                  </a:lnTo>
                  <a:lnTo>
                    <a:pt x="2005" y="536"/>
                  </a:lnTo>
                  <a:lnTo>
                    <a:pt x="1998" y="533"/>
                  </a:lnTo>
                  <a:lnTo>
                    <a:pt x="1991" y="528"/>
                  </a:lnTo>
                  <a:lnTo>
                    <a:pt x="1984" y="523"/>
                  </a:lnTo>
                  <a:lnTo>
                    <a:pt x="1982" y="520"/>
                  </a:lnTo>
                  <a:lnTo>
                    <a:pt x="1979" y="517"/>
                  </a:lnTo>
                  <a:lnTo>
                    <a:pt x="1975" y="511"/>
                  </a:lnTo>
                  <a:lnTo>
                    <a:pt x="1971" y="503"/>
                  </a:lnTo>
                  <a:lnTo>
                    <a:pt x="1969" y="494"/>
                  </a:lnTo>
                  <a:lnTo>
                    <a:pt x="1968" y="490"/>
                  </a:lnTo>
                  <a:lnTo>
                    <a:pt x="1967" y="485"/>
                  </a:lnTo>
                  <a:lnTo>
                    <a:pt x="1967" y="475"/>
                  </a:lnTo>
                  <a:close/>
                  <a:moveTo>
                    <a:pt x="2000" y="477"/>
                  </a:moveTo>
                  <a:lnTo>
                    <a:pt x="2000" y="485"/>
                  </a:lnTo>
                  <a:lnTo>
                    <a:pt x="2001" y="489"/>
                  </a:lnTo>
                  <a:lnTo>
                    <a:pt x="2002" y="493"/>
                  </a:lnTo>
                  <a:lnTo>
                    <a:pt x="2003" y="496"/>
                  </a:lnTo>
                  <a:lnTo>
                    <a:pt x="2005" y="499"/>
                  </a:lnTo>
                  <a:lnTo>
                    <a:pt x="2006" y="502"/>
                  </a:lnTo>
                  <a:lnTo>
                    <a:pt x="2008" y="504"/>
                  </a:lnTo>
                  <a:lnTo>
                    <a:pt x="2013" y="509"/>
                  </a:lnTo>
                  <a:lnTo>
                    <a:pt x="2015" y="510"/>
                  </a:lnTo>
                  <a:lnTo>
                    <a:pt x="2018" y="512"/>
                  </a:lnTo>
                  <a:lnTo>
                    <a:pt x="2021" y="513"/>
                  </a:lnTo>
                  <a:lnTo>
                    <a:pt x="2023" y="513"/>
                  </a:lnTo>
                  <a:lnTo>
                    <a:pt x="2026" y="514"/>
                  </a:lnTo>
                  <a:lnTo>
                    <a:pt x="2029" y="514"/>
                  </a:lnTo>
                  <a:lnTo>
                    <a:pt x="2035" y="513"/>
                  </a:lnTo>
                  <a:lnTo>
                    <a:pt x="2041" y="512"/>
                  </a:lnTo>
                  <a:lnTo>
                    <a:pt x="2043" y="510"/>
                  </a:lnTo>
                  <a:lnTo>
                    <a:pt x="2046" y="509"/>
                  </a:lnTo>
                  <a:lnTo>
                    <a:pt x="2050" y="504"/>
                  </a:lnTo>
                  <a:lnTo>
                    <a:pt x="2052" y="502"/>
                  </a:lnTo>
                  <a:lnTo>
                    <a:pt x="2054" y="499"/>
                  </a:lnTo>
                  <a:lnTo>
                    <a:pt x="2056" y="496"/>
                  </a:lnTo>
                  <a:lnTo>
                    <a:pt x="2057" y="493"/>
                  </a:lnTo>
                  <a:lnTo>
                    <a:pt x="2058" y="489"/>
                  </a:lnTo>
                  <a:lnTo>
                    <a:pt x="2058" y="485"/>
                  </a:lnTo>
                  <a:lnTo>
                    <a:pt x="2059" y="477"/>
                  </a:lnTo>
                  <a:lnTo>
                    <a:pt x="2058" y="468"/>
                  </a:lnTo>
                  <a:lnTo>
                    <a:pt x="2057" y="461"/>
                  </a:lnTo>
                  <a:lnTo>
                    <a:pt x="2056" y="458"/>
                  </a:lnTo>
                  <a:lnTo>
                    <a:pt x="2054" y="454"/>
                  </a:lnTo>
                  <a:lnTo>
                    <a:pt x="2052" y="452"/>
                  </a:lnTo>
                  <a:lnTo>
                    <a:pt x="2050" y="449"/>
                  </a:lnTo>
                  <a:lnTo>
                    <a:pt x="2046" y="445"/>
                  </a:lnTo>
                  <a:lnTo>
                    <a:pt x="2043" y="443"/>
                  </a:lnTo>
                  <a:lnTo>
                    <a:pt x="2041" y="442"/>
                  </a:lnTo>
                  <a:lnTo>
                    <a:pt x="2038" y="441"/>
                  </a:lnTo>
                  <a:lnTo>
                    <a:pt x="2035" y="440"/>
                  </a:lnTo>
                  <a:lnTo>
                    <a:pt x="2032" y="440"/>
                  </a:lnTo>
                  <a:lnTo>
                    <a:pt x="2029" y="440"/>
                  </a:lnTo>
                  <a:lnTo>
                    <a:pt x="2023" y="440"/>
                  </a:lnTo>
                  <a:lnTo>
                    <a:pt x="2018" y="442"/>
                  </a:lnTo>
                  <a:lnTo>
                    <a:pt x="2015" y="443"/>
                  </a:lnTo>
                  <a:lnTo>
                    <a:pt x="2013" y="445"/>
                  </a:lnTo>
                  <a:lnTo>
                    <a:pt x="2008" y="449"/>
                  </a:lnTo>
                  <a:lnTo>
                    <a:pt x="2006" y="452"/>
                  </a:lnTo>
                  <a:lnTo>
                    <a:pt x="2005" y="455"/>
                  </a:lnTo>
                  <a:lnTo>
                    <a:pt x="2003" y="458"/>
                  </a:lnTo>
                  <a:lnTo>
                    <a:pt x="2002" y="461"/>
                  </a:lnTo>
                  <a:lnTo>
                    <a:pt x="2001" y="464"/>
                  </a:lnTo>
                  <a:lnTo>
                    <a:pt x="2000" y="468"/>
                  </a:lnTo>
                  <a:lnTo>
                    <a:pt x="2000" y="477"/>
                  </a:lnTo>
                  <a:close/>
                  <a:moveTo>
                    <a:pt x="2116" y="416"/>
                  </a:moveTo>
                  <a:lnTo>
                    <a:pt x="2146" y="416"/>
                  </a:lnTo>
                  <a:lnTo>
                    <a:pt x="2146" y="434"/>
                  </a:lnTo>
                  <a:lnTo>
                    <a:pt x="2149" y="430"/>
                  </a:lnTo>
                  <a:lnTo>
                    <a:pt x="2153" y="426"/>
                  </a:lnTo>
                  <a:lnTo>
                    <a:pt x="2157" y="422"/>
                  </a:lnTo>
                  <a:lnTo>
                    <a:pt x="2162" y="419"/>
                  </a:lnTo>
                  <a:lnTo>
                    <a:pt x="2167" y="417"/>
                  </a:lnTo>
                  <a:lnTo>
                    <a:pt x="2172" y="415"/>
                  </a:lnTo>
                  <a:lnTo>
                    <a:pt x="2178" y="414"/>
                  </a:lnTo>
                  <a:lnTo>
                    <a:pt x="2184" y="413"/>
                  </a:lnTo>
                  <a:lnTo>
                    <a:pt x="2189" y="414"/>
                  </a:lnTo>
                  <a:lnTo>
                    <a:pt x="2194" y="414"/>
                  </a:lnTo>
                  <a:lnTo>
                    <a:pt x="2199" y="416"/>
                  </a:lnTo>
                  <a:lnTo>
                    <a:pt x="2203" y="418"/>
                  </a:lnTo>
                  <a:lnTo>
                    <a:pt x="2208" y="420"/>
                  </a:lnTo>
                  <a:lnTo>
                    <a:pt x="2212" y="423"/>
                  </a:lnTo>
                  <a:lnTo>
                    <a:pt x="2216" y="426"/>
                  </a:lnTo>
                  <a:lnTo>
                    <a:pt x="2220" y="430"/>
                  </a:lnTo>
                  <a:lnTo>
                    <a:pt x="2223" y="434"/>
                  </a:lnTo>
                  <a:lnTo>
                    <a:pt x="2226" y="439"/>
                  </a:lnTo>
                  <a:lnTo>
                    <a:pt x="2229" y="444"/>
                  </a:lnTo>
                  <a:lnTo>
                    <a:pt x="2231" y="450"/>
                  </a:lnTo>
                  <a:lnTo>
                    <a:pt x="2232" y="456"/>
                  </a:lnTo>
                  <a:lnTo>
                    <a:pt x="2233" y="462"/>
                  </a:lnTo>
                  <a:lnTo>
                    <a:pt x="2234" y="469"/>
                  </a:lnTo>
                  <a:lnTo>
                    <a:pt x="2234" y="476"/>
                  </a:lnTo>
                  <a:lnTo>
                    <a:pt x="2234" y="484"/>
                  </a:lnTo>
                  <a:lnTo>
                    <a:pt x="2233" y="490"/>
                  </a:lnTo>
                  <a:lnTo>
                    <a:pt x="2232" y="497"/>
                  </a:lnTo>
                  <a:lnTo>
                    <a:pt x="2231" y="503"/>
                  </a:lnTo>
                  <a:lnTo>
                    <a:pt x="2229" y="509"/>
                  </a:lnTo>
                  <a:lnTo>
                    <a:pt x="2226" y="514"/>
                  </a:lnTo>
                  <a:lnTo>
                    <a:pt x="2223" y="519"/>
                  </a:lnTo>
                  <a:lnTo>
                    <a:pt x="2220" y="523"/>
                  </a:lnTo>
                  <a:lnTo>
                    <a:pt x="2216" y="527"/>
                  </a:lnTo>
                  <a:lnTo>
                    <a:pt x="2212" y="531"/>
                  </a:lnTo>
                  <a:lnTo>
                    <a:pt x="2208" y="534"/>
                  </a:lnTo>
                  <a:lnTo>
                    <a:pt x="2203" y="536"/>
                  </a:lnTo>
                  <a:lnTo>
                    <a:pt x="2199" y="538"/>
                  </a:lnTo>
                  <a:lnTo>
                    <a:pt x="2194" y="539"/>
                  </a:lnTo>
                  <a:lnTo>
                    <a:pt x="2189" y="540"/>
                  </a:lnTo>
                  <a:lnTo>
                    <a:pt x="2184" y="540"/>
                  </a:lnTo>
                  <a:lnTo>
                    <a:pt x="2179" y="540"/>
                  </a:lnTo>
                  <a:lnTo>
                    <a:pt x="2174" y="539"/>
                  </a:lnTo>
                  <a:lnTo>
                    <a:pt x="2170" y="538"/>
                  </a:lnTo>
                  <a:lnTo>
                    <a:pt x="2165" y="536"/>
                  </a:lnTo>
                  <a:lnTo>
                    <a:pt x="2161" y="534"/>
                  </a:lnTo>
                  <a:lnTo>
                    <a:pt x="2157" y="531"/>
                  </a:lnTo>
                  <a:lnTo>
                    <a:pt x="2153" y="527"/>
                  </a:lnTo>
                  <a:lnTo>
                    <a:pt x="2148" y="522"/>
                  </a:lnTo>
                  <a:lnTo>
                    <a:pt x="2148" y="584"/>
                  </a:lnTo>
                  <a:lnTo>
                    <a:pt x="2116" y="584"/>
                  </a:lnTo>
                  <a:lnTo>
                    <a:pt x="2116" y="416"/>
                  </a:lnTo>
                  <a:close/>
                  <a:moveTo>
                    <a:pt x="2148" y="475"/>
                  </a:moveTo>
                  <a:lnTo>
                    <a:pt x="2148" y="484"/>
                  </a:lnTo>
                  <a:lnTo>
                    <a:pt x="2149" y="489"/>
                  </a:lnTo>
                  <a:lnTo>
                    <a:pt x="2150" y="493"/>
                  </a:lnTo>
                  <a:lnTo>
                    <a:pt x="2152" y="499"/>
                  </a:lnTo>
                  <a:lnTo>
                    <a:pt x="2156" y="505"/>
                  </a:lnTo>
                  <a:lnTo>
                    <a:pt x="2160" y="509"/>
                  </a:lnTo>
                  <a:lnTo>
                    <a:pt x="2163" y="511"/>
                  </a:lnTo>
                  <a:lnTo>
                    <a:pt x="2165" y="512"/>
                  </a:lnTo>
                  <a:lnTo>
                    <a:pt x="2167" y="513"/>
                  </a:lnTo>
                  <a:lnTo>
                    <a:pt x="2170" y="514"/>
                  </a:lnTo>
                  <a:lnTo>
                    <a:pt x="2173" y="515"/>
                  </a:lnTo>
                  <a:lnTo>
                    <a:pt x="2176" y="515"/>
                  </a:lnTo>
                  <a:lnTo>
                    <a:pt x="2181" y="514"/>
                  </a:lnTo>
                  <a:lnTo>
                    <a:pt x="2186" y="512"/>
                  </a:lnTo>
                  <a:lnTo>
                    <a:pt x="2190" y="510"/>
                  </a:lnTo>
                  <a:lnTo>
                    <a:pt x="2192" y="508"/>
                  </a:lnTo>
                  <a:lnTo>
                    <a:pt x="2194" y="506"/>
                  </a:lnTo>
                  <a:lnTo>
                    <a:pt x="2198" y="501"/>
                  </a:lnTo>
                  <a:lnTo>
                    <a:pt x="2199" y="497"/>
                  </a:lnTo>
                  <a:lnTo>
                    <a:pt x="2200" y="494"/>
                  </a:lnTo>
                  <a:lnTo>
                    <a:pt x="2201" y="486"/>
                  </a:lnTo>
                  <a:lnTo>
                    <a:pt x="2202" y="476"/>
                  </a:lnTo>
                  <a:lnTo>
                    <a:pt x="2201" y="467"/>
                  </a:lnTo>
                  <a:lnTo>
                    <a:pt x="2201" y="463"/>
                  </a:lnTo>
                  <a:lnTo>
                    <a:pt x="2200" y="460"/>
                  </a:lnTo>
                  <a:lnTo>
                    <a:pt x="2197" y="453"/>
                  </a:lnTo>
                  <a:lnTo>
                    <a:pt x="2194" y="448"/>
                  </a:lnTo>
                  <a:lnTo>
                    <a:pt x="2190" y="444"/>
                  </a:lnTo>
                  <a:lnTo>
                    <a:pt x="2186" y="441"/>
                  </a:lnTo>
                  <a:lnTo>
                    <a:pt x="2181" y="439"/>
                  </a:lnTo>
                  <a:lnTo>
                    <a:pt x="2178" y="439"/>
                  </a:lnTo>
                  <a:lnTo>
                    <a:pt x="2175" y="439"/>
                  </a:lnTo>
                  <a:lnTo>
                    <a:pt x="2170" y="439"/>
                  </a:lnTo>
                  <a:lnTo>
                    <a:pt x="2164" y="441"/>
                  </a:lnTo>
                  <a:lnTo>
                    <a:pt x="2160" y="444"/>
                  </a:lnTo>
                  <a:lnTo>
                    <a:pt x="2156" y="448"/>
                  </a:lnTo>
                  <a:lnTo>
                    <a:pt x="2152" y="453"/>
                  </a:lnTo>
                  <a:lnTo>
                    <a:pt x="2150" y="459"/>
                  </a:lnTo>
                  <a:lnTo>
                    <a:pt x="2149" y="463"/>
                  </a:lnTo>
                  <a:lnTo>
                    <a:pt x="2148" y="466"/>
                  </a:lnTo>
                  <a:lnTo>
                    <a:pt x="2148" y="475"/>
                  </a:lnTo>
                  <a:close/>
                  <a:moveTo>
                    <a:pt x="2330" y="499"/>
                  </a:moveTo>
                  <a:lnTo>
                    <a:pt x="2362" y="504"/>
                  </a:lnTo>
                  <a:lnTo>
                    <a:pt x="2358" y="512"/>
                  </a:lnTo>
                  <a:lnTo>
                    <a:pt x="2356" y="516"/>
                  </a:lnTo>
                  <a:lnTo>
                    <a:pt x="2354" y="520"/>
                  </a:lnTo>
                  <a:lnTo>
                    <a:pt x="2352" y="523"/>
                  </a:lnTo>
                  <a:lnTo>
                    <a:pt x="2349" y="526"/>
                  </a:lnTo>
                  <a:lnTo>
                    <a:pt x="2346" y="529"/>
                  </a:lnTo>
                  <a:lnTo>
                    <a:pt x="2343" y="531"/>
                  </a:lnTo>
                  <a:lnTo>
                    <a:pt x="2336" y="535"/>
                  </a:lnTo>
                  <a:lnTo>
                    <a:pt x="2332" y="537"/>
                  </a:lnTo>
                  <a:lnTo>
                    <a:pt x="2328" y="538"/>
                  </a:lnTo>
                  <a:lnTo>
                    <a:pt x="2319" y="540"/>
                  </a:lnTo>
                  <a:lnTo>
                    <a:pt x="2314" y="540"/>
                  </a:lnTo>
                  <a:lnTo>
                    <a:pt x="2309" y="540"/>
                  </a:lnTo>
                  <a:lnTo>
                    <a:pt x="2302" y="540"/>
                  </a:lnTo>
                  <a:lnTo>
                    <a:pt x="2294" y="539"/>
                  </a:lnTo>
                  <a:lnTo>
                    <a:pt x="2288" y="537"/>
                  </a:lnTo>
                  <a:lnTo>
                    <a:pt x="2282" y="535"/>
                  </a:lnTo>
                  <a:lnTo>
                    <a:pt x="2279" y="534"/>
                  </a:lnTo>
                  <a:lnTo>
                    <a:pt x="2276" y="532"/>
                  </a:lnTo>
                  <a:lnTo>
                    <a:pt x="2271" y="529"/>
                  </a:lnTo>
                  <a:lnTo>
                    <a:pt x="2267" y="524"/>
                  </a:lnTo>
                  <a:lnTo>
                    <a:pt x="2262" y="519"/>
                  </a:lnTo>
                  <a:lnTo>
                    <a:pt x="2260" y="515"/>
                  </a:lnTo>
                  <a:lnTo>
                    <a:pt x="2257" y="511"/>
                  </a:lnTo>
                  <a:lnTo>
                    <a:pt x="2255" y="506"/>
                  </a:lnTo>
                  <a:lnTo>
                    <a:pt x="2253" y="501"/>
                  </a:lnTo>
                  <a:lnTo>
                    <a:pt x="2252" y="495"/>
                  </a:lnTo>
                  <a:lnTo>
                    <a:pt x="2251" y="490"/>
                  </a:lnTo>
                  <a:lnTo>
                    <a:pt x="2251" y="484"/>
                  </a:lnTo>
                  <a:lnTo>
                    <a:pt x="2250" y="478"/>
                  </a:lnTo>
                  <a:lnTo>
                    <a:pt x="2251" y="470"/>
                  </a:lnTo>
                  <a:lnTo>
                    <a:pt x="2251" y="463"/>
                  </a:lnTo>
                  <a:lnTo>
                    <a:pt x="2253" y="457"/>
                  </a:lnTo>
                  <a:lnTo>
                    <a:pt x="2254" y="451"/>
                  </a:lnTo>
                  <a:lnTo>
                    <a:pt x="2257" y="445"/>
                  </a:lnTo>
                  <a:lnTo>
                    <a:pt x="2259" y="440"/>
                  </a:lnTo>
                  <a:lnTo>
                    <a:pt x="2263" y="435"/>
                  </a:lnTo>
                  <a:lnTo>
                    <a:pt x="2266" y="431"/>
                  </a:lnTo>
                  <a:lnTo>
                    <a:pt x="2270" y="427"/>
                  </a:lnTo>
                  <a:lnTo>
                    <a:pt x="2275" y="423"/>
                  </a:lnTo>
                  <a:lnTo>
                    <a:pt x="2279" y="420"/>
                  </a:lnTo>
                  <a:lnTo>
                    <a:pt x="2284" y="418"/>
                  </a:lnTo>
                  <a:lnTo>
                    <a:pt x="2289" y="416"/>
                  </a:lnTo>
                  <a:lnTo>
                    <a:pt x="2295" y="415"/>
                  </a:lnTo>
                  <a:lnTo>
                    <a:pt x="2300" y="414"/>
                  </a:lnTo>
                  <a:lnTo>
                    <a:pt x="2306" y="413"/>
                  </a:lnTo>
                  <a:lnTo>
                    <a:pt x="2313" y="414"/>
                  </a:lnTo>
                  <a:lnTo>
                    <a:pt x="2319" y="415"/>
                  </a:lnTo>
                  <a:lnTo>
                    <a:pt x="2322" y="415"/>
                  </a:lnTo>
                  <a:lnTo>
                    <a:pt x="2325" y="416"/>
                  </a:lnTo>
                  <a:lnTo>
                    <a:pt x="2330" y="418"/>
                  </a:lnTo>
                  <a:lnTo>
                    <a:pt x="2335" y="420"/>
                  </a:lnTo>
                  <a:lnTo>
                    <a:pt x="2340" y="423"/>
                  </a:lnTo>
                  <a:lnTo>
                    <a:pt x="2345" y="427"/>
                  </a:lnTo>
                  <a:lnTo>
                    <a:pt x="2349" y="431"/>
                  </a:lnTo>
                  <a:lnTo>
                    <a:pt x="2352" y="436"/>
                  </a:lnTo>
                  <a:lnTo>
                    <a:pt x="2356" y="441"/>
                  </a:lnTo>
                  <a:lnTo>
                    <a:pt x="2358" y="447"/>
                  </a:lnTo>
                  <a:lnTo>
                    <a:pt x="2360" y="454"/>
                  </a:lnTo>
                  <a:lnTo>
                    <a:pt x="2362" y="461"/>
                  </a:lnTo>
                  <a:lnTo>
                    <a:pt x="2363" y="469"/>
                  </a:lnTo>
                  <a:lnTo>
                    <a:pt x="2364" y="477"/>
                  </a:lnTo>
                  <a:lnTo>
                    <a:pt x="2364" y="486"/>
                  </a:lnTo>
                  <a:lnTo>
                    <a:pt x="2283" y="486"/>
                  </a:lnTo>
                  <a:lnTo>
                    <a:pt x="2284" y="493"/>
                  </a:lnTo>
                  <a:lnTo>
                    <a:pt x="2285" y="499"/>
                  </a:lnTo>
                  <a:lnTo>
                    <a:pt x="2288" y="504"/>
                  </a:lnTo>
                  <a:lnTo>
                    <a:pt x="2291" y="508"/>
                  </a:lnTo>
                  <a:lnTo>
                    <a:pt x="2295" y="512"/>
                  </a:lnTo>
                  <a:lnTo>
                    <a:pt x="2299" y="514"/>
                  </a:lnTo>
                  <a:lnTo>
                    <a:pt x="2304" y="516"/>
                  </a:lnTo>
                  <a:lnTo>
                    <a:pt x="2310" y="516"/>
                  </a:lnTo>
                  <a:lnTo>
                    <a:pt x="2313" y="516"/>
                  </a:lnTo>
                  <a:lnTo>
                    <a:pt x="2317" y="515"/>
                  </a:lnTo>
                  <a:lnTo>
                    <a:pt x="2320" y="514"/>
                  </a:lnTo>
                  <a:lnTo>
                    <a:pt x="2322" y="512"/>
                  </a:lnTo>
                  <a:lnTo>
                    <a:pt x="2325" y="510"/>
                  </a:lnTo>
                  <a:lnTo>
                    <a:pt x="2327" y="507"/>
                  </a:lnTo>
                  <a:lnTo>
                    <a:pt x="2329" y="503"/>
                  </a:lnTo>
                  <a:lnTo>
                    <a:pt x="2330" y="499"/>
                  </a:lnTo>
                  <a:close/>
                  <a:moveTo>
                    <a:pt x="2332" y="466"/>
                  </a:moveTo>
                  <a:lnTo>
                    <a:pt x="2331" y="460"/>
                  </a:lnTo>
                  <a:lnTo>
                    <a:pt x="2331" y="457"/>
                  </a:lnTo>
                  <a:lnTo>
                    <a:pt x="2330" y="454"/>
                  </a:lnTo>
                  <a:lnTo>
                    <a:pt x="2329" y="452"/>
                  </a:lnTo>
                  <a:lnTo>
                    <a:pt x="2328" y="449"/>
                  </a:lnTo>
                  <a:lnTo>
                    <a:pt x="2326" y="447"/>
                  </a:lnTo>
                  <a:lnTo>
                    <a:pt x="2325" y="445"/>
                  </a:lnTo>
                  <a:lnTo>
                    <a:pt x="2321" y="442"/>
                  </a:lnTo>
                  <a:lnTo>
                    <a:pt x="2319" y="441"/>
                  </a:lnTo>
                  <a:lnTo>
                    <a:pt x="2317" y="440"/>
                  </a:lnTo>
                  <a:lnTo>
                    <a:pt x="2313" y="438"/>
                  </a:lnTo>
                  <a:lnTo>
                    <a:pt x="2308" y="438"/>
                  </a:lnTo>
                  <a:lnTo>
                    <a:pt x="2303" y="438"/>
                  </a:lnTo>
                  <a:lnTo>
                    <a:pt x="2298" y="440"/>
                  </a:lnTo>
                  <a:lnTo>
                    <a:pt x="2294" y="442"/>
                  </a:lnTo>
                  <a:lnTo>
                    <a:pt x="2291" y="446"/>
                  </a:lnTo>
                  <a:lnTo>
                    <a:pt x="2289" y="448"/>
                  </a:lnTo>
                  <a:lnTo>
                    <a:pt x="2288" y="450"/>
                  </a:lnTo>
                  <a:lnTo>
                    <a:pt x="2286" y="455"/>
                  </a:lnTo>
                  <a:lnTo>
                    <a:pt x="2284" y="460"/>
                  </a:lnTo>
                  <a:lnTo>
                    <a:pt x="2284" y="466"/>
                  </a:lnTo>
                  <a:lnTo>
                    <a:pt x="2332" y="466"/>
                  </a:lnTo>
                  <a:close/>
                  <a:moveTo>
                    <a:pt x="2414" y="453"/>
                  </a:moveTo>
                  <a:lnTo>
                    <a:pt x="2385" y="448"/>
                  </a:lnTo>
                  <a:lnTo>
                    <a:pt x="2386" y="444"/>
                  </a:lnTo>
                  <a:lnTo>
                    <a:pt x="2388" y="440"/>
                  </a:lnTo>
                  <a:lnTo>
                    <a:pt x="2389" y="436"/>
                  </a:lnTo>
                  <a:lnTo>
                    <a:pt x="2391" y="433"/>
                  </a:lnTo>
                  <a:lnTo>
                    <a:pt x="2394" y="430"/>
                  </a:lnTo>
                  <a:lnTo>
                    <a:pt x="2396" y="427"/>
                  </a:lnTo>
                  <a:lnTo>
                    <a:pt x="2399" y="424"/>
                  </a:lnTo>
                  <a:lnTo>
                    <a:pt x="2402" y="422"/>
                  </a:lnTo>
                  <a:lnTo>
                    <a:pt x="2405" y="420"/>
                  </a:lnTo>
                  <a:lnTo>
                    <a:pt x="2408" y="418"/>
                  </a:lnTo>
                  <a:lnTo>
                    <a:pt x="2417" y="416"/>
                  </a:lnTo>
                  <a:lnTo>
                    <a:pt x="2421" y="415"/>
                  </a:lnTo>
                  <a:lnTo>
                    <a:pt x="2426" y="414"/>
                  </a:lnTo>
                  <a:lnTo>
                    <a:pt x="2437" y="413"/>
                  </a:lnTo>
                  <a:lnTo>
                    <a:pt x="2447" y="414"/>
                  </a:lnTo>
                  <a:lnTo>
                    <a:pt x="2456" y="415"/>
                  </a:lnTo>
                  <a:lnTo>
                    <a:pt x="2463" y="416"/>
                  </a:lnTo>
                  <a:lnTo>
                    <a:pt x="2469" y="419"/>
                  </a:lnTo>
                  <a:lnTo>
                    <a:pt x="2474" y="421"/>
                  </a:lnTo>
                  <a:lnTo>
                    <a:pt x="2478" y="424"/>
                  </a:lnTo>
                  <a:lnTo>
                    <a:pt x="2481" y="428"/>
                  </a:lnTo>
                  <a:lnTo>
                    <a:pt x="2484" y="431"/>
                  </a:lnTo>
                  <a:lnTo>
                    <a:pt x="2486" y="436"/>
                  </a:lnTo>
                  <a:lnTo>
                    <a:pt x="2487" y="443"/>
                  </a:lnTo>
                  <a:lnTo>
                    <a:pt x="2488" y="451"/>
                  </a:lnTo>
                  <a:lnTo>
                    <a:pt x="2488" y="460"/>
                  </a:lnTo>
                  <a:lnTo>
                    <a:pt x="2488" y="498"/>
                  </a:lnTo>
                  <a:lnTo>
                    <a:pt x="2488" y="511"/>
                  </a:lnTo>
                  <a:lnTo>
                    <a:pt x="2489" y="521"/>
                  </a:lnTo>
                  <a:lnTo>
                    <a:pt x="2492" y="529"/>
                  </a:lnTo>
                  <a:lnTo>
                    <a:pt x="2495" y="537"/>
                  </a:lnTo>
                  <a:lnTo>
                    <a:pt x="2464" y="537"/>
                  </a:lnTo>
                  <a:lnTo>
                    <a:pt x="2460" y="528"/>
                  </a:lnTo>
                  <a:lnTo>
                    <a:pt x="2456" y="530"/>
                  </a:lnTo>
                  <a:lnTo>
                    <a:pt x="2451" y="532"/>
                  </a:lnTo>
                  <a:lnTo>
                    <a:pt x="2446" y="534"/>
                  </a:lnTo>
                  <a:lnTo>
                    <a:pt x="2442" y="536"/>
                  </a:lnTo>
                  <a:lnTo>
                    <a:pt x="2437" y="538"/>
                  </a:lnTo>
                  <a:lnTo>
                    <a:pt x="2432" y="539"/>
                  </a:lnTo>
                  <a:lnTo>
                    <a:pt x="2427" y="540"/>
                  </a:lnTo>
                  <a:lnTo>
                    <a:pt x="2422" y="540"/>
                  </a:lnTo>
                  <a:lnTo>
                    <a:pt x="2413" y="540"/>
                  </a:lnTo>
                  <a:lnTo>
                    <a:pt x="2409" y="539"/>
                  </a:lnTo>
                  <a:lnTo>
                    <a:pt x="2405" y="538"/>
                  </a:lnTo>
                  <a:lnTo>
                    <a:pt x="2401" y="536"/>
                  </a:lnTo>
                  <a:lnTo>
                    <a:pt x="2398" y="534"/>
                  </a:lnTo>
                  <a:lnTo>
                    <a:pt x="2395" y="532"/>
                  </a:lnTo>
                  <a:lnTo>
                    <a:pt x="2392" y="530"/>
                  </a:lnTo>
                  <a:lnTo>
                    <a:pt x="2390" y="527"/>
                  </a:lnTo>
                  <a:lnTo>
                    <a:pt x="2387" y="525"/>
                  </a:lnTo>
                  <a:lnTo>
                    <a:pt x="2386" y="522"/>
                  </a:lnTo>
                  <a:lnTo>
                    <a:pt x="2384" y="518"/>
                  </a:lnTo>
                  <a:lnTo>
                    <a:pt x="2383" y="515"/>
                  </a:lnTo>
                  <a:lnTo>
                    <a:pt x="2382" y="512"/>
                  </a:lnTo>
                  <a:lnTo>
                    <a:pt x="2382" y="508"/>
                  </a:lnTo>
                  <a:lnTo>
                    <a:pt x="2381" y="504"/>
                  </a:lnTo>
                  <a:lnTo>
                    <a:pt x="2382" y="499"/>
                  </a:lnTo>
                  <a:lnTo>
                    <a:pt x="2383" y="495"/>
                  </a:lnTo>
                  <a:lnTo>
                    <a:pt x="2384" y="490"/>
                  </a:lnTo>
                  <a:lnTo>
                    <a:pt x="2386" y="486"/>
                  </a:lnTo>
                  <a:lnTo>
                    <a:pt x="2389" y="482"/>
                  </a:lnTo>
                  <a:lnTo>
                    <a:pt x="2392" y="479"/>
                  </a:lnTo>
                  <a:lnTo>
                    <a:pt x="2396" y="476"/>
                  </a:lnTo>
                  <a:lnTo>
                    <a:pt x="2400" y="474"/>
                  </a:lnTo>
                  <a:lnTo>
                    <a:pt x="2405" y="472"/>
                  </a:lnTo>
                  <a:lnTo>
                    <a:pt x="2411" y="470"/>
                  </a:lnTo>
                  <a:lnTo>
                    <a:pt x="2418" y="468"/>
                  </a:lnTo>
                  <a:lnTo>
                    <a:pt x="2426" y="466"/>
                  </a:lnTo>
                  <a:lnTo>
                    <a:pt x="2445" y="462"/>
                  </a:lnTo>
                  <a:lnTo>
                    <a:pt x="2452" y="460"/>
                  </a:lnTo>
                  <a:lnTo>
                    <a:pt x="2457" y="458"/>
                  </a:lnTo>
                  <a:lnTo>
                    <a:pt x="2456" y="452"/>
                  </a:lnTo>
                  <a:lnTo>
                    <a:pt x="2456" y="448"/>
                  </a:lnTo>
                  <a:lnTo>
                    <a:pt x="2455" y="446"/>
                  </a:lnTo>
                  <a:lnTo>
                    <a:pt x="2454" y="444"/>
                  </a:lnTo>
                  <a:lnTo>
                    <a:pt x="2453" y="443"/>
                  </a:lnTo>
                  <a:lnTo>
                    <a:pt x="2452" y="442"/>
                  </a:lnTo>
                  <a:lnTo>
                    <a:pt x="2449" y="440"/>
                  </a:lnTo>
                  <a:lnTo>
                    <a:pt x="2446" y="439"/>
                  </a:lnTo>
                  <a:lnTo>
                    <a:pt x="2441" y="438"/>
                  </a:lnTo>
                  <a:lnTo>
                    <a:pt x="2435" y="438"/>
                  </a:lnTo>
                  <a:lnTo>
                    <a:pt x="2431" y="438"/>
                  </a:lnTo>
                  <a:lnTo>
                    <a:pt x="2427" y="439"/>
                  </a:lnTo>
                  <a:lnTo>
                    <a:pt x="2424" y="440"/>
                  </a:lnTo>
                  <a:lnTo>
                    <a:pt x="2422" y="441"/>
                  </a:lnTo>
                  <a:lnTo>
                    <a:pt x="2419" y="443"/>
                  </a:lnTo>
                  <a:lnTo>
                    <a:pt x="2417" y="446"/>
                  </a:lnTo>
                  <a:lnTo>
                    <a:pt x="2415" y="449"/>
                  </a:lnTo>
                  <a:lnTo>
                    <a:pt x="2414" y="453"/>
                  </a:lnTo>
                  <a:close/>
                  <a:moveTo>
                    <a:pt x="2457" y="479"/>
                  </a:moveTo>
                  <a:lnTo>
                    <a:pt x="2449" y="481"/>
                  </a:lnTo>
                  <a:lnTo>
                    <a:pt x="2437" y="484"/>
                  </a:lnTo>
                  <a:lnTo>
                    <a:pt x="2426" y="487"/>
                  </a:lnTo>
                  <a:lnTo>
                    <a:pt x="2422" y="488"/>
                  </a:lnTo>
                  <a:lnTo>
                    <a:pt x="2420" y="490"/>
                  </a:lnTo>
                  <a:lnTo>
                    <a:pt x="2417" y="492"/>
                  </a:lnTo>
                  <a:lnTo>
                    <a:pt x="2415" y="495"/>
                  </a:lnTo>
                  <a:lnTo>
                    <a:pt x="2414" y="498"/>
                  </a:lnTo>
                  <a:lnTo>
                    <a:pt x="2413" y="501"/>
                  </a:lnTo>
                  <a:lnTo>
                    <a:pt x="2414" y="504"/>
                  </a:lnTo>
                  <a:lnTo>
                    <a:pt x="2415" y="507"/>
                  </a:lnTo>
                  <a:lnTo>
                    <a:pt x="2416" y="510"/>
                  </a:lnTo>
                  <a:lnTo>
                    <a:pt x="2419" y="513"/>
                  </a:lnTo>
                  <a:lnTo>
                    <a:pt x="2421" y="515"/>
                  </a:lnTo>
                  <a:lnTo>
                    <a:pt x="2424" y="516"/>
                  </a:lnTo>
                  <a:lnTo>
                    <a:pt x="2428" y="517"/>
                  </a:lnTo>
                  <a:lnTo>
                    <a:pt x="2431" y="518"/>
                  </a:lnTo>
                  <a:lnTo>
                    <a:pt x="2436" y="517"/>
                  </a:lnTo>
                  <a:lnTo>
                    <a:pt x="2440" y="516"/>
                  </a:lnTo>
                  <a:lnTo>
                    <a:pt x="2444" y="514"/>
                  </a:lnTo>
                  <a:lnTo>
                    <a:pt x="2448" y="512"/>
                  </a:lnTo>
                  <a:lnTo>
                    <a:pt x="2451" y="510"/>
                  </a:lnTo>
                  <a:lnTo>
                    <a:pt x="2453" y="507"/>
                  </a:lnTo>
                  <a:lnTo>
                    <a:pt x="2454" y="504"/>
                  </a:lnTo>
                  <a:lnTo>
                    <a:pt x="2456" y="501"/>
                  </a:lnTo>
                  <a:lnTo>
                    <a:pt x="2456" y="499"/>
                  </a:lnTo>
                  <a:lnTo>
                    <a:pt x="2456" y="495"/>
                  </a:lnTo>
                  <a:lnTo>
                    <a:pt x="2457" y="486"/>
                  </a:lnTo>
                  <a:lnTo>
                    <a:pt x="2457" y="479"/>
                  </a:lnTo>
                  <a:close/>
                  <a:moveTo>
                    <a:pt x="2631" y="537"/>
                  </a:moveTo>
                  <a:lnTo>
                    <a:pt x="2599" y="537"/>
                  </a:lnTo>
                  <a:lnTo>
                    <a:pt x="2599" y="476"/>
                  </a:lnTo>
                  <a:lnTo>
                    <a:pt x="2599" y="459"/>
                  </a:lnTo>
                  <a:lnTo>
                    <a:pt x="2598" y="454"/>
                  </a:lnTo>
                  <a:lnTo>
                    <a:pt x="2597" y="450"/>
                  </a:lnTo>
                  <a:lnTo>
                    <a:pt x="2596" y="447"/>
                  </a:lnTo>
                  <a:lnTo>
                    <a:pt x="2594" y="445"/>
                  </a:lnTo>
                  <a:lnTo>
                    <a:pt x="2593" y="443"/>
                  </a:lnTo>
                  <a:lnTo>
                    <a:pt x="2590" y="441"/>
                  </a:lnTo>
                  <a:lnTo>
                    <a:pt x="2588" y="440"/>
                  </a:lnTo>
                  <a:lnTo>
                    <a:pt x="2585" y="439"/>
                  </a:lnTo>
                  <a:lnTo>
                    <a:pt x="2582" y="438"/>
                  </a:lnTo>
                  <a:lnTo>
                    <a:pt x="2579" y="438"/>
                  </a:lnTo>
                  <a:lnTo>
                    <a:pt x="2575" y="438"/>
                  </a:lnTo>
                  <a:lnTo>
                    <a:pt x="2571" y="439"/>
                  </a:lnTo>
                  <a:lnTo>
                    <a:pt x="2568" y="441"/>
                  </a:lnTo>
                  <a:lnTo>
                    <a:pt x="2564" y="443"/>
                  </a:lnTo>
                  <a:lnTo>
                    <a:pt x="2563" y="444"/>
                  </a:lnTo>
                  <a:lnTo>
                    <a:pt x="2561" y="445"/>
                  </a:lnTo>
                  <a:lnTo>
                    <a:pt x="2559" y="448"/>
                  </a:lnTo>
                  <a:lnTo>
                    <a:pt x="2557" y="451"/>
                  </a:lnTo>
                  <a:lnTo>
                    <a:pt x="2555" y="455"/>
                  </a:lnTo>
                  <a:lnTo>
                    <a:pt x="2554" y="459"/>
                  </a:lnTo>
                  <a:lnTo>
                    <a:pt x="2553" y="465"/>
                  </a:lnTo>
                  <a:lnTo>
                    <a:pt x="2553" y="473"/>
                  </a:lnTo>
                  <a:lnTo>
                    <a:pt x="2553" y="483"/>
                  </a:lnTo>
                  <a:lnTo>
                    <a:pt x="2553" y="537"/>
                  </a:lnTo>
                  <a:lnTo>
                    <a:pt x="2520" y="537"/>
                  </a:lnTo>
                  <a:lnTo>
                    <a:pt x="2520" y="416"/>
                  </a:lnTo>
                  <a:lnTo>
                    <a:pt x="2550" y="416"/>
                  </a:lnTo>
                  <a:lnTo>
                    <a:pt x="2550" y="434"/>
                  </a:lnTo>
                  <a:lnTo>
                    <a:pt x="2555" y="429"/>
                  </a:lnTo>
                  <a:lnTo>
                    <a:pt x="2559" y="425"/>
                  </a:lnTo>
                  <a:lnTo>
                    <a:pt x="2564" y="421"/>
                  </a:lnTo>
                  <a:lnTo>
                    <a:pt x="2568" y="419"/>
                  </a:lnTo>
                  <a:lnTo>
                    <a:pt x="2574" y="416"/>
                  </a:lnTo>
                  <a:lnTo>
                    <a:pt x="2576" y="415"/>
                  </a:lnTo>
                  <a:lnTo>
                    <a:pt x="2579" y="415"/>
                  </a:lnTo>
                  <a:lnTo>
                    <a:pt x="2585" y="414"/>
                  </a:lnTo>
                  <a:lnTo>
                    <a:pt x="2590" y="413"/>
                  </a:lnTo>
                  <a:lnTo>
                    <a:pt x="2596" y="414"/>
                  </a:lnTo>
                  <a:lnTo>
                    <a:pt x="2601" y="414"/>
                  </a:lnTo>
                  <a:lnTo>
                    <a:pt x="2605" y="416"/>
                  </a:lnTo>
                  <a:lnTo>
                    <a:pt x="2610" y="417"/>
                  </a:lnTo>
                  <a:lnTo>
                    <a:pt x="2614" y="419"/>
                  </a:lnTo>
                  <a:lnTo>
                    <a:pt x="2618" y="422"/>
                  </a:lnTo>
                  <a:lnTo>
                    <a:pt x="2621" y="424"/>
                  </a:lnTo>
                  <a:lnTo>
                    <a:pt x="2623" y="427"/>
                  </a:lnTo>
                  <a:lnTo>
                    <a:pt x="2625" y="430"/>
                  </a:lnTo>
                  <a:lnTo>
                    <a:pt x="2627" y="433"/>
                  </a:lnTo>
                  <a:lnTo>
                    <a:pt x="2629" y="441"/>
                  </a:lnTo>
                  <a:lnTo>
                    <a:pt x="2631" y="450"/>
                  </a:lnTo>
                  <a:lnTo>
                    <a:pt x="2631" y="462"/>
                  </a:lnTo>
                  <a:lnTo>
                    <a:pt x="2631" y="537"/>
                  </a:lnTo>
                  <a:close/>
                  <a:moveTo>
                    <a:pt x="2729" y="370"/>
                  </a:moveTo>
                  <a:lnTo>
                    <a:pt x="2762" y="370"/>
                  </a:lnTo>
                  <a:lnTo>
                    <a:pt x="2762" y="461"/>
                  </a:lnTo>
                  <a:lnTo>
                    <a:pt x="2763" y="478"/>
                  </a:lnTo>
                  <a:lnTo>
                    <a:pt x="2763" y="485"/>
                  </a:lnTo>
                  <a:lnTo>
                    <a:pt x="2764" y="489"/>
                  </a:lnTo>
                  <a:lnTo>
                    <a:pt x="2765" y="494"/>
                  </a:lnTo>
                  <a:lnTo>
                    <a:pt x="2767" y="498"/>
                  </a:lnTo>
                  <a:lnTo>
                    <a:pt x="2769" y="500"/>
                  </a:lnTo>
                  <a:lnTo>
                    <a:pt x="2770" y="502"/>
                  </a:lnTo>
                  <a:lnTo>
                    <a:pt x="2772" y="504"/>
                  </a:lnTo>
                  <a:lnTo>
                    <a:pt x="2774" y="505"/>
                  </a:lnTo>
                  <a:lnTo>
                    <a:pt x="2778" y="508"/>
                  </a:lnTo>
                  <a:lnTo>
                    <a:pt x="2784" y="510"/>
                  </a:lnTo>
                  <a:lnTo>
                    <a:pt x="2790" y="511"/>
                  </a:lnTo>
                  <a:lnTo>
                    <a:pt x="2796" y="511"/>
                  </a:lnTo>
                  <a:lnTo>
                    <a:pt x="2803" y="511"/>
                  </a:lnTo>
                  <a:lnTo>
                    <a:pt x="2809" y="510"/>
                  </a:lnTo>
                  <a:lnTo>
                    <a:pt x="2814" y="508"/>
                  </a:lnTo>
                  <a:lnTo>
                    <a:pt x="2816" y="507"/>
                  </a:lnTo>
                  <a:lnTo>
                    <a:pt x="2818" y="506"/>
                  </a:lnTo>
                  <a:lnTo>
                    <a:pt x="2821" y="502"/>
                  </a:lnTo>
                  <a:lnTo>
                    <a:pt x="2824" y="499"/>
                  </a:lnTo>
                  <a:lnTo>
                    <a:pt x="2826" y="495"/>
                  </a:lnTo>
                  <a:lnTo>
                    <a:pt x="2827" y="491"/>
                  </a:lnTo>
                  <a:lnTo>
                    <a:pt x="2828" y="480"/>
                  </a:lnTo>
                  <a:lnTo>
                    <a:pt x="2828" y="463"/>
                  </a:lnTo>
                  <a:lnTo>
                    <a:pt x="2828" y="370"/>
                  </a:lnTo>
                  <a:lnTo>
                    <a:pt x="2862" y="370"/>
                  </a:lnTo>
                  <a:lnTo>
                    <a:pt x="2862" y="458"/>
                  </a:lnTo>
                  <a:lnTo>
                    <a:pt x="2862" y="472"/>
                  </a:lnTo>
                  <a:lnTo>
                    <a:pt x="2861" y="484"/>
                  </a:lnTo>
                  <a:lnTo>
                    <a:pt x="2861" y="493"/>
                  </a:lnTo>
                  <a:lnTo>
                    <a:pt x="2859" y="501"/>
                  </a:lnTo>
                  <a:lnTo>
                    <a:pt x="2858" y="507"/>
                  </a:lnTo>
                  <a:lnTo>
                    <a:pt x="2855" y="512"/>
                  </a:lnTo>
                  <a:lnTo>
                    <a:pt x="2853" y="517"/>
                  </a:lnTo>
                  <a:lnTo>
                    <a:pt x="2849" y="522"/>
                  </a:lnTo>
                  <a:lnTo>
                    <a:pt x="2845" y="526"/>
                  </a:lnTo>
                  <a:lnTo>
                    <a:pt x="2841" y="529"/>
                  </a:lnTo>
                  <a:lnTo>
                    <a:pt x="2835" y="532"/>
                  </a:lnTo>
                  <a:lnTo>
                    <a:pt x="2830" y="535"/>
                  </a:lnTo>
                  <a:lnTo>
                    <a:pt x="2823" y="537"/>
                  </a:lnTo>
                  <a:lnTo>
                    <a:pt x="2819" y="538"/>
                  </a:lnTo>
                  <a:lnTo>
                    <a:pt x="2815" y="539"/>
                  </a:lnTo>
                  <a:lnTo>
                    <a:pt x="2807" y="540"/>
                  </a:lnTo>
                  <a:lnTo>
                    <a:pt x="2797" y="540"/>
                  </a:lnTo>
                  <a:lnTo>
                    <a:pt x="2786" y="540"/>
                  </a:lnTo>
                  <a:lnTo>
                    <a:pt x="2776" y="539"/>
                  </a:lnTo>
                  <a:lnTo>
                    <a:pt x="2768" y="537"/>
                  </a:lnTo>
                  <a:lnTo>
                    <a:pt x="2761" y="535"/>
                  </a:lnTo>
                  <a:lnTo>
                    <a:pt x="2755" y="532"/>
                  </a:lnTo>
                  <a:lnTo>
                    <a:pt x="2750" y="528"/>
                  </a:lnTo>
                  <a:lnTo>
                    <a:pt x="2745" y="525"/>
                  </a:lnTo>
                  <a:lnTo>
                    <a:pt x="2741" y="520"/>
                  </a:lnTo>
                  <a:lnTo>
                    <a:pt x="2738" y="516"/>
                  </a:lnTo>
                  <a:lnTo>
                    <a:pt x="2735" y="511"/>
                  </a:lnTo>
                  <a:lnTo>
                    <a:pt x="2733" y="507"/>
                  </a:lnTo>
                  <a:lnTo>
                    <a:pt x="2732" y="502"/>
                  </a:lnTo>
                  <a:lnTo>
                    <a:pt x="2731" y="494"/>
                  </a:lnTo>
                  <a:lnTo>
                    <a:pt x="2729" y="484"/>
                  </a:lnTo>
                  <a:lnTo>
                    <a:pt x="2729" y="473"/>
                  </a:lnTo>
                  <a:lnTo>
                    <a:pt x="2729" y="459"/>
                  </a:lnTo>
                  <a:lnTo>
                    <a:pt x="2729" y="370"/>
                  </a:lnTo>
                  <a:close/>
                  <a:moveTo>
                    <a:pt x="3008" y="537"/>
                  </a:moveTo>
                  <a:lnTo>
                    <a:pt x="2976" y="537"/>
                  </a:lnTo>
                  <a:lnTo>
                    <a:pt x="2976" y="476"/>
                  </a:lnTo>
                  <a:lnTo>
                    <a:pt x="2975" y="459"/>
                  </a:lnTo>
                  <a:lnTo>
                    <a:pt x="2975" y="454"/>
                  </a:lnTo>
                  <a:lnTo>
                    <a:pt x="2974" y="450"/>
                  </a:lnTo>
                  <a:lnTo>
                    <a:pt x="2972" y="447"/>
                  </a:lnTo>
                  <a:lnTo>
                    <a:pt x="2971" y="445"/>
                  </a:lnTo>
                  <a:lnTo>
                    <a:pt x="2969" y="443"/>
                  </a:lnTo>
                  <a:lnTo>
                    <a:pt x="2967" y="441"/>
                  </a:lnTo>
                  <a:lnTo>
                    <a:pt x="2965" y="440"/>
                  </a:lnTo>
                  <a:lnTo>
                    <a:pt x="2962" y="439"/>
                  </a:lnTo>
                  <a:lnTo>
                    <a:pt x="2959" y="438"/>
                  </a:lnTo>
                  <a:lnTo>
                    <a:pt x="2956" y="438"/>
                  </a:lnTo>
                  <a:lnTo>
                    <a:pt x="2952" y="438"/>
                  </a:lnTo>
                  <a:lnTo>
                    <a:pt x="2948" y="439"/>
                  </a:lnTo>
                  <a:lnTo>
                    <a:pt x="2944" y="441"/>
                  </a:lnTo>
                  <a:lnTo>
                    <a:pt x="2941" y="443"/>
                  </a:lnTo>
                  <a:lnTo>
                    <a:pt x="2939" y="444"/>
                  </a:lnTo>
                  <a:lnTo>
                    <a:pt x="2938" y="445"/>
                  </a:lnTo>
                  <a:lnTo>
                    <a:pt x="2935" y="448"/>
                  </a:lnTo>
                  <a:lnTo>
                    <a:pt x="2933" y="451"/>
                  </a:lnTo>
                  <a:lnTo>
                    <a:pt x="2932" y="455"/>
                  </a:lnTo>
                  <a:lnTo>
                    <a:pt x="2931" y="459"/>
                  </a:lnTo>
                  <a:lnTo>
                    <a:pt x="2930" y="465"/>
                  </a:lnTo>
                  <a:lnTo>
                    <a:pt x="2930" y="473"/>
                  </a:lnTo>
                  <a:lnTo>
                    <a:pt x="2929" y="483"/>
                  </a:lnTo>
                  <a:lnTo>
                    <a:pt x="2929" y="537"/>
                  </a:lnTo>
                  <a:lnTo>
                    <a:pt x="2897" y="537"/>
                  </a:lnTo>
                  <a:lnTo>
                    <a:pt x="2897" y="416"/>
                  </a:lnTo>
                  <a:lnTo>
                    <a:pt x="2927" y="416"/>
                  </a:lnTo>
                  <a:lnTo>
                    <a:pt x="2927" y="434"/>
                  </a:lnTo>
                  <a:lnTo>
                    <a:pt x="2931" y="429"/>
                  </a:lnTo>
                  <a:lnTo>
                    <a:pt x="2936" y="425"/>
                  </a:lnTo>
                  <a:lnTo>
                    <a:pt x="2940" y="421"/>
                  </a:lnTo>
                  <a:lnTo>
                    <a:pt x="2945" y="419"/>
                  </a:lnTo>
                  <a:lnTo>
                    <a:pt x="2950" y="416"/>
                  </a:lnTo>
                  <a:lnTo>
                    <a:pt x="2953" y="415"/>
                  </a:lnTo>
                  <a:lnTo>
                    <a:pt x="2955" y="415"/>
                  </a:lnTo>
                  <a:lnTo>
                    <a:pt x="2961" y="414"/>
                  </a:lnTo>
                  <a:lnTo>
                    <a:pt x="2967" y="413"/>
                  </a:lnTo>
                  <a:lnTo>
                    <a:pt x="2972" y="414"/>
                  </a:lnTo>
                  <a:lnTo>
                    <a:pt x="2977" y="414"/>
                  </a:lnTo>
                  <a:lnTo>
                    <a:pt x="2982" y="416"/>
                  </a:lnTo>
                  <a:lnTo>
                    <a:pt x="2986" y="417"/>
                  </a:lnTo>
                  <a:lnTo>
                    <a:pt x="2991" y="419"/>
                  </a:lnTo>
                  <a:lnTo>
                    <a:pt x="2994" y="422"/>
                  </a:lnTo>
                  <a:lnTo>
                    <a:pt x="2997" y="424"/>
                  </a:lnTo>
                  <a:lnTo>
                    <a:pt x="3000" y="427"/>
                  </a:lnTo>
                  <a:lnTo>
                    <a:pt x="3002" y="430"/>
                  </a:lnTo>
                  <a:lnTo>
                    <a:pt x="3004" y="433"/>
                  </a:lnTo>
                  <a:lnTo>
                    <a:pt x="3006" y="441"/>
                  </a:lnTo>
                  <a:lnTo>
                    <a:pt x="3007" y="450"/>
                  </a:lnTo>
                  <a:lnTo>
                    <a:pt x="3008" y="462"/>
                  </a:lnTo>
                  <a:lnTo>
                    <a:pt x="3008" y="537"/>
                  </a:lnTo>
                  <a:close/>
                  <a:moveTo>
                    <a:pt x="3040" y="370"/>
                  </a:moveTo>
                  <a:lnTo>
                    <a:pt x="3072" y="370"/>
                  </a:lnTo>
                  <a:lnTo>
                    <a:pt x="3072" y="400"/>
                  </a:lnTo>
                  <a:lnTo>
                    <a:pt x="3040" y="400"/>
                  </a:lnTo>
                  <a:lnTo>
                    <a:pt x="3040" y="370"/>
                  </a:lnTo>
                  <a:close/>
                  <a:moveTo>
                    <a:pt x="3040" y="416"/>
                  </a:moveTo>
                  <a:lnTo>
                    <a:pt x="3072" y="416"/>
                  </a:lnTo>
                  <a:lnTo>
                    <a:pt x="3072" y="537"/>
                  </a:lnTo>
                  <a:lnTo>
                    <a:pt x="3040" y="537"/>
                  </a:lnTo>
                  <a:lnTo>
                    <a:pt x="3040" y="416"/>
                  </a:lnTo>
                  <a:close/>
                  <a:moveTo>
                    <a:pt x="3098" y="475"/>
                  </a:moveTo>
                  <a:lnTo>
                    <a:pt x="3098" y="467"/>
                  </a:lnTo>
                  <a:lnTo>
                    <a:pt x="3100" y="459"/>
                  </a:lnTo>
                  <a:lnTo>
                    <a:pt x="3102" y="452"/>
                  </a:lnTo>
                  <a:lnTo>
                    <a:pt x="3106" y="444"/>
                  </a:lnTo>
                  <a:lnTo>
                    <a:pt x="3110" y="437"/>
                  </a:lnTo>
                  <a:lnTo>
                    <a:pt x="3113" y="434"/>
                  </a:lnTo>
                  <a:lnTo>
                    <a:pt x="3115" y="431"/>
                  </a:lnTo>
                  <a:lnTo>
                    <a:pt x="3118" y="428"/>
                  </a:lnTo>
                  <a:lnTo>
                    <a:pt x="3121" y="426"/>
                  </a:lnTo>
                  <a:lnTo>
                    <a:pt x="3128" y="421"/>
                  </a:lnTo>
                  <a:lnTo>
                    <a:pt x="3135" y="418"/>
                  </a:lnTo>
                  <a:lnTo>
                    <a:pt x="3143" y="415"/>
                  </a:lnTo>
                  <a:lnTo>
                    <a:pt x="3152" y="414"/>
                  </a:lnTo>
                  <a:lnTo>
                    <a:pt x="3160" y="413"/>
                  </a:lnTo>
                  <a:lnTo>
                    <a:pt x="3167" y="414"/>
                  </a:lnTo>
                  <a:lnTo>
                    <a:pt x="3173" y="415"/>
                  </a:lnTo>
                  <a:lnTo>
                    <a:pt x="3180" y="416"/>
                  </a:lnTo>
                  <a:lnTo>
                    <a:pt x="3185" y="418"/>
                  </a:lnTo>
                  <a:lnTo>
                    <a:pt x="3191" y="420"/>
                  </a:lnTo>
                  <a:lnTo>
                    <a:pt x="3196" y="424"/>
                  </a:lnTo>
                  <a:lnTo>
                    <a:pt x="3198" y="425"/>
                  </a:lnTo>
                  <a:lnTo>
                    <a:pt x="3201" y="427"/>
                  </a:lnTo>
                  <a:lnTo>
                    <a:pt x="3205" y="431"/>
                  </a:lnTo>
                  <a:lnTo>
                    <a:pt x="3210" y="436"/>
                  </a:lnTo>
                  <a:lnTo>
                    <a:pt x="3213" y="441"/>
                  </a:lnTo>
                  <a:lnTo>
                    <a:pt x="3216" y="446"/>
                  </a:lnTo>
                  <a:lnTo>
                    <a:pt x="3219" y="452"/>
                  </a:lnTo>
                  <a:lnTo>
                    <a:pt x="3220" y="457"/>
                  </a:lnTo>
                  <a:lnTo>
                    <a:pt x="3222" y="463"/>
                  </a:lnTo>
                  <a:lnTo>
                    <a:pt x="3223" y="470"/>
                  </a:lnTo>
                  <a:lnTo>
                    <a:pt x="3223" y="476"/>
                  </a:lnTo>
                  <a:lnTo>
                    <a:pt x="3223" y="483"/>
                  </a:lnTo>
                  <a:lnTo>
                    <a:pt x="3222" y="490"/>
                  </a:lnTo>
                  <a:lnTo>
                    <a:pt x="3220" y="496"/>
                  </a:lnTo>
                  <a:lnTo>
                    <a:pt x="3219" y="502"/>
                  </a:lnTo>
                  <a:lnTo>
                    <a:pt x="3216" y="507"/>
                  </a:lnTo>
                  <a:lnTo>
                    <a:pt x="3213" y="512"/>
                  </a:lnTo>
                  <a:lnTo>
                    <a:pt x="3209" y="517"/>
                  </a:lnTo>
                  <a:lnTo>
                    <a:pt x="3205" y="522"/>
                  </a:lnTo>
                  <a:lnTo>
                    <a:pt x="3201" y="526"/>
                  </a:lnTo>
                  <a:lnTo>
                    <a:pt x="3196" y="530"/>
                  </a:lnTo>
                  <a:lnTo>
                    <a:pt x="3191" y="533"/>
                  </a:lnTo>
                  <a:lnTo>
                    <a:pt x="3185" y="536"/>
                  </a:lnTo>
                  <a:lnTo>
                    <a:pt x="3179" y="538"/>
                  </a:lnTo>
                  <a:lnTo>
                    <a:pt x="3173" y="539"/>
                  </a:lnTo>
                  <a:lnTo>
                    <a:pt x="3167" y="540"/>
                  </a:lnTo>
                  <a:lnTo>
                    <a:pt x="3161" y="540"/>
                  </a:lnTo>
                  <a:lnTo>
                    <a:pt x="3152" y="540"/>
                  </a:lnTo>
                  <a:lnTo>
                    <a:pt x="3148" y="539"/>
                  </a:lnTo>
                  <a:lnTo>
                    <a:pt x="3144" y="538"/>
                  </a:lnTo>
                  <a:lnTo>
                    <a:pt x="3136" y="536"/>
                  </a:lnTo>
                  <a:lnTo>
                    <a:pt x="3129" y="533"/>
                  </a:lnTo>
                  <a:lnTo>
                    <a:pt x="3122" y="528"/>
                  </a:lnTo>
                  <a:lnTo>
                    <a:pt x="3115" y="523"/>
                  </a:lnTo>
                  <a:lnTo>
                    <a:pt x="3113" y="520"/>
                  </a:lnTo>
                  <a:lnTo>
                    <a:pt x="3110" y="517"/>
                  </a:lnTo>
                  <a:lnTo>
                    <a:pt x="3106" y="511"/>
                  </a:lnTo>
                  <a:lnTo>
                    <a:pt x="3102" y="503"/>
                  </a:lnTo>
                  <a:lnTo>
                    <a:pt x="3100" y="494"/>
                  </a:lnTo>
                  <a:lnTo>
                    <a:pt x="3099" y="490"/>
                  </a:lnTo>
                  <a:lnTo>
                    <a:pt x="3098" y="485"/>
                  </a:lnTo>
                  <a:lnTo>
                    <a:pt x="3098" y="475"/>
                  </a:lnTo>
                  <a:close/>
                  <a:moveTo>
                    <a:pt x="3131" y="477"/>
                  </a:moveTo>
                  <a:lnTo>
                    <a:pt x="3131" y="485"/>
                  </a:lnTo>
                  <a:lnTo>
                    <a:pt x="3132" y="489"/>
                  </a:lnTo>
                  <a:lnTo>
                    <a:pt x="3133" y="493"/>
                  </a:lnTo>
                  <a:lnTo>
                    <a:pt x="3134" y="496"/>
                  </a:lnTo>
                  <a:lnTo>
                    <a:pt x="3136" y="499"/>
                  </a:lnTo>
                  <a:lnTo>
                    <a:pt x="3137" y="502"/>
                  </a:lnTo>
                  <a:lnTo>
                    <a:pt x="3139" y="504"/>
                  </a:lnTo>
                  <a:lnTo>
                    <a:pt x="3144" y="509"/>
                  </a:lnTo>
                  <a:lnTo>
                    <a:pt x="3146" y="510"/>
                  </a:lnTo>
                  <a:lnTo>
                    <a:pt x="3149" y="512"/>
                  </a:lnTo>
                  <a:lnTo>
                    <a:pt x="3152" y="513"/>
                  </a:lnTo>
                  <a:lnTo>
                    <a:pt x="3154" y="513"/>
                  </a:lnTo>
                  <a:lnTo>
                    <a:pt x="3157" y="514"/>
                  </a:lnTo>
                  <a:lnTo>
                    <a:pt x="3160" y="514"/>
                  </a:lnTo>
                  <a:lnTo>
                    <a:pt x="3166" y="513"/>
                  </a:lnTo>
                  <a:lnTo>
                    <a:pt x="3172" y="512"/>
                  </a:lnTo>
                  <a:lnTo>
                    <a:pt x="3175" y="510"/>
                  </a:lnTo>
                  <a:lnTo>
                    <a:pt x="3177" y="509"/>
                  </a:lnTo>
                  <a:lnTo>
                    <a:pt x="3181" y="504"/>
                  </a:lnTo>
                  <a:lnTo>
                    <a:pt x="3183" y="502"/>
                  </a:lnTo>
                  <a:lnTo>
                    <a:pt x="3185" y="499"/>
                  </a:lnTo>
                  <a:lnTo>
                    <a:pt x="3187" y="496"/>
                  </a:lnTo>
                  <a:lnTo>
                    <a:pt x="3188" y="493"/>
                  </a:lnTo>
                  <a:lnTo>
                    <a:pt x="3189" y="489"/>
                  </a:lnTo>
                  <a:lnTo>
                    <a:pt x="3189" y="485"/>
                  </a:lnTo>
                  <a:lnTo>
                    <a:pt x="3190" y="477"/>
                  </a:lnTo>
                  <a:lnTo>
                    <a:pt x="3189" y="468"/>
                  </a:lnTo>
                  <a:lnTo>
                    <a:pt x="3188" y="461"/>
                  </a:lnTo>
                  <a:lnTo>
                    <a:pt x="3187" y="458"/>
                  </a:lnTo>
                  <a:lnTo>
                    <a:pt x="3185" y="454"/>
                  </a:lnTo>
                  <a:lnTo>
                    <a:pt x="3183" y="452"/>
                  </a:lnTo>
                  <a:lnTo>
                    <a:pt x="3181" y="449"/>
                  </a:lnTo>
                  <a:lnTo>
                    <a:pt x="3177" y="445"/>
                  </a:lnTo>
                  <a:lnTo>
                    <a:pt x="3175" y="443"/>
                  </a:lnTo>
                  <a:lnTo>
                    <a:pt x="3172" y="442"/>
                  </a:lnTo>
                  <a:lnTo>
                    <a:pt x="3169" y="441"/>
                  </a:lnTo>
                  <a:lnTo>
                    <a:pt x="3166" y="440"/>
                  </a:lnTo>
                  <a:lnTo>
                    <a:pt x="3163" y="440"/>
                  </a:lnTo>
                  <a:lnTo>
                    <a:pt x="3160" y="440"/>
                  </a:lnTo>
                  <a:lnTo>
                    <a:pt x="3154" y="440"/>
                  </a:lnTo>
                  <a:lnTo>
                    <a:pt x="3149" y="442"/>
                  </a:lnTo>
                  <a:lnTo>
                    <a:pt x="3146" y="443"/>
                  </a:lnTo>
                  <a:lnTo>
                    <a:pt x="3144" y="445"/>
                  </a:lnTo>
                  <a:lnTo>
                    <a:pt x="3139" y="449"/>
                  </a:lnTo>
                  <a:lnTo>
                    <a:pt x="3137" y="452"/>
                  </a:lnTo>
                  <a:lnTo>
                    <a:pt x="3136" y="455"/>
                  </a:lnTo>
                  <a:lnTo>
                    <a:pt x="3134" y="458"/>
                  </a:lnTo>
                  <a:lnTo>
                    <a:pt x="3133" y="461"/>
                  </a:lnTo>
                  <a:lnTo>
                    <a:pt x="3132" y="464"/>
                  </a:lnTo>
                  <a:lnTo>
                    <a:pt x="3131" y="468"/>
                  </a:lnTo>
                  <a:lnTo>
                    <a:pt x="3131" y="477"/>
                  </a:lnTo>
                  <a:close/>
                </a:path>
              </a:pathLst>
            </a:custGeom>
            <a:solidFill>
              <a:srgbClr val="002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24">
              <a:extLst>
                <a:ext uri="{FF2B5EF4-FFF2-40B4-BE49-F238E27FC236}">
                  <a16:creationId xmlns:a16="http://schemas.microsoft.com/office/drawing/2014/main" id="{619DCBCD-D58E-44A9-82E7-EE2DC13CDB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29050" y="3016250"/>
              <a:ext cx="819150" cy="815975"/>
            </a:xfrm>
            <a:custGeom>
              <a:avLst/>
              <a:gdLst>
                <a:gd name="T0" fmla="*/ 334 w 516"/>
                <a:gd name="T1" fmla="*/ 56 h 514"/>
                <a:gd name="T2" fmla="*/ 369 w 516"/>
                <a:gd name="T3" fmla="*/ 81 h 514"/>
                <a:gd name="T4" fmla="*/ 405 w 516"/>
                <a:gd name="T5" fmla="*/ 56 h 514"/>
                <a:gd name="T6" fmla="*/ 429 w 516"/>
                <a:gd name="T7" fmla="*/ 178 h 514"/>
                <a:gd name="T8" fmla="*/ 464 w 516"/>
                <a:gd name="T9" fmla="*/ 153 h 514"/>
                <a:gd name="T10" fmla="*/ 451 w 516"/>
                <a:gd name="T11" fmla="*/ 112 h 514"/>
                <a:gd name="T12" fmla="*/ 437 w 516"/>
                <a:gd name="T13" fmla="*/ 153 h 514"/>
                <a:gd name="T14" fmla="*/ 489 w 516"/>
                <a:gd name="T15" fmla="*/ 249 h 514"/>
                <a:gd name="T16" fmla="*/ 445 w 516"/>
                <a:gd name="T17" fmla="*/ 249 h 514"/>
                <a:gd name="T18" fmla="*/ 480 w 516"/>
                <a:gd name="T19" fmla="*/ 275 h 514"/>
                <a:gd name="T20" fmla="*/ 516 w 516"/>
                <a:gd name="T21" fmla="*/ 249 h 514"/>
                <a:gd name="T22" fmla="*/ 442 w 516"/>
                <a:gd name="T23" fmla="*/ 362 h 514"/>
                <a:gd name="T24" fmla="*/ 429 w 516"/>
                <a:gd name="T25" fmla="*/ 403 h 514"/>
                <a:gd name="T26" fmla="*/ 464 w 516"/>
                <a:gd name="T27" fmla="*/ 377 h 514"/>
                <a:gd name="T28" fmla="*/ 377 w 516"/>
                <a:gd name="T29" fmla="*/ 443 h 514"/>
                <a:gd name="T30" fmla="*/ 334 w 516"/>
                <a:gd name="T31" fmla="*/ 443 h 514"/>
                <a:gd name="T32" fmla="*/ 369 w 516"/>
                <a:gd name="T33" fmla="*/ 469 h 514"/>
                <a:gd name="T34" fmla="*/ 404 w 516"/>
                <a:gd name="T35" fmla="*/ 443 h 514"/>
                <a:gd name="T36" fmla="*/ 258 w 516"/>
                <a:gd name="T37" fmla="*/ 447 h 514"/>
                <a:gd name="T38" fmla="*/ 244 w 516"/>
                <a:gd name="T39" fmla="*/ 488 h 514"/>
                <a:gd name="T40" fmla="*/ 279 w 516"/>
                <a:gd name="T41" fmla="*/ 514 h 514"/>
                <a:gd name="T42" fmla="*/ 266 w 516"/>
                <a:gd name="T43" fmla="*/ 473 h 514"/>
                <a:gd name="T44" fmla="*/ 138 w 516"/>
                <a:gd name="T45" fmla="*/ 443 h 514"/>
                <a:gd name="T46" fmla="*/ 125 w 516"/>
                <a:gd name="T47" fmla="*/ 484 h 514"/>
                <a:gd name="T48" fmla="*/ 160 w 516"/>
                <a:gd name="T49" fmla="*/ 459 h 514"/>
                <a:gd name="T50" fmla="*/ 73 w 516"/>
                <a:gd name="T51" fmla="*/ 361 h 514"/>
                <a:gd name="T52" fmla="*/ 30 w 516"/>
                <a:gd name="T53" fmla="*/ 361 h 514"/>
                <a:gd name="T54" fmla="*/ 65 w 516"/>
                <a:gd name="T55" fmla="*/ 387 h 514"/>
                <a:gd name="T56" fmla="*/ 100 w 516"/>
                <a:gd name="T57" fmla="*/ 361 h 514"/>
                <a:gd name="T58" fmla="*/ 57 w 516"/>
                <a:gd name="T59" fmla="*/ 291 h 514"/>
                <a:gd name="T60" fmla="*/ 43 w 516"/>
                <a:gd name="T61" fmla="*/ 249 h 514"/>
                <a:gd name="T62" fmla="*/ 0 w 516"/>
                <a:gd name="T63" fmla="*/ 249 h 514"/>
                <a:gd name="T64" fmla="*/ 35 w 516"/>
                <a:gd name="T65" fmla="*/ 275 h 514"/>
                <a:gd name="T66" fmla="*/ 30 w 516"/>
                <a:gd name="T67" fmla="*/ 138 h 514"/>
                <a:gd name="T68" fmla="*/ 65 w 516"/>
                <a:gd name="T69" fmla="*/ 163 h 514"/>
                <a:gd name="T70" fmla="*/ 100 w 516"/>
                <a:gd name="T71" fmla="*/ 138 h 514"/>
                <a:gd name="T72" fmla="*/ 125 w 516"/>
                <a:gd name="T73" fmla="*/ 97 h 514"/>
                <a:gd name="T74" fmla="*/ 160 w 516"/>
                <a:gd name="T75" fmla="*/ 72 h 514"/>
                <a:gd name="T76" fmla="*/ 146 w 516"/>
                <a:gd name="T77" fmla="*/ 30 h 514"/>
                <a:gd name="T78" fmla="*/ 133 w 516"/>
                <a:gd name="T79" fmla="*/ 72 h 514"/>
                <a:gd name="T80" fmla="*/ 258 w 516"/>
                <a:gd name="T81" fmla="*/ 51 h 514"/>
                <a:gd name="T82" fmla="*/ 293 w 516"/>
                <a:gd name="T83" fmla="*/ 26 h 514"/>
                <a:gd name="T84" fmla="*/ 250 w 516"/>
                <a:gd name="T85" fmla="*/ 26 h 514"/>
                <a:gd name="T86" fmla="*/ 236 w 516"/>
                <a:gd name="T87" fmla="*/ 67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16" h="514">
                  <a:moveTo>
                    <a:pt x="369" y="30"/>
                  </a:moveTo>
                  <a:lnTo>
                    <a:pt x="361" y="56"/>
                  </a:lnTo>
                  <a:lnTo>
                    <a:pt x="334" y="56"/>
                  </a:lnTo>
                  <a:lnTo>
                    <a:pt x="356" y="72"/>
                  </a:lnTo>
                  <a:lnTo>
                    <a:pt x="348" y="97"/>
                  </a:lnTo>
                  <a:lnTo>
                    <a:pt x="369" y="81"/>
                  </a:lnTo>
                  <a:lnTo>
                    <a:pt x="391" y="97"/>
                  </a:lnTo>
                  <a:lnTo>
                    <a:pt x="383" y="72"/>
                  </a:lnTo>
                  <a:lnTo>
                    <a:pt x="405" y="56"/>
                  </a:lnTo>
                  <a:lnTo>
                    <a:pt x="378" y="56"/>
                  </a:lnTo>
                  <a:lnTo>
                    <a:pt x="369" y="30"/>
                  </a:lnTo>
                  <a:close/>
                  <a:moveTo>
                    <a:pt x="429" y="178"/>
                  </a:moveTo>
                  <a:lnTo>
                    <a:pt x="451" y="163"/>
                  </a:lnTo>
                  <a:lnTo>
                    <a:pt x="472" y="178"/>
                  </a:lnTo>
                  <a:lnTo>
                    <a:pt x="464" y="153"/>
                  </a:lnTo>
                  <a:lnTo>
                    <a:pt x="486" y="137"/>
                  </a:lnTo>
                  <a:lnTo>
                    <a:pt x="459" y="137"/>
                  </a:lnTo>
                  <a:lnTo>
                    <a:pt x="451" y="112"/>
                  </a:lnTo>
                  <a:lnTo>
                    <a:pt x="442" y="137"/>
                  </a:lnTo>
                  <a:lnTo>
                    <a:pt x="416" y="137"/>
                  </a:lnTo>
                  <a:lnTo>
                    <a:pt x="437" y="153"/>
                  </a:lnTo>
                  <a:lnTo>
                    <a:pt x="429" y="178"/>
                  </a:lnTo>
                  <a:close/>
                  <a:moveTo>
                    <a:pt x="516" y="249"/>
                  </a:moveTo>
                  <a:lnTo>
                    <a:pt x="489" y="249"/>
                  </a:lnTo>
                  <a:lnTo>
                    <a:pt x="480" y="223"/>
                  </a:lnTo>
                  <a:lnTo>
                    <a:pt x="472" y="249"/>
                  </a:lnTo>
                  <a:lnTo>
                    <a:pt x="445" y="249"/>
                  </a:lnTo>
                  <a:lnTo>
                    <a:pt x="467" y="265"/>
                  </a:lnTo>
                  <a:lnTo>
                    <a:pt x="459" y="291"/>
                  </a:lnTo>
                  <a:lnTo>
                    <a:pt x="480" y="275"/>
                  </a:lnTo>
                  <a:lnTo>
                    <a:pt x="502" y="291"/>
                  </a:lnTo>
                  <a:lnTo>
                    <a:pt x="494" y="265"/>
                  </a:lnTo>
                  <a:lnTo>
                    <a:pt x="516" y="249"/>
                  </a:lnTo>
                  <a:close/>
                  <a:moveTo>
                    <a:pt x="459" y="361"/>
                  </a:moveTo>
                  <a:lnTo>
                    <a:pt x="451" y="336"/>
                  </a:lnTo>
                  <a:lnTo>
                    <a:pt x="442" y="362"/>
                  </a:lnTo>
                  <a:lnTo>
                    <a:pt x="416" y="361"/>
                  </a:lnTo>
                  <a:lnTo>
                    <a:pt x="437" y="377"/>
                  </a:lnTo>
                  <a:lnTo>
                    <a:pt x="429" y="403"/>
                  </a:lnTo>
                  <a:lnTo>
                    <a:pt x="451" y="387"/>
                  </a:lnTo>
                  <a:lnTo>
                    <a:pt x="472" y="403"/>
                  </a:lnTo>
                  <a:lnTo>
                    <a:pt x="464" y="377"/>
                  </a:lnTo>
                  <a:lnTo>
                    <a:pt x="486" y="361"/>
                  </a:lnTo>
                  <a:lnTo>
                    <a:pt x="459" y="361"/>
                  </a:lnTo>
                  <a:close/>
                  <a:moveTo>
                    <a:pt x="377" y="443"/>
                  </a:moveTo>
                  <a:lnTo>
                    <a:pt x="369" y="417"/>
                  </a:lnTo>
                  <a:lnTo>
                    <a:pt x="361" y="443"/>
                  </a:lnTo>
                  <a:lnTo>
                    <a:pt x="334" y="443"/>
                  </a:lnTo>
                  <a:lnTo>
                    <a:pt x="356" y="459"/>
                  </a:lnTo>
                  <a:lnTo>
                    <a:pt x="348" y="484"/>
                  </a:lnTo>
                  <a:lnTo>
                    <a:pt x="369" y="469"/>
                  </a:lnTo>
                  <a:lnTo>
                    <a:pt x="391" y="484"/>
                  </a:lnTo>
                  <a:lnTo>
                    <a:pt x="382" y="459"/>
                  </a:lnTo>
                  <a:lnTo>
                    <a:pt x="404" y="443"/>
                  </a:lnTo>
                  <a:lnTo>
                    <a:pt x="377" y="443"/>
                  </a:lnTo>
                  <a:close/>
                  <a:moveTo>
                    <a:pt x="266" y="473"/>
                  </a:moveTo>
                  <a:lnTo>
                    <a:pt x="258" y="447"/>
                  </a:lnTo>
                  <a:lnTo>
                    <a:pt x="250" y="473"/>
                  </a:lnTo>
                  <a:lnTo>
                    <a:pt x="223" y="473"/>
                  </a:lnTo>
                  <a:lnTo>
                    <a:pt x="244" y="488"/>
                  </a:lnTo>
                  <a:lnTo>
                    <a:pt x="236" y="514"/>
                  </a:lnTo>
                  <a:lnTo>
                    <a:pt x="258" y="498"/>
                  </a:lnTo>
                  <a:lnTo>
                    <a:pt x="279" y="514"/>
                  </a:lnTo>
                  <a:lnTo>
                    <a:pt x="271" y="488"/>
                  </a:lnTo>
                  <a:lnTo>
                    <a:pt x="293" y="473"/>
                  </a:lnTo>
                  <a:lnTo>
                    <a:pt x="266" y="473"/>
                  </a:lnTo>
                  <a:close/>
                  <a:moveTo>
                    <a:pt x="155" y="443"/>
                  </a:moveTo>
                  <a:lnTo>
                    <a:pt x="147" y="417"/>
                  </a:lnTo>
                  <a:lnTo>
                    <a:pt x="138" y="443"/>
                  </a:lnTo>
                  <a:lnTo>
                    <a:pt x="111" y="443"/>
                  </a:lnTo>
                  <a:lnTo>
                    <a:pt x="133" y="459"/>
                  </a:lnTo>
                  <a:lnTo>
                    <a:pt x="125" y="484"/>
                  </a:lnTo>
                  <a:lnTo>
                    <a:pt x="147" y="469"/>
                  </a:lnTo>
                  <a:lnTo>
                    <a:pt x="168" y="484"/>
                  </a:lnTo>
                  <a:lnTo>
                    <a:pt x="160" y="459"/>
                  </a:lnTo>
                  <a:lnTo>
                    <a:pt x="182" y="443"/>
                  </a:lnTo>
                  <a:lnTo>
                    <a:pt x="155" y="443"/>
                  </a:lnTo>
                  <a:close/>
                  <a:moveTo>
                    <a:pt x="73" y="361"/>
                  </a:moveTo>
                  <a:lnTo>
                    <a:pt x="65" y="336"/>
                  </a:lnTo>
                  <a:lnTo>
                    <a:pt x="57" y="362"/>
                  </a:lnTo>
                  <a:lnTo>
                    <a:pt x="30" y="361"/>
                  </a:lnTo>
                  <a:lnTo>
                    <a:pt x="52" y="377"/>
                  </a:lnTo>
                  <a:lnTo>
                    <a:pt x="43" y="403"/>
                  </a:lnTo>
                  <a:lnTo>
                    <a:pt x="65" y="387"/>
                  </a:lnTo>
                  <a:lnTo>
                    <a:pt x="86" y="403"/>
                  </a:lnTo>
                  <a:lnTo>
                    <a:pt x="78" y="377"/>
                  </a:lnTo>
                  <a:lnTo>
                    <a:pt x="100" y="361"/>
                  </a:lnTo>
                  <a:lnTo>
                    <a:pt x="73" y="361"/>
                  </a:lnTo>
                  <a:close/>
                  <a:moveTo>
                    <a:pt x="35" y="275"/>
                  </a:moveTo>
                  <a:lnTo>
                    <a:pt x="57" y="291"/>
                  </a:lnTo>
                  <a:lnTo>
                    <a:pt x="48" y="266"/>
                  </a:lnTo>
                  <a:lnTo>
                    <a:pt x="70" y="249"/>
                  </a:lnTo>
                  <a:lnTo>
                    <a:pt x="43" y="249"/>
                  </a:lnTo>
                  <a:lnTo>
                    <a:pt x="35" y="223"/>
                  </a:lnTo>
                  <a:lnTo>
                    <a:pt x="27" y="249"/>
                  </a:lnTo>
                  <a:lnTo>
                    <a:pt x="0" y="249"/>
                  </a:lnTo>
                  <a:lnTo>
                    <a:pt x="22" y="266"/>
                  </a:lnTo>
                  <a:lnTo>
                    <a:pt x="14" y="291"/>
                  </a:lnTo>
                  <a:lnTo>
                    <a:pt x="35" y="275"/>
                  </a:lnTo>
                  <a:close/>
                  <a:moveTo>
                    <a:pt x="65" y="112"/>
                  </a:moveTo>
                  <a:lnTo>
                    <a:pt x="57" y="138"/>
                  </a:lnTo>
                  <a:lnTo>
                    <a:pt x="30" y="138"/>
                  </a:lnTo>
                  <a:lnTo>
                    <a:pt x="52" y="153"/>
                  </a:lnTo>
                  <a:lnTo>
                    <a:pt x="43" y="179"/>
                  </a:lnTo>
                  <a:lnTo>
                    <a:pt x="65" y="163"/>
                  </a:lnTo>
                  <a:lnTo>
                    <a:pt x="86" y="179"/>
                  </a:lnTo>
                  <a:lnTo>
                    <a:pt x="78" y="153"/>
                  </a:lnTo>
                  <a:lnTo>
                    <a:pt x="100" y="138"/>
                  </a:lnTo>
                  <a:lnTo>
                    <a:pt x="73" y="138"/>
                  </a:lnTo>
                  <a:lnTo>
                    <a:pt x="65" y="112"/>
                  </a:lnTo>
                  <a:close/>
                  <a:moveTo>
                    <a:pt x="125" y="97"/>
                  </a:moveTo>
                  <a:lnTo>
                    <a:pt x="146" y="81"/>
                  </a:lnTo>
                  <a:lnTo>
                    <a:pt x="168" y="97"/>
                  </a:lnTo>
                  <a:lnTo>
                    <a:pt x="160" y="72"/>
                  </a:lnTo>
                  <a:lnTo>
                    <a:pt x="182" y="56"/>
                  </a:lnTo>
                  <a:lnTo>
                    <a:pt x="155" y="56"/>
                  </a:lnTo>
                  <a:lnTo>
                    <a:pt x="146" y="30"/>
                  </a:lnTo>
                  <a:lnTo>
                    <a:pt x="138" y="56"/>
                  </a:lnTo>
                  <a:lnTo>
                    <a:pt x="111" y="56"/>
                  </a:lnTo>
                  <a:lnTo>
                    <a:pt x="133" y="72"/>
                  </a:lnTo>
                  <a:lnTo>
                    <a:pt x="125" y="97"/>
                  </a:lnTo>
                  <a:close/>
                  <a:moveTo>
                    <a:pt x="236" y="67"/>
                  </a:moveTo>
                  <a:lnTo>
                    <a:pt x="258" y="51"/>
                  </a:lnTo>
                  <a:lnTo>
                    <a:pt x="279" y="67"/>
                  </a:lnTo>
                  <a:lnTo>
                    <a:pt x="271" y="42"/>
                  </a:lnTo>
                  <a:lnTo>
                    <a:pt x="293" y="26"/>
                  </a:lnTo>
                  <a:lnTo>
                    <a:pt x="266" y="26"/>
                  </a:lnTo>
                  <a:lnTo>
                    <a:pt x="258" y="0"/>
                  </a:lnTo>
                  <a:lnTo>
                    <a:pt x="250" y="26"/>
                  </a:lnTo>
                  <a:lnTo>
                    <a:pt x="223" y="26"/>
                  </a:lnTo>
                  <a:lnTo>
                    <a:pt x="244" y="42"/>
                  </a:lnTo>
                  <a:lnTo>
                    <a:pt x="236" y="67"/>
                  </a:lnTo>
                  <a:close/>
                </a:path>
              </a:pathLst>
            </a:custGeom>
            <a:solidFill>
              <a:srgbClr val="FFE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B09386B8-14B0-4AFE-8941-34F180CA7690}"/>
              </a:ext>
            </a:extLst>
          </p:cNvPr>
          <p:cNvSpPr/>
          <p:nvPr userDrawn="1"/>
        </p:nvSpPr>
        <p:spPr>
          <a:xfrm>
            <a:off x="3359696" y="5841268"/>
            <a:ext cx="2736304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9D9DA5-89BE-4888-90CC-EFEA79E1318E}"/>
              </a:ext>
            </a:extLst>
          </p:cNvPr>
          <p:cNvSpPr/>
          <p:nvPr userDrawn="1"/>
        </p:nvSpPr>
        <p:spPr>
          <a:xfrm>
            <a:off x="6096000" y="5841268"/>
            <a:ext cx="5761038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58337E2D-56E0-4EBB-B84C-9077FA0699D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26711" y="5553236"/>
            <a:ext cx="649618" cy="964121"/>
          </a:xfrm>
          <a:custGeom>
            <a:avLst/>
            <a:gdLst>
              <a:gd name="T0" fmla="*/ 930 w 3404"/>
              <a:gd name="T1" fmla="*/ 2771 h 5052"/>
              <a:gd name="T2" fmla="*/ 940 w 3404"/>
              <a:gd name="T3" fmla="*/ 4371 h 5052"/>
              <a:gd name="T4" fmla="*/ 1219 w 3404"/>
              <a:gd name="T5" fmla="*/ 4379 h 5052"/>
              <a:gd name="T6" fmla="*/ 2178 w 3404"/>
              <a:gd name="T7" fmla="*/ 2741 h 5052"/>
              <a:gd name="T8" fmla="*/ 2208 w 3404"/>
              <a:gd name="T9" fmla="*/ 4363 h 5052"/>
              <a:gd name="T10" fmla="*/ 2467 w 3404"/>
              <a:gd name="T11" fmla="*/ 4349 h 5052"/>
              <a:gd name="T12" fmla="*/ 2472 w 3404"/>
              <a:gd name="T13" fmla="*/ 2767 h 5052"/>
              <a:gd name="T14" fmla="*/ 2714 w 3404"/>
              <a:gd name="T15" fmla="*/ 381 h 5052"/>
              <a:gd name="T16" fmla="*/ 2176 w 3404"/>
              <a:gd name="T17" fmla="*/ 2137 h 5052"/>
              <a:gd name="T18" fmla="*/ 2522 w 3404"/>
              <a:gd name="T19" fmla="*/ 2651 h 5052"/>
              <a:gd name="T20" fmla="*/ 2592 w 3404"/>
              <a:gd name="T21" fmla="*/ 2749 h 5052"/>
              <a:gd name="T22" fmla="*/ 2587 w 3404"/>
              <a:gd name="T23" fmla="*/ 4375 h 5052"/>
              <a:gd name="T24" fmla="*/ 2515 w 3404"/>
              <a:gd name="T25" fmla="*/ 4462 h 5052"/>
              <a:gd name="T26" fmla="*/ 2200 w 3404"/>
              <a:gd name="T27" fmla="*/ 4484 h 5052"/>
              <a:gd name="T28" fmla="*/ 2101 w 3404"/>
              <a:gd name="T29" fmla="*/ 4431 h 5052"/>
              <a:gd name="T30" fmla="*/ 2057 w 3404"/>
              <a:gd name="T31" fmla="*/ 4317 h 5052"/>
              <a:gd name="T32" fmla="*/ 1346 w 3404"/>
              <a:gd name="T33" fmla="*/ 4409 h 5052"/>
              <a:gd name="T34" fmla="*/ 1259 w 3404"/>
              <a:gd name="T35" fmla="*/ 4491 h 5052"/>
              <a:gd name="T36" fmla="*/ 932 w 3404"/>
              <a:gd name="T37" fmla="*/ 4499 h 5052"/>
              <a:gd name="T38" fmla="*/ 838 w 3404"/>
              <a:gd name="T39" fmla="*/ 4437 h 5052"/>
              <a:gd name="T40" fmla="*/ 804 w 3404"/>
              <a:gd name="T41" fmla="*/ 2791 h 5052"/>
              <a:gd name="T42" fmla="*/ 843 w 3404"/>
              <a:gd name="T43" fmla="*/ 2683 h 5052"/>
              <a:gd name="T44" fmla="*/ 949 w 3404"/>
              <a:gd name="T45" fmla="*/ 2623 h 5052"/>
              <a:gd name="T46" fmla="*/ 1221 w 3404"/>
              <a:gd name="T47" fmla="*/ 1174 h 5052"/>
              <a:gd name="T48" fmla="*/ 140 w 3404"/>
              <a:gd name="T49" fmla="*/ 1680 h 5052"/>
              <a:gd name="T50" fmla="*/ 119 w 3404"/>
              <a:gd name="T51" fmla="*/ 4434 h 5052"/>
              <a:gd name="T52" fmla="*/ 66 w 3404"/>
              <a:gd name="T53" fmla="*/ 4487 h 5052"/>
              <a:gd name="T54" fmla="*/ 3 w 3404"/>
              <a:gd name="T55" fmla="*/ 4445 h 5052"/>
              <a:gd name="T56" fmla="*/ 21 w 3404"/>
              <a:gd name="T57" fmla="*/ 1639 h 5052"/>
              <a:gd name="T58" fmla="*/ 1136 w 3404"/>
              <a:gd name="T59" fmla="*/ 1057 h 5052"/>
              <a:gd name="T60" fmla="*/ 1269 w 3404"/>
              <a:gd name="T61" fmla="*/ 1064 h 5052"/>
              <a:gd name="T62" fmla="*/ 1358 w 3404"/>
              <a:gd name="T63" fmla="*/ 1172 h 5052"/>
              <a:gd name="T64" fmla="*/ 2060 w 3404"/>
              <a:gd name="T65" fmla="*/ 662 h 5052"/>
              <a:gd name="T66" fmla="*/ 2148 w 3404"/>
              <a:gd name="T67" fmla="*/ 537 h 5052"/>
              <a:gd name="T68" fmla="*/ 3282 w 3404"/>
              <a:gd name="T69" fmla="*/ 6 h 5052"/>
              <a:gd name="T70" fmla="*/ 3387 w 3404"/>
              <a:gd name="T71" fmla="*/ 96 h 5052"/>
              <a:gd name="T72" fmla="*/ 3404 w 3404"/>
              <a:gd name="T73" fmla="*/ 4294 h 5052"/>
              <a:gd name="T74" fmla="*/ 3370 w 3404"/>
              <a:gd name="T75" fmla="*/ 4984 h 5052"/>
              <a:gd name="T76" fmla="*/ 3269 w 3404"/>
              <a:gd name="T77" fmla="*/ 5048 h 5052"/>
              <a:gd name="T78" fmla="*/ 28 w 3404"/>
              <a:gd name="T79" fmla="*/ 5042 h 5052"/>
              <a:gd name="T80" fmla="*/ 6 w 3404"/>
              <a:gd name="T81" fmla="*/ 4969 h 5052"/>
              <a:gd name="T82" fmla="*/ 1648 w 3404"/>
              <a:gd name="T83" fmla="*/ 4933 h 5052"/>
              <a:gd name="T84" fmla="*/ 3281 w 3404"/>
              <a:gd name="T85" fmla="*/ 4902 h 5052"/>
              <a:gd name="T86" fmla="*/ 3283 w 3404"/>
              <a:gd name="T87" fmla="*/ 156 h 5052"/>
              <a:gd name="T88" fmla="*/ 3217 w 3404"/>
              <a:gd name="T89" fmla="*/ 122 h 5052"/>
              <a:gd name="T90" fmla="*/ 1818 w 3404"/>
              <a:gd name="T91" fmla="*/ 2353 h 5052"/>
              <a:gd name="T92" fmla="*/ 1842 w 3404"/>
              <a:gd name="T93" fmla="*/ 2241 h 5052"/>
              <a:gd name="T94" fmla="*/ 1759 w 3404"/>
              <a:gd name="T95" fmla="*/ 2141 h 5052"/>
              <a:gd name="T96" fmla="*/ 1634 w 3404"/>
              <a:gd name="T97" fmla="*/ 2163 h 5052"/>
              <a:gd name="T98" fmla="*/ 1586 w 3404"/>
              <a:gd name="T99" fmla="*/ 2262 h 5052"/>
              <a:gd name="T100" fmla="*/ 1644 w 3404"/>
              <a:gd name="T101" fmla="*/ 2383 h 5052"/>
              <a:gd name="T102" fmla="*/ 1665 w 3404"/>
              <a:gd name="T103" fmla="*/ 2520 h 5052"/>
              <a:gd name="T104" fmla="*/ 1523 w 3404"/>
              <a:gd name="T105" fmla="*/ 2433 h 5052"/>
              <a:gd name="T106" fmla="*/ 1467 w 3404"/>
              <a:gd name="T107" fmla="*/ 2269 h 5052"/>
              <a:gd name="T108" fmla="*/ 1516 w 3404"/>
              <a:gd name="T109" fmla="*/ 2117 h 5052"/>
              <a:gd name="T110" fmla="*/ 1653 w 3404"/>
              <a:gd name="T111" fmla="*/ 2023 h 5052"/>
              <a:gd name="T112" fmla="*/ 1812 w 3404"/>
              <a:gd name="T113" fmla="*/ 2035 h 5052"/>
              <a:gd name="T114" fmla="*/ 1933 w 3404"/>
              <a:gd name="T115" fmla="*/ 2148 h 5052"/>
              <a:gd name="T116" fmla="*/ 1960 w 3404"/>
              <a:gd name="T117" fmla="*/ 2315 h 5052"/>
              <a:gd name="T118" fmla="*/ 1882 w 3404"/>
              <a:gd name="T119" fmla="*/ 2459 h 5052"/>
              <a:gd name="T120" fmla="*/ 1741 w 3404"/>
              <a:gd name="T121" fmla="*/ 2524 h 50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404" h="5052">
                <a:moveTo>
                  <a:pt x="1245" y="2741"/>
                </a:moveTo>
                <a:lnTo>
                  <a:pt x="976" y="2741"/>
                </a:lnTo>
                <a:lnTo>
                  <a:pt x="971" y="2741"/>
                </a:lnTo>
                <a:lnTo>
                  <a:pt x="966" y="2742"/>
                </a:lnTo>
                <a:lnTo>
                  <a:pt x="961" y="2743"/>
                </a:lnTo>
                <a:lnTo>
                  <a:pt x="956" y="2745"/>
                </a:lnTo>
                <a:lnTo>
                  <a:pt x="952" y="2747"/>
                </a:lnTo>
                <a:lnTo>
                  <a:pt x="948" y="2750"/>
                </a:lnTo>
                <a:lnTo>
                  <a:pt x="944" y="2752"/>
                </a:lnTo>
                <a:lnTo>
                  <a:pt x="940" y="2756"/>
                </a:lnTo>
                <a:lnTo>
                  <a:pt x="937" y="2759"/>
                </a:lnTo>
                <a:lnTo>
                  <a:pt x="934" y="2763"/>
                </a:lnTo>
                <a:lnTo>
                  <a:pt x="932" y="2767"/>
                </a:lnTo>
                <a:lnTo>
                  <a:pt x="930" y="2771"/>
                </a:lnTo>
                <a:lnTo>
                  <a:pt x="928" y="2776"/>
                </a:lnTo>
                <a:lnTo>
                  <a:pt x="927" y="2781"/>
                </a:lnTo>
                <a:lnTo>
                  <a:pt x="926" y="2786"/>
                </a:lnTo>
                <a:lnTo>
                  <a:pt x="926" y="2791"/>
                </a:lnTo>
                <a:lnTo>
                  <a:pt x="926" y="3563"/>
                </a:lnTo>
                <a:lnTo>
                  <a:pt x="926" y="4336"/>
                </a:lnTo>
                <a:lnTo>
                  <a:pt x="926" y="4341"/>
                </a:lnTo>
                <a:lnTo>
                  <a:pt x="927" y="4346"/>
                </a:lnTo>
                <a:lnTo>
                  <a:pt x="928" y="4350"/>
                </a:lnTo>
                <a:lnTo>
                  <a:pt x="930" y="4355"/>
                </a:lnTo>
                <a:lnTo>
                  <a:pt x="932" y="4359"/>
                </a:lnTo>
                <a:lnTo>
                  <a:pt x="934" y="4364"/>
                </a:lnTo>
                <a:lnTo>
                  <a:pt x="937" y="4367"/>
                </a:lnTo>
                <a:lnTo>
                  <a:pt x="940" y="4371"/>
                </a:lnTo>
                <a:lnTo>
                  <a:pt x="944" y="4374"/>
                </a:lnTo>
                <a:lnTo>
                  <a:pt x="948" y="4377"/>
                </a:lnTo>
                <a:lnTo>
                  <a:pt x="952" y="4379"/>
                </a:lnTo>
                <a:lnTo>
                  <a:pt x="956" y="4381"/>
                </a:lnTo>
                <a:lnTo>
                  <a:pt x="961" y="4383"/>
                </a:lnTo>
                <a:lnTo>
                  <a:pt x="966" y="4384"/>
                </a:lnTo>
                <a:lnTo>
                  <a:pt x="971" y="4385"/>
                </a:lnTo>
                <a:lnTo>
                  <a:pt x="976" y="4385"/>
                </a:lnTo>
                <a:lnTo>
                  <a:pt x="1195" y="4385"/>
                </a:lnTo>
                <a:lnTo>
                  <a:pt x="1200" y="4385"/>
                </a:lnTo>
                <a:lnTo>
                  <a:pt x="1205" y="4384"/>
                </a:lnTo>
                <a:lnTo>
                  <a:pt x="1210" y="4383"/>
                </a:lnTo>
                <a:lnTo>
                  <a:pt x="1214" y="4381"/>
                </a:lnTo>
                <a:lnTo>
                  <a:pt x="1219" y="4379"/>
                </a:lnTo>
                <a:lnTo>
                  <a:pt x="1223" y="4377"/>
                </a:lnTo>
                <a:lnTo>
                  <a:pt x="1226" y="4374"/>
                </a:lnTo>
                <a:lnTo>
                  <a:pt x="1230" y="4371"/>
                </a:lnTo>
                <a:lnTo>
                  <a:pt x="1233" y="4367"/>
                </a:lnTo>
                <a:lnTo>
                  <a:pt x="1236" y="4364"/>
                </a:lnTo>
                <a:lnTo>
                  <a:pt x="1239" y="4359"/>
                </a:lnTo>
                <a:lnTo>
                  <a:pt x="1241" y="4355"/>
                </a:lnTo>
                <a:lnTo>
                  <a:pt x="1242" y="4350"/>
                </a:lnTo>
                <a:lnTo>
                  <a:pt x="1244" y="4346"/>
                </a:lnTo>
                <a:lnTo>
                  <a:pt x="1244" y="4341"/>
                </a:lnTo>
                <a:lnTo>
                  <a:pt x="1245" y="4336"/>
                </a:lnTo>
                <a:lnTo>
                  <a:pt x="1245" y="3538"/>
                </a:lnTo>
                <a:lnTo>
                  <a:pt x="1245" y="2741"/>
                </a:lnTo>
                <a:close/>
                <a:moveTo>
                  <a:pt x="2178" y="2741"/>
                </a:moveTo>
                <a:lnTo>
                  <a:pt x="2178" y="3529"/>
                </a:lnTo>
                <a:lnTo>
                  <a:pt x="2178" y="4318"/>
                </a:lnTo>
                <a:lnTo>
                  <a:pt x="2178" y="4323"/>
                </a:lnTo>
                <a:lnTo>
                  <a:pt x="2179" y="4328"/>
                </a:lnTo>
                <a:lnTo>
                  <a:pt x="2180" y="4332"/>
                </a:lnTo>
                <a:lnTo>
                  <a:pt x="2182" y="4337"/>
                </a:lnTo>
                <a:lnTo>
                  <a:pt x="2184" y="4341"/>
                </a:lnTo>
                <a:lnTo>
                  <a:pt x="2186" y="4345"/>
                </a:lnTo>
                <a:lnTo>
                  <a:pt x="2189" y="4349"/>
                </a:lnTo>
                <a:lnTo>
                  <a:pt x="2193" y="4353"/>
                </a:lnTo>
                <a:lnTo>
                  <a:pt x="2196" y="4356"/>
                </a:lnTo>
                <a:lnTo>
                  <a:pt x="2200" y="4359"/>
                </a:lnTo>
                <a:lnTo>
                  <a:pt x="2204" y="4361"/>
                </a:lnTo>
                <a:lnTo>
                  <a:pt x="2208" y="4363"/>
                </a:lnTo>
                <a:lnTo>
                  <a:pt x="2213" y="4365"/>
                </a:lnTo>
                <a:lnTo>
                  <a:pt x="2218" y="4366"/>
                </a:lnTo>
                <a:lnTo>
                  <a:pt x="2223" y="4367"/>
                </a:lnTo>
                <a:lnTo>
                  <a:pt x="2228" y="4367"/>
                </a:lnTo>
                <a:lnTo>
                  <a:pt x="2429" y="4367"/>
                </a:lnTo>
                <a:lnTo>
                  <a:pt x="2434" y="4367"/>
                </a:lnTo>
                <a:lnTo>
                  <a:pt x="2439" y="4366"/>
                </a:lnTo>
                <a:lnTo>
                  <a:pt x="2444" y="4365"/>
                </a:lnTo>
                <a:lnTo>
                  <a:pt x="2448" y="4363"/>
                </a:lnTo>
                <a:lnTo>
                  <a:pt x="2452" y="4361"/>
                </a:lnTo>
                <a:lnTo>
                  <a:pt x="2457" y="4359"/>
                </a:lnTo>
                <a:lnTo>
                  <a:pt x="2460" y="4356"/>
                </a:lnTo>
                <a:lnTo>
                  <a:pt x="2464" y="4353"/>
                </a:lnTo>
                <a:lnTo>
                  <a:pt x="2467" y="4349"/>
                </a:lnTo>
                <a:lnTo>
                  <a:pt x="2470" y="4345"/>
                </a:lnTo>
                <a:lnTo>
                  <a:pt x="2472" y="4341"/>
                </a:lnTo>
                <a:lnTo>
                  <a:pt x="2475" y="4337"/>
                </a:lnTo>
                <a:lnTo>
                  <a:pt x="2476" y="4332"/>
                </a:lnTo>
                <a:lnTo>
                  <a:pt x="2477" y="4328"/>
                </a:lnTo>
                <a:lnTo>
                  <a:pt x="2478" y="4323"/>
                </a:lnTo>
                <a:lnTo>
                  <a:pt x="2478" y="4318"/>
                </a:lnTo>
                <a:lnTo>
                  <a:pt x="2478" y="3554"/>
                </a:lnTo>
                <a:lnTo>
                  <a:pt x="2478" y="2791"/>
                </a:lnTo>
                <a:lnTo>
                  <a:pt x="2478" y="2786"/>
                </a:lnTo>
                <a:lnTo>
                  <a:pt x="2477" y="2781"/>
                </a:lnTo>
                <a:lnTo>
                  <a:pt x="2476" y="2776"/>
                </a:lnTo>
                <a:lnTo>
                  <a:pt x="2475" y="2771"/>
                </a:lnTo>
                <a:lnTo>
                  <a:pt x="2472" y="2767"/>
                </a:lnTo>
                <a:lnTo>
                  <a:pt x="2470" y="2763"/>
                </a:lnTo>
                <a:lnTo>
                  <a:pt x="2467" y="2759"/>
                </a:lnTo>
                <a:lnTo>
                  <a:pt x="2464" y="2756"/>
                </a:lnTo>
                <a:lnTo>
                  <a:pt x="2460" y="2752"/>
                </a:lnTo>
                <a:lnTo>
                  <a:pt x="2457" y="2750"/>
                </a:lnTo>
                <a:lnTo>
                  <a:pt x="2452" y="2747"/>
                </a:lnTo>
                <a:lnTo>
                  <a:pt x="2448" y="2745"/>
                </a:lnTo>
                <a:lnTo>
                  <a:pt x="2444" y="2743"/>
                </a:lnTo>
                <a:lnTo>
                  <a:pt x="2439" y="2742"/>
                </a:lnTo>
                <a:lnTo>
                  <a:pt x="2434" y="2741"/>
                </a:lnTo>
                <a:lnTo>
                  <a:pt x="2429" y="2741"/>
                </a:lnTo>
                <a:lnTo>
                  <a:pt x="2178" y="2741"/>
                </a:lnTo>
                <a:close/>
                <a:moveTo>
                  <a:pt x="3217" y="122"/>
                </a:moveTo>
                <a:lnTo>
                  <a:pt x="2714" y="381"/>
                </a:lnTo>
                <a:lnTo>
                  <a:pt x="2210" y="640"/>
                </a:lnTo>
                <a:lnTo>
                  <a:pt x="2206" y="642"/>
                </a:lnTo>
                <a:lnTo>
                  <a:pt x="2202" y="644"/>
                </a:lnTo>
                <a:lnTo>
                  <a:pt x="2195" y="648"/>
                </a:lnTo>
                <a:lnTo>
                  <a:pt x="2192" y="651"/>
                </a:lnTo>
                <a:lnTo>
                  <a:pt x="2190" y="653"/>
                </a:lnTo>
                <a:lnTo>
                  <a:pt x="2185" y="659"/>
                </a:lnTo>
                <a:lnTo>
                  <a:pt x="2181" y="666"/>
                </a:lnTo>
                <a:lnTo>
                  <a:pt x="2179" y="672"/>
                </a:lnTo>
                <a:lnTo>
                  <a:pt x="2177" y="679"/>
                </a:lnTo>
                <a:lnTo>
                  <a:pt x="2176" y="687"/>
                </a:lnTo>
                <a:lnTo>
                  <a:pt x="2176" y="1171"/>
                </a:lnTo>
                <a:lnTo>
                  <a:pt x="2176" y="1654"/>
                </a:lnTo>
                <a:lnTo>
                  <a:pt x="2176" y="2137"/>
                </a:lnTo>
                <a:lnTo>
                  <a:pt x="2176" y="2622"/>
                </a:lnTo>
                <a:lnTo>
                  <a:pt x="2427" y="2622"/>
                </a:lnTo>
                <a:lnTo>
                  <a:pt x="2436" y="2622"/>
                </a:lnTo>
                <a:lnTo>
                  <a:pt x="2444" y="2623"/>
                </a:lnTo>
                <a:lnTo>
                  <a:pt x="2453" y="2624"/>
                </a:lnTo>
                <a:lnTo>
                  <a:pt x="2461" y="2625"/>
                </a:lnTo>
                <a:lnTo>
                  <a:pt x="2469" y="2627"/>
                </a:lnTo>
                <a:lnTo>
                  <a:pt x="2477" y="2629"/>
                </a:lnTo>
                <a:lnTo>
                  <a:pt x="2485" y="2632"/>
                </a:lnTo>
                <a:lnTo>
                  <a:pt x="2493" y="2635"/>
                </a:lnTo>
                <a:lnTo>
                  <a:pt x="2500" y="2638"/>
                </a:lnTo>
                <a:lnTo>
                  <a:pt x="2508" y="2642"/>
                </a:lnTo>
                <a:lnTo>
                  <a:pt x="2515" y="2646"/>
                </a:lnTo>
                <a:lnTo>
                  <a:pt x="2522" y="2651"/>
                </a:lnTo>
                <a:lnTo>
                  <a:pt x="2528" y="2655"/>
                </a:lnTo>
                <a:lnTo>
                  <a:pt x="2535" y="2660"/>
                </a:lnTo>
                <a:lnTo>
                  <a:pt x="2541" y="2666"/>
                </a:lnTo>
                <a:lnTo>
                  <a:pt x="2547" y="2671"/>
                </a:lnTo>
                <a:lnTo>
                  <a:pt x="2552" y="2677"/>
                </a:lnTo>
                <a:lnTo>
                  <a:pt x="2559" y="2683"/>
                </a:lnTo>
                <a:lnTo>
                  <a:pt x="2564" y="2690"/>
                </a:lnTo>
                <a:lnTo>
                  <a:pt x="2568" y="2696"/>
                </a:lnTo>
                <a:lnTo>
                  <a:pt x="2573" y="2703"/>
                </a:lnTo>
                <a:lnTo>
                  <a:pt x="2577" y="2710"/>
                </a:lnTo>
                <a:lnTo>
                  <a:pt x="2584" y="2725"/>
                </a:lnTo>
                <a:lnTo>
                  <a:pt x="2587" y="2733"/>
                </a:lnTo>
                <a:lnTo>
                  <a:pt x="2590" y="2741"/>
                </a:lnTo>
                <a:lnTo>
                  <a:pt x="2592" y="2749"/>
                </a:lnTo>
                <a:lnTo>
                  <a:pt x="2594" y="2757"/>
                </a:lnTo>
                <a:lnTo>
                  <a:pt x="2595" y="2765"/>
                </a:lnTo>
                <a:lnTo>
                  <a:pt x="2596" y="2774"/>
                </a:lnTo>
                <a:lnTo>
                  <a:pt x="2597" y="2782"/>
                </a:lnTo>
                <a:lnTo>
                  <a:pt x="2597" y="2791"/>
                </a:lnTo>
                <a:lnTo>
                  <a:pt x="2597" y="3553"/>
                </a:lnTo>
                <a:lnTo>
                  <a:pt x="2597" y="4317"/>
                </a:lnTo>
                <a:lnTo>
                  <a:pt x="2597" y="4326"/>
                </a:lnTo>
                <a:lnTo>
                  <a:pt x="2596" y="4335"/>
                </a:lnTo>
                <a:lnTo>
                  <a:pt x="2595" y="4343"/>
                </a:lnTo>
                <a:lnTo>
                  <a:pt x="2594" y="4351"/>
                </a:lnTo>
                <a:lnTo>
                  <a:pt x="2592" y="4360"/>
                </a:lnTo>
                <a:lnTo>
                  <a:pt x="2590" y="4368"/>
                </a:lnTo>
                <a:lnTo>
                  <a:pt x="2587" y="4375"/>
                </a:lnTo>
                <a:lnTo>
                  <a:pt x="2584" y="4383"/>
                </a:lnTo>
                <a:lnTo>
                  <a:pt x="2581" y="4391"/>
                </a:lnTo>
                <a:lnTo>
                  <a:pt x="2577" y="4398"/>
                </a:lnTo>
                <a:lnTo>
                  <a:pt x="2573" y="4405"/>
                </a:lnTo>
                <a:lnTo>
                  <a:pt x="2568" y="4412"/>
                </a:lnTo>
                <a:lnTo>
                  <a:pt x="2564" y="4418"/>
                </a:lnTo>
                <a:lnTo>
                  <a:pt x="2559" y="4425"/>
                </a:lnTo>
                <a:lnTo>
                  <a:pt x="2552" y="4431"/>
                </a:lnTo>
                <a:lnTo>
                  <a:pt x="2547" y="4437"/>
                </a:lnTo>
                <a:lnTo>
                  <a:pt x="2541" y="4442"/>
                </a:lnTo>
                <a:lnTo>
                  <a:pt x="2535" y="4448"/>
                </a:lnTo>
                <a:lnTo>
                  <a:pt x="2528" y="4453"/>
                </a:lnTo>
                <a:lnTo>
                  <a:pt x="2522" y="4458"/>
                </a:lnTo>
                <a:lnTo>
                  <a:pt x="2515" y="4462"/>
                </a:lnTo>
                <a:lnTo>
                  <a:pt x="2508" y="4466"/>
                </a:lnTo>
                <a:lnTo>
                  <a:pt x="2493" y="4473"/>
                </a:lnTo>
                <a:lnTo>
                  <a:pt x="2485" y="4476"/>
                </a:lnTo>
                <a:lnTo>
                  <a:pt x="2477" y="4479"/>
                </a:lnTo>
                <a:lnTo>
                  <a:pt x="2469" y="4481"/>
                </a:lnTo>
                <a:lnTo>
                  <a:pt x="2461" y="4483"/>
                </a:lnTo>
                <a:lnTo>
                  <a:pt x="2453" y="4484"/>
                </a:lnTo>
                <a:lnTo>
                  <a:pt x="2444" y="4486"/>
                </a:lnTo>
                <a:lnTo>
                  <a:pt x="2436" y="4486"/>
                </a:lnTo>
                <a:lnTo>
                  <a:pt x="2427" y="4486"/>
                </a:lnTo>
                <a:lnTo>
                  <a:pt x="2226" y="4486"/>
                </a:lnTo>
                <a:lnTo>
                  <a:pt x="2217" y="4486"/>
                </a:lnTo>
                <a:lnTo>
                  <a:pt x="2209" y="4486"/>
                </a:lnTo>
                <a:lnTo>
                  <a:pt x="2200" y="4484"/>
                </a:lnTo>
                <a:lnTo>
                  <a:pt x="2192" y="4483"/>
                </a:lnTo>
                <a:lnTo>
                  <a:pt x="2184" y="4481"/>
                </a:lnTo>
                <a:lnTo>
                  <a:pt x="2176" y="4479"/>
                </a:lnTo>
                <a:lnTo>
                  <a:pt x="2168" y="4476"/>
                </a:lnTo>
                <a:lnTo>
                  <a:pt x="2160" y="4473"/>
                </a:lnTo>
                <a:lnTo>
                  <a:pt x="2153" y="4470"/>
                </a:lnTo>
                <a:lnTo>
                  <a:pt x="2146" y="4466"/>
                </a:lnTo>
                <a:lnTo>
                  <a:pt x="2138" y="4462"/>
                </a:lnTo>
                <a:lnTo>
                  <a:pt x="2132" y="4458"/>
                </a:lnTo>
                <a:lnTo>
                  <a:pt x="2125" y="4453"/>
                </a:lnTo>
                <a:lnTo>
                  <a:pt x="2119" y="4448"/>
                </a:lnTo>
                <a:lnTo>
                  <a:pt x="2112" y="4442"/>
                </a:lnTo>
                <a:lnTo>
                  <a:pt x="2107" y="4437"/>
                </a:lnTo>
                <a:lnTo>
                  <a:pt x="2101" y="4431"/>
                </a:lnTo>
                <a:lnTo>
                  <a:pt x="2096" y="4425"/>
                </a:lnTo>
                <a:lnTo>
                  <a:pt x="2091" y="4418"/>
                </a:lnTo>
                <a:lnTo>
                  <a:pt x="2086" y="4412"/>
                </a:lnTo>
                <a:lnTo>
                  <a:pt x="2082" y="4405"/>
                </a:lnTo>
                <a:lnTo>
                  <a:pt x="2077" y="4398"/>
                </a:lnTo>
                <a:lnTo>
                  <a:pt x="2070" y="4383"/>
                </a:lnTo>
                <a:lnTo>
                  <a:pt x="2067" y="4375"/>
                </a:lnTo>
                <a:lnTo>
                  <a:pt x="2065" y="4368"/>
                </a:lnTo>
                <a:lnTo>
                  <a:pt x="2062" y="4360"/>
                </a:lnTo>
                <a:lnTo>
                  <a:pt x="2060" y="4351"/>
                </a:lnTo>
                <a:lnTo>
                  <a:pt x="2059" y="4343"/>
                </a:lnTo>
                <a:lnTo>
                  <a:pt x="2058" y="4335"/>
                </a:lnTo>
                <a:lnTo>
                  <a:pt x="2057" y="4326"/>
                </a:lnTo>
                <a:lnTo>
                  <a:pt x="2057" y="4317"/>
                </a:lnTo>
                <a:lnTo>
                  <a:pt x="2057" y="3528"/>
                </a:lnTo>
                <a:lnTo>
                  <a:pt x="2057" y="2741"/>
                </a:lnTo>
                <a:lnTo>
                  <a:pt x="1363" y="2741"/>
                </a:lnTo>
                <a:lnTo>
                  <a:pt x="1363" y="3537"/>
                </a:lnTo>
                <a:lnTo>
                  <a:pt x="1363" y="4335"/>
                </a:lnTo>
                <a:lnTo>
                  <a:pt x="1362" y="4344"/>
                </a:lnTo>
                <a:lnTo>
                  <a:pt x="1362" y="4353"/>
                </a:lnTo>
                <a:lnTo>
                  <a:pt x="1361" y="4361"/>
                </a:lnTo>
                <a:lnTo>
                  <a:pt x="1359" y="4369"/>
                </a:lnTo>
                <a:lnTo>
                  <a:pt x="1357" y="4378"/>
                </a:lnTo>
                <a:lnTo>
                  <a:pt x="1355" y="4386"/>
                </a:lnTo>
                <a:lnTo>
                  <a:pt x="1352" y="4393"/>
                </a:lnTo>
                <a:lnTo>
                  <a:pt x="1349" y="4401"/>
                </a:lnTo>
                <a:lnTo>
                  <a:pt x="1346" y="4409"/>
                </a:lnTo>
                <a:lnTo>
                  <a:pt x="1342" y="4416"/>
                </a:lnTo>
                <a:lnTo>
                  <a:pt x="1338" y="4423"/>
                </a:lnTo>
                <a:lnTo>
                  <a:pt x="1334" y="4430"/>
                </a:lnTo>
                <a:lnTo>
                  <a:pt x="1329" y="4437"/>
                </a:lnTo>
                <a:lnTo>
                  <a:pt x="1324" y="4443"/>
                </a:lnTo>
                <a:lnTo>
                  <a:pt x="1319" y="4449"/>
                </a:lnTo>
                <a:lnTo>
                  <a:pt x="1313" y="4455"/>
                </a:lnTo>
                <a:lnTo>
                  <a:pt x="1307" y="4461"/>
                </a:lnTo>
                <a:lnTo>
                  <a:pt x="1301" y="4466"/>
                </a:lnTo>
                <a:lnTo>
                  <a:pt x="1295" y="4471"/>
                </a:lnTo>
                <a:lnTo>
                  <a:pt x="1288" y="4476"/>
                </a:lnTo>
                <a:lnTo>
                  <a:pt x="1281" y="4480"/>
                </a:lnTo>
                <a:lnTo>
                  <a:pt x="1274" y="4484"/>
                </a:lnTo>
                <a:lnTo>
                  <a:pt x="1259" y="4491"/>
                </a:lnTo>
                <a:lnTo>
                  <a:pt x="1252" y="4494"/>
                </a:lnTo>
                <a:lnTo>
                  <a:pt x="1244" y="4497"/>
                </a:lnTo>
                <a:lnTo>
                  <a:pt x="1236" y="4499"/>
                </a:lnTo>
                <a:lnTo>
                  <a:pt x="1227" y="4501"/>
                </a:lnTo>
                <a:lnTo>
                  <a:pt x="1219" y="4503"/>
                </a:lnTo>
                <a:lnTo>
                  <a:pt x="1211" y="4504"/>
                </a:lnTo>
                <a:lnTo>
                  <a:pt x="1202" y="4504"/>
                </a:lnTo>
                <a:lnTo>
                  <a:pt x="1193" y="4505"/>
                </a:lnTo>
                <a:lnTo>
                  <a:pt x="974" y="4505"/>
                </a:lnTo>
                <a:lnTo>
                  <a:pt x="966" y="4504"/>
                </a:lnTo>
                <a:lnTo>
                  <a:pt x="957" y="4504"/>
                </a:lnTo>
                <a:lnTo>
                  <a:pt x="949" y="4503"/>
                </a:lnTo>
                <a:lnTo>
                  <a:pt x="940" y="4501"/>
                </a:lnTo>
                <a:lnTo>
                  <a:pt x="932" y="4499"/>
                </a:lnTo>
                <a:lnTo>
                  <a:pt x="924" y="4497"/>
                </a:lnTo>
                <a:lnTo>
                  <a:pt x="916" y="4494"/>
                </a:lnTo>
                <a:lnTo>
                  <a:pt x="909" y="4491"/>
                </a:lnTo>
                <a:lnTo>
                  <a:pt x="901" y="4488"/>
                </a:lnTo>
                <a:lnTo>
                  <a:pt x="894" y="4484"/>
                </a:lnTo>
                <a:lnTo>
                  <a:pt x="887" y="4480"/>
                </a:lnTo>
                <a:lnTo>
                  <a:pt x="880" y="4476"/>
                </a:lnTo>
                <a:lnTo>
                  <a:pt x="873" y="4471"/>
                </a:lnTo>
                <a:lnTo>
                  <a:pt x="867" y="4466"/>
                </a:lnTo>
                <a:lnTo>
                  <a:pt x="861" y="4461"/>
                </a:lnTo>
                <a:lnTo>
                  <a:pt x="855" y="4455"/>
                </a:lnTo>
                <a:lnTo>
                  <a:pt x="848" y="4449"/>
                </a:lnTo>
                <a:lnTo>
                  <a:pt x="843" y="4443"/>
                </a:lnTo>
                <a:lnTo>
                  <a:pt x="838" y="4437"/>
                </a:lnTo>
                <a:lnTo>
                  <a:pt x="833" y="4430"/>
                </a:lnTo>
                <a:lnTo>
                  <a:pt x="829" y="4423"/>
                </a:lnTo>
                <a:lnTo>
                  <a:pt x="825" y="4416"/>
                </a:lnTo>
                <a:lnTo>
                  <a:pt x="818" y="4401"/>
                </a:lnTo>
                <a:lnTo>
                  <a:pt x="814" y="4393"/>
                </a:lnTo>
                <a:lnTo>
                  <a:pt x="812" y="4386"/>
                </a:lnTo>
                <a:lnTo>
                  <a:pt x="810" y="4378"/>
                </a:lnTo>
                <a:lnTo>
                  <a:pt x="808" y="4369"/>
                </a:lnTo>
                <a:lnTo>
                  <a:pt x="806" y="4361"/>
                </a:lnTo>
                <a:lnTo>
                  <a:pt x="805" y="4353"/>
                </a:lnTo>
                <a:lnTo>
                  <a:pt x="804" y="4344"/>
                </a:lnTo>
                <a:lnTo>
                  <a:pt x="804" y="4335"/>
                </a:lnTo>
                <a:lnTo>
                  <a:pt x="804" y="3562"/>
                </a:lnTo>
                <a:lnTo>
                  <a:pt x="804" y="2791"/>
                </a:lnTo>
                <a:lnTo>
                  <a:pt x="804" y="2782"/>
                </a:lnTo>
                <a:lnTo>
                  <a:pt x="805" y="2773"/>
                </a:lnTo>
                <a:lnTo>
                  <a:pt x="806" y="2765"/>
                </a:lnTo>
                <a:lnTo>
                  <a:pt x="808" y="2757"/>
                </a:lnTo>
                <a:lnTo>
                  <a:pt x="810" y="2748"/>
                </a:lnTo>
                <a:lnTo>
                  <a:pt x="812" y="2740"/>
                </a:lnTo>
                <a:lnTo>
                  <a:pt x="814" y="2732"/>
                </a:lnTo>
                <a:lnTo>
                  <a:pt x="818" y="2725"/>
                </a:lnTo>
                <a:lnTo>
                  <a:pt x="821" y="2717"/>
                </a:lnTo>
                <a:lnTo>
                  <a:pt x="825" y="2710"/>
                </a:lnTo>
                <a:lnTo>
                  <a:pt x="829" y="2703"/>
                </a:lnTo>
                <a:lnTo>
                  <a:pt x="833" y="2696"/>
                </a:lnTo>
                <a:lnTo>
                  <a:pt x="838" y="2689"/>
                </a:lnTo>
                <a:lnTo>
                  <a:pt x="843" y="2683"/>
                </a:lnTo>
                <a:lnTo>
                  <a:pt x="848" y="2677"/>
                </a:lnTo>
                <a:lnTo>
                  <a:pt x="855" y="2671"/>
                </a:lnTo>
                <a:lnTo>
                  <a:pt x="861" y="2665"/>
                </a:lnTo>
                <a:lnTo>
                  <a:pt x="867" y="2660"/>
                </a:lnTo>
                <a:lnTo>
                  <a:pt x="873" y="2655"/>
                </a:lnTo>
                <a:lnTo>
                  <a:pt x="880" y="2650"/>
                </a:lnTo>
                <a:lnTo>
                  <a:pt x="887" y="2646"/>
                </a:lnTo>
                <a:lnTo>
                  <a:pt x="894" y="2642"/>
                </a:lnTo>
                <a:lnTo>
                  <a:pt x="909" y="2635"/>
                </a:lnTo>
                <a:lnTo>
                  <a:pt x="916" y="2632"/>
                </a:lnTo>
                <a:lnTo>
                  <a:pt x="924" y="2629"/>
                </a:lnTo>
                <a:lnTo>
                  <a:pt x="932" y="2627"/>
                </a:lnTo>
                <a:lnTo>
                  <a:pt x="940" y="2625"/>
                </a:lnTo>
                <a:lnTo>
                  <a:pt x="949" y="2623"/>
                </a:lnTo>
                <a:lnTo>
                  <a:pt x="957" y="2622"/>
                </a:lnTo>
                <a:lnTo>
                  <a:pt x="966" y="2622"/>
                </a:lnTo>
                <a:lnTo>
                  <a:pt x="974" y="2621"/>
                </a:lnTo>
                <a:lnTo>
                  <a:pt x="1243" y="2621"/>
                </a:lnTo>
                <a:lnTo>
                  <a:pt x="1243" y="1918"/>
                </a:lnTo>
                <a:lnTo>
                  <a:pt x="1243" y="1216"/>
                </a:lnTo>
                <a:lnTo>
                  <a:pt x="1243" y="1209"/>
                </a:lnTo>
                <a:lnTo>
                  <a:pt x="1242" y="1203"/>
                </a:lnTo>
                <a:lnTo>
                  <a:pt x="1240" y="1197"/>
                </a:lnTo>
                <a:lnTo>
                  <a:pt x="1237" y="1192"/>
                </a:lnTo>
                <a:lnTo>
                  <a:pt x="1234" y="1187"/>
                </a:lnTo>
                <a:lnTo>
                  <a:pt x="1230" y="1182"/>
                </a:lnTo>
                <a:lnTo>
                  <a:pt x="1226" y="1178"/>
                </a:lnTo>
                <a:lnTo>
                  <a:pt x="1221" y="1174"/>
                </a:lnTo>
                <a:lnTo>
                  <a:pt x="1216" y="1171"/>
                </a:lnTo>
                <a:lnTo>
                  <a:pt x="1213" y="1170"/>
                </a:lnTo>
                <a:lnTo>
                  <a:pt x="1210" y="1169"/>
                </a:lnTo>
                <a:lnTo>
                  <a:pt x="1205" y="1167"/>
                </a:lnTo>
                <a:lnTo>
                  <a:pt x="1199" y="1166"/>
                </a:lnTo>
                <a:lnTo>
                  <a:pt x="1193" y="1166"/>
                </a:lnTo>
                <a:lnTo>
                  <a:pt x="1187" y="1166"/>
                </a:lnTo>
                <a:lnTo>
                  <a:pt x="1180" y="1168"/>
                </a:lnTo>
                <a:lnTo>
                  <a:pt x="1174" y="1170"/>
                </a:lnTo>
                <a:lnTo>
                  <a:pt x="662" y="1422"/>
                </a:lnTo>
                <a:lnTo>
                  <a:pt x="151" y="1674"/>
                </a:lnTo>
                <a:lnTo>
                  <a:pt x="147" y="1675"/>
                </a:lnTo>
                <a:lnTo>
                  <a:pt x="144" y="1677"/>
                </a:lnTo>
                <a:lnTo>
                  <a:pt x="140" y="1680"/>
                </a:lnTo>
                <a:lnTo>
                  <a:pt x="137" y="1682"/>
                </a:lnTo>
                <a:lnTo>
                  <a:pt x="135" y="1684"/>
                </a:lnTo>
                <a:lnTo>
                  <a:pt x="132" y="1687"/>
                </a:lnTo>
                <a:lnTo>
                  <a:pt x="130" y="1690"/>
                </a:lnTo>
                <a:lnTo>
                  <a:pt x="127" y="1693"/>
                </a:lnTo>
                <a:lnTo>
                  <a:pt x="124" y="1699"/>
                </a:lnTo>
                <a:lnTo>
                  <a:pt x="121" y="1706"/>
                </a:lnTo>
                <a:lnTo>
                  <a:pt x="120" y="1713"/>
                </a:lnTo>
                <a:lnTo>
                  <a:pt x="119" y="1720"/>
                </a:lnTo>
                <a:lnTo>
                  <a:pt x="119" y="2397"/>
                </a:lnTo>
                <a:lnTo>
                  <a:pt x="119" y="3074"/>
                </a:lnTo>
                <a:lnTo>
                  <a:pt x="119" y="3750"/>
                </a:lnTo>
                <a:lnTo>
                  <a:pt x="119" y="4428"/>
                </a:lnTo>
                <a:lnTo>
                  <a:pt x="119" y="4434"/>
                </a:lnTo>
                <a:lnTo>
                  <a:pt x="118" y="4439"/>
                </a:lnTo>
                <a:lnTo>
                  <a:pt x="116" y="4445"/>
                </a:lnTo>
                <a:lnTo>
                  <a:pt x="114" y="4451"/>
                </a:lnTo>
                <a:lnTo>
                  <a:pt x="112" y="4456"/>
                </a:lnTo>
                <a:lnTo>
                  <a:pt x="109" y="4461"/>
                </a:lnTo>
                <a:lnTo>
                  <a:pt x="105" y="4465"/>
                </a:lnTo>
                <a:lnTo>
                  <a:pt x="101" y="4469"/>
                </a:lnTo>
                <a:lnTo>
                  <a:pt x="97" y="4473"/>
                </a:lnTo>
                <a:lnTo>
                  <a:pt x="93" y="4477"/>
                </a:lnTo>
                <a:lnTo>
                  <a:pt x="88" y="4480"/>
                </a:lnTo>
                <a:lnTo>
                  <a:pt x="83" y="4482"/>
                </a:lnTo>
                <a:lnTo>
                  <a:pt x="77" y="4484"/>
                </a:lnTo>
                <a:lnTo>
                  <a:pt x="71" y="4486"/>
                </a:lnTo>
                <a:lnTo>
                  <a:pt x="66" y="4487"/>
                </a:lnTo>
                <a:lnTo>
                  <a:pt x="60" y="4487"/>
                </a:lnTo>
                <a:lnTo>
                  <a:pt x="54" y="4487"/>
                </a:lnTo>
                <a:lnTo>
                  <a:pt x="48" y="4486"/>
                </a:lnTo>
                <a:lnTo>
                  <a:pt x="42" y="4484"/>
                </a:lnTo>
                <a:lnTo>
                  <a:pt x="37" y="4482"/>
                </a:lnTo>
                <a:lnTo>
                  <a:pt x="31" y="4480"/>
                </a:lnTo>
                <a:lnTo>
                  <a:pt x="27" y="4477"/>
                </a:lnTo>
                <a:lnTo>
                  <a:pt x="22" y="4474"/>
                </a:lnTo>
                <a:lnTo>
                  <a:pt x="18" y="4470"/>
                </a:lnTo>
                <a:lnTo>
                  <a:pt x="14" y="4466"/>
                </a:lnTo>
                <a:lnTo>
                  <a:pt x="10" y="4461"/>
                </a:lnTo>
                <a:lnTo>
                  <a:pt x="7" y="4456"/>
                </a:lnTo>
                <a:lnTo>
                  <a:pt x="5" y="4451"/>
                </a:lnTo>
                <a:lnTo>
                  <a:pt x="3" y="4445"/>
                </a:lnTo>
                <a:lnTo>
                  <a:pt x="1" y="4440"/>
                </a:lnTo>
                <a:lnTo>
                  <a:pt x="0" y="4434"/>
                </a:lnTo>
                <a:lnTo>
                  <a:pt x="0" y="4428"/>
                </a:lnTo>
                <a:lnTo>
                  <a:pt x="0" y="3750"/>
                </a:lnTo>
                <a:lnTo>
                  <a:pt x="0" y="3074"/>
                </a:lnTo>
                <a:lnTo>
                  <a:pt x="0" y="2398"/>
                </a:lnTo>
                <a:lnTo>
                  <a:pt x="0" y="1721"/>
                </a:lnTo>
                <a:lnTo>
                  <a:pt x="1" y="1708"/>
                </a:lnTo>
                <a:lnTo>
                  <a:pt x="2" y="1696"/>
                </a:lnTo>
                <a:lnTo>
                  <a:pt x="4" y="1684"/>
                </a:lnTo>
                <a:lnTo>
                  <a:pt x="7" y="1672"/>
                </a:lnTo>
                <a:lnTo>
                  <a:pt x="11" y="1661"/>
                </a:lnTo>
                <a:lnTo>
                  <a:pt x="16" y="1650"/>
                </a:lnTo>
                <a:lnTo>
                  <a:pt x="21" y="1639"/>
                </a:lnTo>
                <a:lnTo>
                  <a:pt x="28" y="1629"/>
                </a:lnTo>
                <a:lnTo>
                  <a:pt x="31" y="1624"/>
                </a:lnTo>
                <a:lnTo>
                  <a:pt x="35" y="1619"/>
                </a:lnTo>
                <a:lnTo>
                  <a:pt x="42" y="1610"/>
                </a:lnTo>
                <a:lnTo>
                  <a:pt x="50" y="1601"/>
                </a:lnTo>
                <a:lnTo>
                  <a:pt x="59" y="1593"/>
                </a:lnTo>
                <a:lnTo>
                  <a:pt x="64" y="1589"/>
                </a:lnTo>
                <a:lnTo>
                  <a:pt x="69" y="1585"/>
                </a:lnTo>
                <a:lnTo>
                  <a:pt x="79" y="1578"/>
                </a:lnTo>
                <a:lnTo>
                  <a:pt x="89" y="1572"/>
                </a:lnTo>
                <a:lnTo>
                  <a:pt x="101" y="1566"/>
                </a:lnTo>
                <a:lnTo>
                  <a:pt x="612" y="1314"/>
                </a:lnTo>
                <a:lnTo>
                  <a:pt x="1125" y="1062"/>
                </a:lnTo>
                <a:lnTo>
                  <a:pt x="1136" y="1057"/>
                </a:lnTo>
                <a:lnTo>
                  <a:pt x="1147" y="1054"/>
                </a:lnTo>
                <a:lnTo>
                  <a:pt x="1157" y="1051"/>
                </a:lnTo>
                <a:lnTo>
                  <a:pt x="1168" y="1049"/>
                </a:lnTo>
                <a:lnTo>
                  <a:pt x="1179" y="1048"/>
                </a:lnTo>
                <a:lnTo>
                  <a:pt x="1189" y="1047"/>
                </a:lnTo>
                <a:lnTo>
                  <a:pt x="1200" y="1047"/>
                </a:lnTo>
                <a:lnTo>
                  <a:pt x="1210" y="1048"/>
                </a:lnTo>
                <a:lnTo>
                  <a:pt x="1221" y="1049"/>
                </a:lnTo>
                <a:lnTo>
                  <a:pt x="1231" y="1051"/>
                </a:lnTo>
                <a:lnTo>
                  <a:pt x="1241" y="1053"/>
                </a:lnTo>
                <a:lnTo>
                  <a:pt x="1251" y="1057"/>
                </a:lnTo>
                <a:lnTo>
                  <a:pt x="1255" y="1058"/>
                </a:lnTo>
                <a:lnTo>
                  <a:pt x="1260" y="1060"/>
                </a:lnTo>
                <a:lnTo>
                  <a:pt x="1269" y="1064"/>
                </a:lnTo>
                <a:lnTo>
                  <a:pt x="1278" y="1069"/>
                </a:lnTo>
                <a:lnTo>
                  <a:pt x="1287" y="1075"/>
                </a:lnTo>
                <a:lnTo>
                  <a:pt x="1296" y="1080"/>
                </a:lnTo>
                <a:lnTo>
                  <a:pt x="1304" y="1087"/>
                </a:lnTo>
                <a:lnTo>
                  <a:pt x="1311" y="1093"/>
                </a:lnTo>
                <a:lnTo>
                  <a:pt x="1318" y="1101"/>
                </a:lnTo>
                <a:lnTo>
                  <a:pt x="1325" y="1108"/>
                </a:lnTo>
                <a:lnTo>
                  <a:pt x="1331" y="1116"/>
                </a:lnTo>
                <a:lnTo>
                  <a:pt x="1337" y="1125"/>
                </a:lnTo>
                <a:lnTo>
                  <a:pt x="1343" y="1134"/>
                </a:lnTo>
                <a:lnTo>
                  <a:pt x="1347" y="1143"/>
                </a:lnTo>
                <a:lnTo>
                  <a:pt x="1352" y="1152"/>
                </a:lnTo>
                <a:lnTo>
                  <a:pt x="1355" y="1162"/>
                </a:lnTo>
                <a:lnTo>
                  <a:pt x="1358" y="1172"/>
                </a:lnTo>
                <a:lnTo>
                  <a:pt x="1361" y="1183"/>
                </a:lnTo>
                <a:lnTo>
                  <a:pt x="1363" y="1194"/>
                </a:lnTo>
                <a:lnTo>
                  <a:pt x="1364" y="1205"/>
                </a:lnTo>
                <a:lnTo>
                  <a:pt x="1364" y="1216"/>
                </a:lnTo>
                <a:lnTo>
                  <a:pt x="1364" y="1918"/>
                </a:lnTo>
                <a:lnTo>
                  <a:pt x="1364" y="2621"/>
                </a:lnTo>
                <a:lnTo>
                  <a:pt x="2058" y="2621"/>
                </a:lnTo>
                <a:lnTo>
                  <a:pt x="2058" y="2137"/>
                </a:lnTo>
                <a:lnTo>
                  <a:pt x="2058" y="1654"/>
                </a:lnTo>
                <a:lnTo>
                  <a:pt x="2058" y="1171"/>
                </a:lnTo>
                <a:lnTo>
                  <a:pt x="2058" y="687"/>
                </a:lnTo>
                <a:lnTo>
                  <a:pt x="2059" y="674"/>
                </a:lnTo>
                <a:lnTo>
                  <a:pt x="2059" y="668"/>
                </a:lnTo>
                <a:lnTo>
                  <a:pt x="2060" y="662"/>
                </a:lnTo>
                <a:lnTo>
                  <a:pt x="2062" y="650"/>
                </a:lnTo>
                <a:lnTo>
                  <a:pt x="2066" y="638"/>
                </a:lnTo>
                <a:lnTo>
                  <a:pt x="2070" y="626"/>
                </a:lnTo>
                <a:lnTo>
                  <a:pt x="2074" y="615"/>
                </a:lnTo>
                <a:lnTo>
                  <a:pt x="2080" y="604"/>
                </a:lnTo>
                <a:lnTo>
                  <a:pt x="2086" y="594"/>
                </a:lnTo>
                <a:lnTo>
                  <a:pt x="2093" y="584"/>
                </a:lnTo>
                <a:lnTo>
                  <a:pt x="2101" y="575"/>
                </a:lnTo>
                <a:lnTo>
                  <a:pt x="2109" y="566"/>
                </a:lnTo>
                <a:lnTo>
                  <a:pt x="2118" y="558"/>
                </a:lnTo>
                <a:lnTo>
                  <a:pt x="2123" y="554"/>
                </a:lnTo>
                <a:lnTo>
                  <a:pt x="2128" y="550"/>
                </a:lnTo>
                <a:lnTo>
                  <a:pt x="2138" y="543"/>
                </a:lnTo>
                <a:lnTo>
                  <a:pt x="2148" y="537"/>
                </a:lnTo>
                <a:lnTo>
                  <a:pt x="2160" y="531"/>
                </a:lnTo>
                <a:lnTo>
                  <a:pt x="2664" y="272"/>
                </a:lnTo>
                <a:lnTo>
                  <a:pt x="3167" y="13"/>
                </a:lnTo>
                <a:lnTo>
                  <a:pt x="3177" y="9"/>
                </a:lnTo>
                <a:lnTo>
                  <a:pt x="3188" y="6"/>
                </a:lnTo>
                <a:lnTo>
                  <a:pt x="3199" y="3"/>
                </a:lnTo>
                <a:lnTo>
                  <a:pt x="3209" y="1"/>
                </a:lnTo>
                <a:lnTo>
                  <a:pt x="3220" y="0"/>
                </a:lnTo>
                <a:lnTo>
                  <a:pt x="3231" y="0"/>
                </a:lnTo>
                <a:lnTo>
                  <a:pt x="3241" y="0"/>
                </a:lnTo>
                <a:lnTo>
                  <a:pt x="3252" y="0"/>
                </a:lnTo>
                <a:lnTo>
                  <a:pt x="3262" y="2"/>
                </a:lnTo>
                <a:lnTo>
                  <a:pt x="3272" y="4"/>
                </a:lnTo>
                <a:lnTo>
                  <a:pt x="3282" y="6"/>
                </a:lnTo>
                <a:lnTo>
                  <a:pt x="3292" y="10"/>
                </a:lnTo>
                <a:lnTo>
                  <a:pt x="3301" y="13"/>
                </a:lnTo>
                <a:lnTo>
                  <a:pt x="3310" y="18"/>
                </a:lnTo>
                <a:lnTo>
                  <a:pt x="3319" y="22"/>
                </a:lnTo>
                <a:lnTo>
                  <a:pt x="3328" y="28"/>
                </a:lnTo>
                <a:lnTo>
                  <a:pt x="3336" y="33"/>
                </a:lnTo>
                <a:lnTo>
                  <a:pt x="3344" y="40"/>
                </a:lnTo>
                <a:lnTo>
                  <a:pt x="3352" y="46"/>
                </a:lnTo>
                <a:lnTo>
                  <a:pt x="3359" y="54"/>
                </a:lnTo>
                <a:lnTo>
                  <a:pt x="3365" y="61"/>
                </a:lnTo>
                <a:lnTo>
                  <a:pt x="3372" y="69"/>
                </a:lnTo>
                <a:lnTo>
                  <a:pt x="3377" y="78"/>
                </a:lnTo>
                <a:lnTo>
                  <a:pt x="3383" y="87"/>
                </a:lnTo>
                <a:lnTo>
                  <a:pt x="3387" y="96"/>
                </a:lnTo>
                <a:lnTo>
                  <a:pt x="3392" y="105"/>
                </a:lnTo>
                <a:lnTo>
                  <a:pt x="3395" y="115"/>
                </a:lnTo>
                <a:lnTo>
                  <a:pt x="3398" y="125"/>
                </a:lnTo>
                <a:lnTo>
                  <a:pt x="3401" y="136"/>
                </a:lnTo>
                <a:lnTo>
                  <a:pt x="3402" y="146"/>
                </a:lnTo>
                <a:lnTo>
                  <a:pt x="3403" y="157"/>
                </a:lnTo>
                <a:lnTo>
                  <a:pt x="3404" y="169"/>
                </a:lnTo>
                <a:lnTo>
                  <a:pt x="3404" y="757"/>
                </a:lnTo>
                <a:lnTo>
                  <a:pt x="3404" y="1347"/>
                </a:lnTo>
                <a:lnTo>
                  <a:pt x="3404" y="1936"/>
                </a:lnTo>
                <a:lnTo>
                  <a:pt x="3404" y="2526"/>
                </a:lnTo>
                <a:lnTo>
                  <a:pt x="3404" y="3115"/>
                </a:lnTo>
                <a:lnTo>
                  <a:pt x="3404" y="3704"/>
                </a:lnTo>
                <a:lnTo>
                  <a:pt x="3404" y="4294"/>
                </a:lnTo>
                <a:lnTo>
                  <a:pt x="3404" y="4883"/>
                </a:lnTo>
                <a:lnTo>
                  <a:pt x="3404" y="4891"/>
                </a:lnTo>
                <a:lnTo>
                  <a:pt x="3403" y="4900"/>
                </a:lnTo>
                <a:lnTo>
                  <a:pt x="3402" y="4908"/>
                </a:lnTo>
                <a:lnTo>
                  <a:pt x="3400" y="4917"/>
                </a:lnTo>
                <a:lnTo>
                  <a:pt x="3398" y="4925"/>
                </a:lnTo>
                <a:lnTo>
                  <a:pt x="3396" y="4933"/>
                </a:lnTo>
                <a:lnTo>
                  <a:pt x="3393" y="4941"/>
                </a:lnTo>
                <a:lnTo>
                  <a:pt x="3390" y="4948"/>
                </a:lnTo>
                <a:lnTo>
                  <a:pt x="3387" y="4956"/>
                </a:lnTo>
                <a:lnTo>
                  <a:pt x="3383" y="4963"/>
                </a:lnTo>
                <a:lnTo>
                  <a:pt x="3379" y="4970"/>
                </a:lnTo>
                <a:lnTo>
                  <a:pt x="3375" y="4977"/>
                </a:lnTo>
                <a:lnTo>
                  <a:pt x="3370" y="4984"/>
                </a:lnTo>
                <a:lnTo>
                  <a:pt x="3365" y="4990"/>
                </a:lnTo>
                <a:lnTo>
                  <a:pt x="3360" y="4996"/>
                </a:lnTo>
                <a:lnTo>
                  <a:pt x="3354" y="5002"/>
                </a:lnTo>
                <a:lnTo>
                  <a:pt x="3348" y="5008"/>
                </a:lnTo>
                <a:lnTo>
                  <a:pt x="3342" y="5013"/>
                </a:lnTo>
                <a:lnTo>
                  <a:pt x="3336" y="5018"/>
                </a:lnTo>
                <a:lnTo>
                  <a:pt x="3329" y="5023"/>
                </a:lnTo>
                <a:lnTo>
                  <a:pt x="3322" y="5027"/>
                </a:lnTo>
                <a:lnTo>
                  <a:pt x="3315" y="5031"/>
                </a:lnTo>
                <a:lnTo>
                  <a:pt x="3300" y="5038"/>
                </a:lnTo>
                <a:lnTo>
                  <a:pt x="3293" y="5041"/>
                </a:lnTo>
                <a:lnTo>
                  <a:pt x="3285" y="5044"/>
                </a:lnTo>
                <a:lnTo>
                  <a:pt x="3277" y="5046"/>
                </a:lnTo>
                <a:lnTo>
                  <a:pt x="3269" y="5048"/>
                </a:lnTo>
                <a:lnTo>
                  <a:pt x="3260" y="5050"/>
                </a:lnTo>
                <a:lnTo>
                  <a:pt x="3252" y="5051"/>
                </a:lnTo>
                <a:lnTo>
                  <a:pt x="3243" y="5051"/>
                </a:lnTo>
                <a:lnTo>
                  <a:pt x="3235" y="5052"/>
                </a:lnTo>
                <a:lnTo>
                  <a:pt x="2441" y="5052"/>
                </a:lnTo>
                <a:lnTo>
                  <a:pt x="1648" y="5052"/>
                </a:lnTo>
                <a:lnTo>
                  <a:pt x="855" y="5052"/>
                </a:lnTo>
                <a:lnTo>
                  <a:pt x="61" y="5052"/>
                </a:lnTo>
                <a:lnTo>
                  <a:pt x="55" y="5051"/>
                </a:lnTo>
                <a:lnTo>
                  <a:pt x="49" y="5050"/>
                </a:lnTo>
                <a:lnTo>
                  <a:pt x="44" y="5049"/>
                </a:lnTo>
                <a:lnTo>
                  <a:pt x="38" y="5047"/>
                </a:lnTo>
                <a:lnTo>
                  <a:pt x="33" y="5045"/>
                </a:lnTo>
                <a:lnTo>
                  <a:pt x="28" y="5042"/>
                </a:lnTo>
                <a:lnTo>
                  <a:pt x="24" y="5038"/>
                </a:lnTo>
                <a:lnTo>
                  <a:pt x="19" y="5034"/>
                </a:lnTo>
                <a:lnTo>
                  <a:pt x="15" y="5030"/>
                </a:lnTo>
                <a:lnTo>
                  <a:pt x="12" y="5026"/>
                </a:lnTo>
                <a:lnTo>
                  <a:pt x="9" y="5021"/>
                </a:lnTo>
                <a:lnTo>
                  <a:pt x="6" y="5016"/>
                </a:lnTo>
                <a:lnTo>
                  <a:pt x="4" y="5010"/>
                </a:lnTo>
                <a:lnTo>
                  <a:pt x="3" y="5004"/>
                </a:lnTo>
                <a:lnTo>
                  <a:pt x="2" y="4998"/>
                </a:lnTo>
                <a:lnTo>
                  <a:pt x="2" y="4992"/>
                </a:lnTo>
                <a:lnTo>
                  <a:pt x="2" y="4986"/>
                </a:lnTo>
                <a:lnTo>
                  <a:pt x="3" y="4980"/>
                </a:lnTo>
                <a:lnTo>
                  <a:pt x="4" y="4975"/>
                </a:lnTo>
                <a:lnTo>
                  <a:pt x="6" y="4969"/>
                </a:lnTo>
                <a:lnTo>
                  <a:pt x="9" y="4964"/>
                </a:lnTo>
                <a:lnTo>
                  <a:pt x="12" y="4959"/>
                </a:lnTo>
                <a:lnTo>
                  <a:pt x="15" y="4955"/>
                </a:lnTo>
                <a:lnTo>
                  <a:pt x="19" y="4950"/>
                </a:lnTo>
                <a:lnTo>
                  <a:pt x="23" y="4946"/>
                </a:lnTo>
                <a:lnTo>
                  <a:pt x="28" y="4943"/>
                </a:lnTo>
                <a:lnTo>
                  <a:pt x="33" y="4940"/>
                </a:lnTo>
                <a:lnTo>
                  <a:pt x="38" y="4938"/>
                </a:lnTo>
                <a:lnTo>
                  <a:pt x="43" y="4935"/>
                </a:lnTo>
                <a:lnTo>
                  <a:pt x="49" y="4934"/>
                </a:lnTo>
                <a:lnTo>
                  <a:pt x="55" y="4933"/>
                </a:lnTo>
                <a:lnTo>
                  <a:pt x="61" y="4933"/>
                </a:lnTo>
                <a:lnTo>
                  <a:pt x="855" y="4933"/>
                </a:lnTo>
                <a:lnTo>
                  <a:pt x="1648" y="4933"/>
                </a:lnTo>
                <a:lnTo>
                  <a:pt x="2441" y="4933"/>
                </a:lnTo>
                <a:lnTo>
                  <a:pt x="3235" y="4933"/>
                </a:lnTo>
                <a:lnTo>
                  <a:pt x="3240" y="4933"/>
                </a:lnTo>
                <a:lnTo>
                  <a:pt x="3245" y="4932"/>
                </a:lnTo>
                <a:lnTo>
                  <a:pt x="3250" y="4931"/>
                </a:lnTo>
                <a:lnTo>
                  <a:pt x="3254" y="4929"/>
                </a:lnTo>
                <a:lnTo>
                  <a:pt x="3259" y="4927"/>
                </a:lnTo>
                <a:lnTo>
                  <a:pt x="3263" y="4924"/>
                </a:lnTo>
                <a:lnTo>
                  <a:pt x="3267" y="4921"/>
                </a:lnTo>
                <a:lnTo>
                  <a:pt x="3270" y="4918"/>
                </a:lnTo>
                <a:lnTo>
                  <a:pt x="3273" y="4915"/>
                </a:lnTo>
                <a:lnTo>
                  <a:pt x="3276" y="4911"/>
                </a:lnTo>
                <a:lnTo>
                  <a:pt x="3279" y="4907"/>
                </a:lnTo>
                <a:lnTo>
                  <a:pt x="3281" y="4902"/>
                </a:lnTo>
                <a:lnTo>
                  <a:pt x="3282" y="4898"/>
                </a:lnTo>
                <a:lnTo>
                  <a:pt x="3284" y="4893"/>
                </a:lnTo>
                <a:lnTo>
                  <a:pt x="3284" y="4888"/>
                </a:lnTo>
                <a:lnTo>
                  <a:pt x="3285" y="4883"/>
                </a:lnTo>
                <a:lnTo>
                  <a:pt x="3285" y="4294"/>
                </a:lnTo>
                <a:lnTo>
                  <a:pt x="3285" y="3704"/>
                </a:lnTo>
                <a:lnTo>
                  <a:pt x="3285" y="3115"/>
                </a:lnTo>
                <a:lnTo>
                  <a:pt x="3285" y="2526"/>
                </a:lnTo>
                <a:lnTo>
                  <a:pt x="3285" y="1936"/>
                </a:lnTo>
                <a:lnTo>
                  <a:pt x="3285" y="1347"/>
                </a:lnTo>
                <a:lnTo>
                  <a:pt x="3285" y="757"/>
                </a:lnTo>
                <a:lnTo>
                  <a:pt x="3285" y="169"/>
                </a:lnTo>
                <a:lnTo>
                  <a:pt x="3284" y="162"/>
                </a:lnTo>
                <a:lnTo>
                  <a:pt x="3283" y="156"/>
                </a:lnTo>
                <a:lnTo>
                  <a:pt x="3281" y="151"/>
                </a:lnTo>
                <a:lnTo>
                  <a:pt x="3279" y="145"/>
                </a:lnTo>
                <a:lnTo>
                  <a:pt x="3275" y="140"/>
                </a:lnTo>
                <a:lnTo>
                  <a:pt x="3272" y="135"/>
                </a:lnTo>
                <a:lnTo>
                  <a:pt x="3267" y="131"/>
                </a:lnTo>
                <a:lnTo>
                  <a:pt x="3263" y="128"/>
                </a:lnTo>
                <a:lnTo>
                  <a:pt x="3258" y="125"/>
                </a:lnTo>
                <a:lnTo>
                  <a:pt x="3252" y="122"/>
                </a:lnTo>
                <a:lnTo>
                  <a:pt x="3247" y="120"/>
                </a:lnTo>
                <a:lnTo>
                  <a:pt x="3241" y="119"/>
                </a:lnTo>
                <a:lnTo>
                  <a:pt x="3235" y="119"/>
                </a:lnTo>
                <a:lnTo>
                  <a:pt x="3229" y="119"/>
                </a:lnTo>
                <a:lnTo>
                  <a:pt x="3223" y="120"/>
                </a:lnTo>
                <a:lnTo>
                  <a:pt x="3217" y="122"/>
                </a:lnTo>
                <a:close/>
                <a:moveTo>
                  <a:pt x="1715" y="2406"/>
                </a:moveTo>
                <a:lnTo>
                  <a:pt x="1728" y="2405"/>
                </a:lnTo>
                <a:lnTo>
                  <a:pt x="1734" y="2404"/>
                </a:lnTo>
                <a:lnTo>
                  <a:pt x="1741" y="2403"/>
                </a:lnTo>
                <a:lnTo>
                  <a:pt x="1747" y="2402"/>
                </a:lnTo>
                <a:lnTo>
                  <a:pt x="1753" y="2400"/>
                </a:lnTo>
                <a:lnTo>
                  <a:pt x="1759" y="2398"/>
                </a:lnTo>
                <a:lnTo>
                  <a:pt x="1765" y="2396"/>
                </a:lnTo>
                <a:lnTo>
                  <a:pt x="1776" y="2390"/>
                </a:lnTo>
                <a:lnTo>
                  <a:pt x="1787" y="2383"/>
                </a:lnTo>
                <a:lnTo>
                  <a:pt x="1797" y="2376"/>
                </a:lnTo>
                <a:lnTo>
                  <a:pt x="1806" y="2367"/>
                </a:lnTo>
                <a:lnTo>
                  <a:pt x="1814" y="2358"/>
                </a:lnTo>
                <a:lnTo>
                  <a:pt x="1818" y="2353"/>
                </a:lnTo>
                <a:lnTo>
                  <a:pt x="1822" y="2346"/>
                </a:lnTo>
                <a:lnTo>
                  <a:pt x="1825" y="2341"/>
                </a:lnTo>
                <a:lnTo>
                  <a:pt x="1829" y="2335"/>
                </a:lnTo>
                <a:lnTo>
                  <a:pt x="1834" y="2323"/>
                </a:lnTo>
                <a:lnTo>
                  <a:pt x="1837" y="2317"/>
                </a:lnTo>
                <a:lnTo>
                  <a:pt x="1839" y="2310"/>
                </a:lnTo>
                <a:lnTo>
                  <a:pt x="1841" y="2304"/>
                </a:lnTo>
                <a:lnTo>
                  <a:pt x="1842" y="2297"/>
                </a:lnTo>
                <a:lnTo>
                  <a:pt x="1843" y="2290"/>
                </a:lnTo>
                <a:lnTo>
                  <a:pt x="1844" y="2283"/>
                </a:lnTo>
                <a:lnTo>
                  <a:pt x="1845" y="2276"/>
                </a:lnTo>
                <a:lnTo>
                  <a:pt x="1845" y="2269"/>
                </a:lnTo>
                <a:lnTo>
                  <a:pt x="1844" y="2255"/>
                </a:lnTo>
                <a:lnTo>
                  <a:pt x="1842" y="2241"/>
                </a:lnTo>
                <a:lnTo>
                  <a:pt x="1839" y="2228"/>
                </a:lnTo>
                <a:lnTo>
                  <a:pt x="1837" y="2221"/>
                </a:lnTo>
                <a:lnTo>
                  <a:pt x="1834" y="2215"/>
                </a:lnTo>
                <a:lnTo>
                  <a:pt x="1832" y="2209"/>
                </a:lnTo>
                <a:lnTo>
                  <a:pt x="1829" y="2203"/>
                </a:lnTo>
                <a:lnTo>
                  <a:pt x="1822" y="2192"/>
                </a:lnTo>
                <a:lnTo>
                  <a:pt x="1814" y="2181"/>
                </a:lnTo>
                <a:lnTo>
                  <a:pt x="1806" y="2172"/>
                </a:lnTo>
                <a:lnTo>
                  <a:pt x="1797" y="2163"/>
                </a:lnTo>
                <a:lnTo>
                  <a:pt x="1787" y="2156"/>
                </a:lnTo>
                <a:lnTo>
                  <a:pt x="1776" y="2149"/>
                </a:lnTo>
                <a:lnTo>
                  <a:pt x="1770" y="2146"/>
                </a:lnTo>
                <a:lnTo>
                  <a:pt x="1765" y="2143"/>
                </a:lnTo>
                <a:lnTo>
                  <a:pt x="1759" y="2141"/>
                </a:lnTo>
                <a:lnTo>
                  <a:pt x="1753" y="2139"/>
                </a:lnTo>
                <a:lnTo>
                  <a:pt x="1741" y="2136"/>
                </a:lnTo>
                <a:lnTo>
                  <a:pt x="1728" y="2134"/>
                </a:lnTo>
                <a:lnTo>
                  <a:pt x="1715" y="2133"/>
                </a:lnTo>
                <a:lnTo>
                  <a:pt x="1702" y="2134"/>
                </a:lnTo>
                <a:lnTo>
                  <a:pt x="1696" y="2135"/>
                </a:lnTo>
                <a:lnTo>
                  <a:pt x="1690" y="2136"/>
                </a:lnTo>
                <a:lnTo>
                  <a:pt x="1684" y="2137"/>
                </a:lnTo>
                <a:lnTo>
                  <a:pt x="1678" y="2139"/>
                </a:lnTo>
                <a:lnTo>
                  <a:pt x="1672" y="2141"/>
                </a:lnTo>
                <a:lnTo>
                  <a:pt x="1666" y="2143"/>
                </a:lnTo>
                <a:lnTo>
                  <a:pt x="1655" y="2149"/>
                </a:lnTo>
                <a:lnTo>
                  <a:pt x="1644" y="2155"/>
                </a:lnTo>
                <a:lnTo>
                  <a:pt x="1634" y="2163"/>
                </a:lnTo>
                <a:lnTo>
                  <a:pt x="1625" y="2172"/>
                </a:lnTo>
                <a:lnTo>
                  <a:pt x="1616" y="2181"/>
                </a:lnTo>
                <a:lnTo>
                  <a:pt x="1612" y="2186"/>
                </a:lnTo>
                <a:lnTo>
                  <a:pt x="1608" y="2192"/>
                </a:lnTo>
                <a:lnTo>
                  <a:pt x="1605" y="2197"/>
                </a:lnTo>
                <a:lnTo>
                  <a:pt x="1602" y="2203"/>
                </a:lnTo>
                <a:lnTo>
                  <a:pt x="1596" y="2215"/>
                </a:lnTo>
                <a:lnTo>
                  <a:pt x="1594" y="2221"/>
                </a:lnTo>
                <a:lnTo>
                  <a:pt x="1592" y="2227"/>
                </a:lnTo>
                <a:lnTo>
                  <a:pt x="1590" y="2234"/>
                </a:lnTo>
                <a:lnTo>
                  <a:pt x="1588" y="2241"/>
                </a:lnTo>
                <a:lnTo>
                  <a:pt x="1587" y="2248"/>
                </a:lnTo>
                <a:lnTo>
                  <a:pt x="1586" y="2255"/>
                </a:lnTo>
                <a:lnTo>
                  <a:pt x="1586" y="2262"/>
                </a:lnTo>
                <a:lnTo>
                  <a:pt x="1586" y="2269"/>
                </a:lnTo>
                <a:lnTo>
                  <a:pt x="1586" y="2276"/>
                </a:lnTo>
                <a:lnTo>
                  <a:pt x="1586" y="2283"/>
                </a:lnTo>
                <a:lnTo>
                  <a:pt x="1588" y="2297"/>
                </a:lnTo>
                <a:lnTo>
                  <a:pt x="1592" y="2310"/>
                </a:lnTo>
                <a:lnTo>
                  <a:pt x="1596" y="2323"/>
                </a:lnTo>
                <a:lnTo>
                  <a:pt x="1599" y="2329"/>
                </a:lnTo>
                <a:lnTo>
                  <a:pt x="1602" y="2335"/>
                </a:lnTo>
                <a:lnTo>
                  <a:pt x="1608" y="2346"/>
                </a:lnTo>
                <a:lnTo>
                  <a:pt x="1616" y="2358"/>
                </a:lnTo>
                <a:lnTo>
                  <a:pt x="1625" y="2367"/>
                </a:lnTo>
                <a:lnTo>
                  <a:pt x="1629" y="2372"/>
                </a:lnTo>
                <a:lnTo>
                  <a:pt x="1634" y="2376"/>
                </a:lnTo>
                <a:lnTo>
                  <a:pt x="1644" y="2383"/>
                </a:lnTo>
                <a:lnTo>
                  <a:pt x="1649" y="2387"/>
                </a:lnTo>
                <a:lnTo>
                  <a:pt x="1655" y="2390"/>
                </a:lnTo>
                <a:lnTo>
                  <a:pt x="1660" y="2393"/>
                </a:lnTo>
                <a:lnTo>
                  <a:pt x="1666" y="2396"/>
                </a:lnTo>
                <a:lnTo>
                  <a:pt x="1672" y="2398"/>
                </a:lnTo>
                <a:lnTo>
                  <a:pt x="1678" y="2400"/>
                </a:lnTo>
                <a:lnTo>
                  <a:pt x="1690" y="2403"/>
                </a:lnTo>
                <a:lnTo>
                  <a:pt x="1702" y="2405"/>
                </a:lnTo>
                <a:lnTo>
                  <a:pt x="1715" y="2406"/>
                </a:lnTo>
                <a:close/>
                <a:moveTo>
                  <a:pt x="1715" y="2525"/>
                </a:moveTo>
                <a:lnTo>
                  <a:pt x="1702" y="2525"/>
                </a:lnTo>
                <a:lnTo>
                  <a:pt x="1690" y="2524"/>
                </a:lnTo>
                <a:lnTo>
                  <a:pt x="1677" y="2522"/>
                </a:lnTo>
                <a:lnTo>
                  <a:pt x="1665" y="2520"/>
                </a:lnTo>
                <a:lnTo>
                  <a:pt x="1653" y="2517"/>
                </a:lnTo>
                <a:lnTo>
                  <a:pt x="1641" y="2514"/>
                </a:lnTo>
                <a:lnTo>
                  <a:pt x="1630" y="2510"/>
                </a:lnTo>
                <a:lnTo>
                  <a:pt x="1618" y="2505"/>
                </a:lnTo>
                <a:lnTo>
                  <a:pt x="1607" y="2500"/>
                </a:lnTo>
                <a:lnTo>
                  <a:pt x="1596" y="2495"/>
                </a:lnTo>
                <a:lnTo>
                  <a:pt x="1586" y="2488"/>
                </a:lnTo>
                <a:lnTo>
                  <a:pt x="1576" y="2482"/>
                </a:lnTo>
                <a:lnTo>
                  <a:pt x="1566" y="2475"/>
                </a:lnTo>
                <a:lnTo>
                  <a:pt x="1557" y="2467"/>
                </a:lnTo>
                <a:lnTo>
                  <a:pt x="1548" y="2459"/>
                </a:lnTo>
                <a:lnTo>
                  <a:pt x="1539" y="2451"/>
                </a:lnTo>
                <a:lnTo>
                  <a:pt x="1531" y="2442"/>
                </a:lnTo>
                <a:lnTo>
                  <a:pt x="1523" y="2433"/>
                </a:lnTo>
                <a:lnTo>
                  <a:pt x="1516" y="2423"/>
                </a:lnTo>
                <a:lnTo>
                  <a:pt x="1509" y="2413"/>
                </a:lnTo>
                <a:lnTo>
                  <a:pt x="1502" y="2403"/>
                </a:lnTo>
                <a:lnTo>
                  <a:pt x="1496" y="2392"/>
                </a:lnTo>
                <a:lnTo>
                  <a:pt x="1491" y="2381"/>
                </a:lnTo>
                <a:lnTo>
                  <a:pt x="1486" y="2370"/>
                </a:lnTo>
                <a:lnTo>
                  <a:pt x="1482" y="2358"/>
                </a:lnTo>
                <a:lnTo>
                  <a:pt x="1478" y="2345"/>
                </a:lnTo>
                <a:lnTo>
                  <a:pt x="1474" y="2333"/>
                </a:lnTo>
                <a:lnTo>
                  <a:pt x="1472" y="2321"/>
                </a:lnTo>
                <a:lnTo>
                  <a:pt x="1470" y="2308"/>
                </a:lnTo>
                <a:lnTo>
                  <a:pt x="1468" y="2296"/>
                </a:lnTo>
                <a:lnTo>
                  <a:pt x="1467" y="2283"/>
                </a:lnTo>
                <a:lnTo>
                  <a:pt x="1467" y="2269"/>
                </a:lnTo>
                <a:lnTo>
                  <a:pt x="1467" y="2256"/>
                </a:lnTo>
                <a:lnTo>
                  <a:pt x="1468" y="2243"/>
                </a:lnTo>
                <a:lnTo>
                  <a:pt x="1470" y="2231"/>
                </a:lnTo>
                <a:lnTo>
                  <a:pt x="1471" y="2224"/>
                </a:lnTo>
                <a:lnTo>
                  <a:pt x="1472" y="2218"/>
                </a:lnTo>
                <a:lnTo>
                  <a:pt x="1475" y="2206"/>
                </a:lnTo>
                <a:lnTo>
                  <a:pt x="1478" y="2194"/>
                </a:lnTo>
                <a:lnTo>
                  <a:pt x="1482" y="2182"/>
                </a:lnTo>
                <a:lnTo>
                  <a:pt x="1486" y="2170"/>
                </a:lnTo>
                <a:lnTo>
                  <a:pt x="1491" y="2159"/>
                </a:lnTo>
                <a:lnTo>
                  <a:pt x="1497" y="2148"/>
                </a:lnTo>
                <a:lnTo>
                  <a:pt x="1503" y="2137"/>
                </a:lnTo>
                <a:lnTo>
                  <a:pt x="1509" y="2127"/>
                </a:lnTo>
                <a:lnTo>
                  <a:pt x="1516" y="2117"/>
                </a:lnTo>
                <a:lnTo>
                  <a:pt x="1523" y="2107"/>
                </a:lnTo>
                <a:lnTo>
                  <a:pt x="1531" y="2098"/>
                </a:lnTo>
                <a:lnTo>
                  <a:pt x="1539" y="2089"/>
                </a:lnTo>
                <a:lnTo>
                  <a:pt x="1548" y="2081"/>
                </a:lnTo>
                <a:lnTo>
                  <a:pt x="1557" y="2073"/>
                </a:lnTo>
                <a:lnTo>
                  <a:pt x="1566" y="2065"/>
                </a:lnTo>
                <a:lnTo>
                  <a:pt x="1576" y="2058"/>
                </a:lnTo>
                <a:lnTo>
                  <a:pt x="1586" y="2052"/>
                </a:lnTo>
                <a:lnTo>
                  <a:pt x="1597" y="2045"/>
                </a:lnTo>
                <a:lnTo>
                  <a:pt x="1607" y="2040"/>
                </a:lnTo>
                <a:lnTo>
                  <a:pt x="1618" y="2035"/>
                </a:lnTo>
                <a:lnTo>
                  <a:pt x="1630" y="2030"/>
                </a:lnTo>
                <a:lnTo>
                  <a:pt x="1641" y="2026"/>
                </a:lnTo>
                <a:lnTo>
                  <a:pt x="1653" y="2023"/>
                </a:lnTo>
                <a:lnTo>
                  <a:pt x="1665" y="2020"/>
                </a:lnTo>
                <a:lnTo>
                  <a:pt x="1677" y="2018"/>
                </a:lnTo>
                <a:lnTo>
                  <a:pt x="1683" y="2017"/>
                </a:lnTo>
                <a:lnTo>
                  <a:pt x="1690" y="2016"/>
                </a:lnTo>
                <a:lnTo>
                  <a:pt x="1702" y="2015"/>
                </a:lnTo>
                <a:lnTo>
                  <a:pt x="1715" y="2015"/>
                </a:lnTo>
                <a:lnTo>
                  <a:pt x="1728" y="2015"/>
                </a:lnTo>
                <a:lnTo>
                  <a:pt x="1741" y="2016"/>
                </a:lnTo>
                <a:lnTo>
                  <a:pt x="1753" y="2018"/>
                </a:lnTo>
                <a:lnTo>
                  <a:pt x="1765" y="2020"/>
                </a:lnTo>
                <a:lnTo>
                  <a:pt x="1777" y="2023"/>
                </a:lnTo>
                <a:lnTo>
                  <a:pt x="1789" y="2026"/>
                </a:lnTo>
                <a:lnTo>
                  <a:pt x="1800" y="2030"/>
                </a:lnTo>
                <a:lnTo>
                  <a:pt x="1812" y="2035"/>
                </a:lnTo>
                <a:lnTo>
                  <a:pt x="1823" y="2040"/>
                </a:lnTo>
                <a:lnTo>
                  <a:pt x="1833" y="2045"/>
                </a:lnTo>
                <a:lnTo>
                  <a:pt x="1844" y="2052"/>
                </a:lnTo>
                <a:lnTo>
                  <a:pt x="1854" y="2058"/>
                </a:lnTo>
                <a:lnTo>
                  <a:pt x="1864" y="2065"/>
                </a:lnTo>
                <a:lnTo>
                  <a:pt x="1873" y="2073"/>
                </a:lnTo>
                <a:lnTo>
                  <a:pt x="1882" y="2081"/>
                </a:lnTo>
                <a:lnTo>
                  <a:pt x="1891" y="2089"/>
                </a:lnTo>
                <a:lnTo>
                  <a:pt x="1899" y="2098"/>
                </a:lnTo>
                <a:lnTo>
                  <a:pt x="1907" y="2107"/>
                </a:lnTo>
                <a:lnTo>
                  <a:pt x="1914" y="2117"/>
                </a:lnTo>
                <a:lnTo>
                  <a:pt x="1921" y="2127"/>
                </a:lnTo>
                <a:lnTo>
                  <a:pt x="1927" y="2137"/>
                </a:lnTo>
                <a:lnTo>
                  <a:pt x="1933" y="2148"/>
                </a:lnTo>
                <a:lnTo>
                  <a:pt x="1939" y="2159"/>
                </a:lnTo>
                <a:lnTo>
                  <a:pt x="1944" y="2170"/>
                </a:lnTo>
                <a:lnTo>
                  <a:pt x="1948" y="2182"/>
                </a:lnTo>
                <a:lnTo>
                  <a:pt x="1952" y="2194"/>
                </a:lnTo>
                <a:lnTo>
                  <a:pt x="1956" y="2206"/>
                </a:lnTo>
                <a:lnTo>
                  <a:pt x="1958" y="2218"/>
                </a:lnTo>
                <a:lnTo>
                  <a:pt x="1961" y="2231"/>
                </a:lnTo>
                <a:lnTo>
                  <a:pt x="1962" y="2243"/>
                </a:lnTo>
                <a:lnTo>
                  <a:pt x="1963" y="2256"/>
                </a:lnTo>
                <a:lnTo>
                  <a:pt x="1963" y="2269"/>
                </a:lnTo>
                <a:lnTo>
                  <a:pt x="1963" y="2283"/>
                </a:lnTo>
                <a:lnTo>
                  <a:pt x="1962" y="2296"/>
                </a:lnTo>
                <a:lnTo>
                  <a:pt x="1961" y="2308"/>
                </a:lnTo>
                <a:lnTo>
                  <a:pt x="1960" y="2315"/>
                </a:lnTo>
                <a:lnTo>
                  <a:pt x="1958" y="2321"/>
                </a:lnTo>
                <a:lnTo>
                  <a:pt x="1956" y="2333"/>
                </a:lnTo>
                <a:lnTo>
                  <a:pt x="1952" y="2345"/>
                </a:lnTo>
                <a:lnTo>
                  <a:pt x="1948" y="2358"/>
                </a:lnTo>
                <a:lnTo>
                  <a:pt x="1944" y="2370"/>
                </a:lnTo>
                <a:lnTo>
                  <a:pt x="1939" y="2381"/>
                </a:lnTo>
                <a:lnTo>
                  <a:pt x="1934" y="2392"/>
                </a:lnTo>
                <a:lnTo>
                  <a:pt x="1928" y="2403"/>
                </a:lnTo>
                <a:lnTo>
                  <a:pt x="1921" y="2413"/>
                </a:lnTo>
                <a:lnTo>
                  <a:pt x="1914" y="2423"/>
                </a:lnTo>
                <a:lnTo>
                  <a:pt x="1907" y="2433"/>
                </a:lnTo>
                <a:lnTo>
                  <a:pt x="1899" y="2442"/>
                </a:lnTo>
                <a:lnTo>
                  <a:pt x="1891" y="2451"/>
                </a:lnTo>
                <a:lnTo>
                  <a:pt x="1882" y="2459"/>
                </a:lnTo>
                <a:lnTo>
                  <a:pt x="1873" y="2467"/>
                </a:lnTo>
                <a:lnTo>
                  <a:pt x="1864" y="2475"/>
                </a:lnTo>
                <a:lnTo>
                  <a:pt x="1854" y="2482"/>
                </a:lnTo>
                <a:lnTo>
                  <a:pt x="1844" y="2488"/>
                </a:lnTo>
                <a:lnTo>
                  <a:pt x="1834" y="2495"/>
                </a:lnTo>
                <a:lnTo>
                  <a:pt x="1823" y="2500"/>
                </a:lnTo>
                <a:lnTo>
                  <a:pt x="1812" y="2505"/>
                </a:lnTo>
                <a:lnTo>
                  <a:pt x="1801" y="2510"/>
                </a:lnTo>
                <a:lnTo>
                  <a:pt x="1789" y="2514"/>
                </a:lnTo>
                <a:lnTo>
                  <a:pt x="1777" y="2517"/>
                </a:lnTo>
                <a:lnTo>
                  <a:pt x="1765" y="2520"/>
                </a:lnTo>
                <a:lnTo>
                  <a:pt x="1753" y="2522"/>
                </a:lnTo>
                <a:lnTo>
                  <a:pt x="1747" y="2523"/>
                </a:lnTo>
                <a:lnTo>
                  <a:pt x="1741" y="2524"/>
                </a:lnTo>
                <a:lnTo>
                  <a:pt x="1728" y="2525"/>
                </a:lnTo>
                <a:lnTo>
                  <a:pt x="1715" y="2525"/>
                </a:lnTo>
                <a:close/>
              </a:path>
            </a:pathLst>
          </a:custGeom>
          <a:solidFill>
            <a:srgbClr val="1C1C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ADC6AA-3E24-423C-AD35-3D71A687921D}"/>
              </a:ext>
            </a:extLst>
          </p:cNvPr>
          <p:cNvSpPr/>
          <p:nvPr userDrawn="1"/>
        </p:nvSpPr>
        <p:spPr>
          <a:xfrm>
            <a:off x="1343025" y="5841269"/>
            <a:ext cx="2016671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9AE18C-F330-40CE-9BA6-30097A136F12}"/>
              </a:ext>
            </a:extLst>
          </p:cNvPr>
          <p:cNvSpPr txBox="1"/>
          <p:nvPr userDrawn="1"/>
        </p:nvSpPr>
        <p:spPr>
          <a:xfrm>
            <a:off x="5414390" y="6187886"/>
            <a:ext cx="4570150" cy="3601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700" dirty="0"/>
              <a:t>FinEst Twins project is funded by two grants: the European Union´s Horizon 2020 Research and Innovation Programme, under the grant agreement No. 856602, and the European Regional Development Fund, co-funded</a:t>
            </a:r>
            <a:br>
              <a:rPr lang="en-US" sz="700" dirty="0"/>
            </a:br>
            <a:r>
              <a:rPr lang="en-US" sz="700" dirty="0"/>
              <a:t>by the Estonian Ministry of Education and Research, under grant agreement No 2014-2020.4.01.20-0289.</a:t>
            </a:r>
            <a:endParaRPr lang="fi-FI" sz="700" dirty="0"/>
          </a:p>
        </p:txBody>
      </p:sp>
    </p:spTree>
    <p:extLst>
      <p:ext uri="{BB962C8B-B14F-4D97-AF65-F5344CB8AC3E}">
        <p14:creationId xmlns:p14="http://schemas.microsoft.com/office/powerpoint/2010/main" val="1873486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s 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9FA4AFB6-4527-4CA8-80B2-5F88E41763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420" y="1772770"/>
            <a:ext cx="8510625" cy="280839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E0A18C-6CA0-4A0E-8DFF-74763A30F0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43025" y="332570"/>
            <a:ext cx="1368599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46C3FF04-8428-49D8-A80C-0363096FC3FE}" type="datetime1">
              <a:rPr lang="fi-FI" smtClean="0"/>
              <a:pPr/>
              <a:t>1.11.2022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AA6DB1-DCDA-4AD6-9841-F45104C1C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11624" y="332570"/>
            <a:ext cx="2880320" cy="144016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C47A9-354D-4174-B7B4-E9C6D6999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91944" y="332570"/>
            <a:ext cx="1008112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46C4EDBF-940C-4974-AC53-3F3C5DF7D48C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43CA671-F11B-4C1B-AE89-81BA8FB8D9A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200640" y="6189509"/>
            <a:ext cx="1656000" cy="335835"/>
            <a:chOff x="3429000" y="2887663"/>
            <a:chExt cx="5330825" cy="1081087"/>
          </a:xfrm>
        </p:grpSpPr>
        <p:sp>
          <p:nvSpPr>
            <p:cNvPr id="8" name="Freeform 23">
              <a:extLst>
                <a:ext uri="{FF2B5EF4-FFF2-40B4-BE49-F238E27FC236}">
                  <a16:creationId xmlns:a16="http://schemas.microsoft.com/office/drawing/2014/main" id="{2369E5DD-354F-4759-848C-F13AEBC7CD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000" y="2887663"/>
              <a:ext cx="5330825" cy="1081087"/>
            </a:xfrm>
            <a:custGeom>
              <a:avLst/>
              <a:gdLst>
                <a:gd name="T0" fmla="*/ 3280 w 3358"/>
                <a:gd name="T1" fmla="*/ 473 h 681"/>
                <a:gd name="T2" fmla="*/ 3357 w 3358"/>
                <a:gd name="T3" fmla="*/ 441 h 681"/>
                <a:gd name="T4" fmla="*/ 1379 w 3358"/>
                <a:gd name="T5" fmla="*/ 250 h 681"/>
                <a:gd name="T6" fmla="*/ 1347 w 3358"/>
                <a:gd name="T7" fmla="*/ 227 h 681"/>
                <a:gd name="T8" fmla="*/ 1532 w 3358"/>
                <a:gd name="T9" fmla="*/ 178 h 681"/>
                <a:gd name="T10" fmla="*/ 1454 w 3358"/>
                <a:gd name="T11" fmla="*/ 135 h 681"/>
                <a:gd name="T12" fmla="*/ 1708 w 3358"/>
                <a:gd name="T13" fmla="*/ 256 h 681"/>
                <a:gd name="T14" fmla="*/ 1590 w 3358"/>
                <a:gd name="T15" fmla="*/ 195 h 681"/>
                <a:gd name="T16" fmla="*/ 1708 w 3358"/>
                <a:gd name="T17" fmla="*/ 89 h 681"/>
                <a:gd name="T18" fmla="*/ 1669 w 3358"/>
                <a:gd name="T19" fmla="*/ 166 h 681"/>
                <a:gd name="T20" fmla="*/ 1816 w 3358"/>
                <a:gd name="T21" fmla="*/ 253 h 681"/>
                <a:gd name="T22" fmla="*/ 1735 w 3358"/>
                <a:gd name="T23" fmla="*/ 169 h 681"/>
                <a:gd name="T24" fmla="*/ 1842 w 3358"/>
                <a:gd name="T25" fmla="*/ 180 h 681"/>
                <a:gd name="T26" fmla="*/ 1808 w 3358"/>
                <a:gd name="T27" fmla="*/ 168 h 681"/>
                <a:gd name="T28" fmla="*/ 1924 w 3358"/>
                <a:gd name="T29" fmla="*/ 257 h 681"/>
                <a:gd name="T30" fmla="*/ 1877 w 3358"/>
                <a:gd name="T31" fmla="*/ 148 h 681"/>
                <a:gd name="T32" fmla="*/ 1908 w 3358"/>
                <a:gd name="T33" fmla="*/ 228 h 681"/>
                <a:gd name="T34" fmla="*/ 1912 w 3358"/>
                <a:gd name="T35" fmla="*/ 159 h 681"/>
                <a:gd name="T36" fmla="*/ 2180 w 3358"/>
                <a:gd name="T37" fmla="*/ 148 h 681"/>
                <a:gd name="T38" fmla="*/ 2134 w 3358"/>
                <a:gd name="T39" fmla="*/ 257 h 681"/>
                <a:gd name="T40" fmla="*/ 2162 w 3358"/>
                <a:gd name="T41" fmla="*/ 205 h 681"/>
                <a:gd name="T42" fmla="*/ 2240 w 3358"/>
                <a:gd name="T43" fmla="*/ 135 h 681"/>
                <a:gd name="T44" fmla="*/ 2242 w 3358"/>
                <a:gd name="T45" fmla="*/ 274 h 681"/>
                <a:gd name="T46" fmla="*/ 1180 w 3358"/>
                <a:gd name="T47" fmla="*/ 534 h 681"/>
                <a:gd name="T48" fmla="*/ 1321 w 3358"/>
                <a:gd name="T49" fmla="*/ 414 h 681"/>
                <a:gd name="T50" fmla="*/ 1305 w 3358"/>
                <a:gd name="T51" fmla="*/ 438 h 681"/>
                <a:gd name="T52" fmla="*/ 1465 w 3358"/>
                <a:gd name="T53" fmla="*/ 535 h 681"/>
                <a:gd name="T54" fmla="*/ 1384 w 3358"/>
                <a:gd name="T55" fmla="*/ 451 h 681"/>
                <a:gd name="T56" fmla="*/ 1492 w 3358"/>
                <a:gd name="T57" fmla="*/ 461 h 681"/>
                <a:gd name="T58" fmla="*/ 1457 w 3358"/>
                <a:gd name="T59" fmla="*/ 449 h 681"/>
                <a:gd name="T60" fmla="*/ 1619 w 3358"/>
                <a:gd name="T61" fmla="*/ 464 h 681"/>
                <a:gd name="T62" fmla="*/ 1740 w 3358"/>
                <a:gd name="T63" fmla="*/ 501 h 681"/>
                <a:gd name="T64" fmla="*/ 1818 w 3358"/>
                <a:gd name="T65" fmla="*/ 479 h 681"/>
                <a:gd name="T66" fmla="*/ 1939 w 3358"/>
                <a:gd name="T67" fmla="*/ 443 h 681"/>
                <a:gd name="T68" fmla="*/ 2004 w 3358"/>
                <a:gd name="T69" fmla="*/ 418 h 681"/>
                <a:gd name="T70" fmla="*/ 2082 w 3358"/>
                <a:gd name="T71" fmla="*/ 512 h 681"/>
                <a:gd name="T72" fmla="*/ 2000 w 3358"/>
                <a:gd name="T73" fmla="*/ 477 h 681"/>
                <a:gd name="T74" fmla="*/ 2059 w 3358"/>
                <a:gd name="T75" fmla="*/ 477 h 681"/>
                <a:gd name="T76" fmla="*/ 2116 w 3358"/>
                <a:gd name="T77" fmla="*/ 416 h 681"/>
                <a:gd name="T78" fmla="*/ 2234 w 3358"/>
                <a:gd name="T79" fmla="*/ 476 h 681"/>
                <a:gd name="T80" fmla="*/ 2116 w 3358"/>
                <a:gd name="T81" fmla="*/ 584 h 681"/>
                <a:gd name="T82" fmla="*/ 2201 w 3358"/>
                <a:gd name="T83" fmla="*/ 463 h 681"/>
                <a:gd name="T84" fmla="*/ 2343 w 3358"/>
                <a:gd name="T85" fmla="*/ 531 h 681"/>
                <a:gd name="T86" fmla="*/ 2253 w 3358"/>
                <a:gd name="T87" fmla="*/ 457 h 681"/>
                <a:gd name="T88" fmla="*/ 2360 w 3358"/>
                <a:gd name="T89" fmla="*/ 454 h 681"/>
                <a:gd name="T90" fmla="*/ 2329 w 3358"/>
                <a:gd name="T91" fmla="*/ 452 h 681"/>
                <a:gd name="T92" fmla="*/ 2396 w 3358"/>
                <a:gd name="T93" fmla="*/ 427 h 681"/>
                <a:gd name="T94" fmla="*/ 2464 w 3358"/>
                <a:gd name="T95" fmla="*/ 537 h 681"/>
                <a:gd name="T96" fmla="*/ 2383 w 3358"/>
                <a:gd name="T97" fmla="*/ 495 h 681"/>
                <a:gd name="T98" fmla="*/ 2424 w 3358"/>
                <a:gd name="T99" fmla="*/ 440 h 681"/>
                <a:gd name="T100" fmla="*/ 2444 w 3358"/>
                <a:gd name="T101" fmla="*/ 514 h 681"/>
                <a:gd name="T102" fmla="*/ 2568 w 3358"/>
                <a:gd name="T103" fmla="*/ 441 h 681"/>
                <a:gd name="T104" fmla="*/ 2601 w 3358"/>
                <a:gd name="T105" fmla="*/ 414 h 681"/>
                <a:gd name="T106" fmla="*/ 2784 w 3358"/>
                <a:gd name="T107" fmla="*/ 510 h 681"/>
                <a:gd name="T108" fmla="*/ 2841 w 3358"/>
                <a:gd name="T109" fmla="*/ 529 h 681"/>
                <a:gd name="T110" fmla="*/ 2976 w 3358"/>
                <a:gd name="T111" fmla="*/ 537 h 681"/>
                <a:gd name="T112" fmla="*/ 2929 w 3358"/>
                <a:gd name="T113" fmla="*/ 537 h 681"/>
                <a:gd name="T114" fmla="*/ 3008 w 3358"/>
                <a:gd name="T115" fmla="*/ 462 h 681"/>
                <a:gd name="T116" fmla="*/ 3160 w 3358"/>
                <a:gd name="T117" fmla="*/ 413 h 681"/>
                <a:gd name="T118" fmla="*/ 3201 w 3358"/>
                <a:gd name="T119" fmla="*/ 526 h 681"/>
                <a:gd name="T120" fmla="*/ 3133 w 3358"/>
                <a:gd name="T121" fmla="*/ 493 h 681"/>
                <a:gd name="T122" fmla="*/ 3187 w 3358"/>
                <a:gd name="T123" fmla="*/ 458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58" h="681">
                  <a:moveTo>
                    <a:pt x="3358" y="537"/>
                  </a:moveTo>
                  <a:lnTo>
                    <a:pt x="3326" y="537"/>
                  </a:lnTo>
                  <a:lnTo>
                    <a:pt x="3326" y="476"/>
                  </a:lnTo>
                  <a:lnTo>
                    <a:pt x="3326" y="459"/>
                  </a:lnTo>
                  <a:lnTo>
                    <a:pt x="3325" y="454"/>
                  </a:lnTo>
                  <a:lnTo>
                    <a:pt x="3324" y="450"/>
                  </a:lnTo>
                  <a:lnTo>
                    <a:pt x="3323" y="447"/>
                  </a:lnTo>
                  <a:lnTo>
                    <a:pt x="3322" y="445"/>
                  </a:lnTo>
                  <a:lnTo>
                    <a:pt x="3320" y="443"/>
                  </a:lnTo>
                  <a:lnTo>
                    <a:pt x="3318" y="441"/>
                  </a:lnTo>
                  <a:lnTo>
                    <a:pt x="3315" y="440"/>
                  </a:lnTo>
                  <a:lnTo>
                    <a:pt x="3312" y="439"/>
                  </a:lnTo>
                  <a:lnTo>
                    <a:pt x="3310" y="438"/>
                  </a:lnTo>
                  <a:lnTo>
                    <a:pt x="3306" y="438"/>
                  </a:lnTo>
                  <a:lnTo>
                    <a:pt x="3302" y="438"/>
                  </a:lnTo>
                  <a:lnTo>
                    <a:pt x="3299" y="439"/>
                  </a:lnTo>
                  <a:lnTo>
                    <a:pt x="3295" y="441"/>
                  </a:lnTo>
                  <a:lnTo>
                    <a:pt x="3291" y="443"/>
                  </a:lnTo>
                  <a:lnTo>
                    <a:pt x="3290" y="444"/>
                  </a:lnTo>
                  <a:lnTo>
                    <a:pt x="3288" y="445"/>
                  </a:lnTo>
                  <a:lnTo>
                    <a:pt x="3286" y="448"/>
                  </a:lnTo>
                  <a:lnTo>
                    <a:pt x="3284" y="451"/>
                  </a:lnTo>
                  <a:lnTo>
                    <a:pt x="3282" y="455"/>
                  </a:lnTo>
                  <a:lnTo>
                    <a:pt x="3281" y="459"/>
                  </a:lnTo>
                  <a:lnTo>
                    <a:pt x="3281" y="465"/>
                  </a:lnTo>
                  <a:lnTo>
                    <a:pt x="3280" y="473"/>
                  </a:lnTo>
                  <a:lnTo>
                    <a:pt x="3280" y="483"/>
                  </a:lnTo>
                  <a:lnTo>
                    <a:pt x="3280" y="537"/>
                  </a:lnTo>
                  <a:lnTo>
                    <a:pt x="3248" y="537"/>
                  </a:lnTo>
                  <a:lnTo>
                    <a:pt x="3248" y="416"/>
                  </a:lnTo>
                  <a:lnTo>
                    <a:pt x="3278" y="416"/>
                  </a:lnTo>
                  <a:lnTo>
                    <a:pt x="3278" y="434"/>
                  </a:lnTo>
                  <a:lnTo>
                    <a:pt x="3282" y="429"/>
                  </a:lnTo>
                  <a:lnTo>
                    <a:pt x="3286" y="425"/>
                  </a:lnTo>
                  <a:lnTo>
                    <a:pt x="3291" y="421"/>
                  </a:lnTo>
                  <a:lnTo>
                    <a:pt x="3296" y="419"/>
                  </a:lnTo>
                  <a:lnTo>
                    <a:pt x="3301" y="416"/>
                  </a:lnTo>
                  <a:lnTo>
                    <a:pt x="3303" y="415"/>
                  </a:lnTo>
                  <a:lnTo>
                    <a:pt x="3306" y="415"/>
                  </a:lnTo>
                  <a:lnTo>
                    <a:pt x="3312" y="414"/>
                  </a:lnTo>
                  <a:lnTo>
                    <a:pt x="3318" y="413"/>
                  </a:lnTo>
                  <a:lnTo>
                    <a:pt x="3323" y="414"/>
                  </a:lnTo>
                  <a:lnTo>
                    <a:pt x="3328" y="414"/>
                  </a:lnTo>
                  <a:lnTo>
                    <a:pt x="3332" y="416"/>
                  </a:lnTo>
                  <a:lnTo>
                    <a:pt x="3337" y="417"/>
                  </a:lnTo>
                  <a:lnTo>
                    <a:pt x="3341" y="419"/>
                  </a:lnTo>
                  <a:lnTo>
                    <a:pt x="3345" y="422"/>
                  </a:lnTo>
                  <a:lnTo>
                    <a:pt x="3348" y="424"/>
                  </a:lnTo>
                  <a:lnTo>
                    <a:pt x="3350" y="427"/>
                  </a:lnTo>
                  <a:lnTo>
                    <a:pt x="3352" y="430"/>
                  </a:lnTo>
                  <a:lnTo>
                    <a:pt x="3354" y="433"/>
                  </a:lnTo>
                  <a:lnTo>
                    <a:pt x="3357" y="441"/>
                  </a:lnTo>
                  <a:lnTo>
                    <a:pt x="3358" y="450"/>
                  </a:lnTo>
                  <a:lnTo>
                    <a:pt x="3358" y="462"/>
                  </a:lnTo>
                  <a:lnTo>
                    <a:pt x="3358" y="537"/>
                  </a:lnTo>
                  <a:close/>
                  <a:moveTo>
                    <a:pt x="0" y="681"/>
                  </a:moveTo>
                  <a:lnTo>
                    <a:pt x="0" y="0"/>
                  </a:lnTo>
                  <a:lnTo>
                    <a:pt x="510" y="0"/>
                  </a:lnTo>
                  <a:lnTo>
                    <a:pt x="1021" y="0"/>
                  </a:lnTo>
                  <a:lnTo>
                    <a:pt x="1021" y="681"/>
                  </a:lnTo>
                  <a:lnTo>
                    <a:pt x="510" y="681"/>
                  </a:lnTo>
                  <a:lnTo>
                    <a:pt x="0" y="681"/>
                  </a:lnTo>
                  <a:close/>
                  <a:moveTo>
                    <a:pt x="1169" y="256"/>
                  </a:moveTo>
                  <a:lnTo>
                    <a:pt x="1169" y="89"/>
                  </a:lnTo>
                  <a:lnTo>
                    <a:pt x="1284" y="89"/>
                  </a:lnTo>
                  <a:lnTo>
                    <a:pt x="1284" y="117"/>
                  </a:lnTo>
                  <a:lnTo>
                    <a:pt x="1203" y="117"/>
                  </a:lnTo>
                  <a:lnTo>
                    <a:pt x="1203" y="156"/>
                  </a:lnTo>
                  <a:lnTo>
                    <a:pt x="1273" y="156"/>
                  </a:lnTo>
                  <a:lnTo>
                    <a:pt x="1273" y="185"/>
                  </a:lnTo>
                  <a:lnTo>
                    <a:pt x="1203" y="185"/>
                  </a:lnTo>
                  <a:lnTo>
                    <a:pt x="1203" y="256"/>
                  </a:lnTo>
                  <a:lnTo>
                    <a:pt x="1169" y="256"/>
                  </a:lnTo>
                  <a:close/>
                  <a:moveTo>
                    <a:pt x="1391" y="256"/>
                  </a:moveTo>
                  <a:lnTo>
                    <a:pt x="1391" y="238"/>
                  </a:lnTo>
                  <a:lnTo>
                    <a:pt x="1388" y="242"/>
                  </a:lnTo>
                  <a:lnTo>
                    <a:pt x="1384" y="246"/>
                  </a:lnTo>
                  <a:lnTo>
                    <a:pt x="1379" y="250"/>
                  </a:lnTo>
                  <a:lnTo>
                    <a:pt x="1374" y="253"/>
                  </a:lnTo>
                  <a:lnTo>
                    <a:pt x="1369" y="255"/>
                  </a:lnTo>
                  <a:lnTo>
                    <a:pt x="1363" y="257"/>
                  </a:lnTo>
                  <a:lnTo>
                    <a:pt x="1357" y="258"/>
                  </a:lnTo>
                  <a:lnTo>
                    <a:pt x="1351" y="259"/>
                  </a:lnTo>
                  <a:lnTo>
                    <a:pt x="1345" y="258"/>
                  </a:lnTo>
                  <a:lnTo>
                    <a:pt x="1340" y="257"/>
                  </a:lnTo>
                  <a:lnTo>
                    <a:pt x="1334" y="256"/>
                  </a:lnTo>
                  <a:lnTo>
                    <a:pt x="1329" y="253"/>
                  </a:lnTo>
                  <a:lnTo>
                    <a:pt x="1325" y="250"/>
                  </a:lnTo>
                  <a:lnTo>
                    <a:pt x="1323" y="249"/>
                  </a:lnTo>
                  <a:lnTo>
                    <a:pt x="1321" y="247"/>
                  </a:lnTo>
                  <a:lnTo>
                    <a:pt x="1318" y="243"/>
                  </a:lnTo>
                  <a:lnTo>
                    <a:pt x="1315" y="238"/>
                  </a:lnTo>
                  <a:lnTo>
                    <a:pt x="1313" y="233"/>
                  </a:lnTo>
                  <a:lnTo>
                    <a:pt x="1312" y="227"/>
                  </a:lnTo>
                  <a:lnTo>
                    <a:pt x="1311" y="219"/>
                  </a:lnTo>
                  <a:lnTo>
                    <a:pt x="1311" y="211"/>
                  </a:lnTo>
                  <a:lnTo>
                    <a:pt x="1311" y="135"/>
                  </a:lnTo>
                  <a:lnTo>
                    <a:pt x="1343" y="135"/>
                  </a:lnTo>
                  <a:lnTo>
                    <a:pt x="1343" y="190"/>
                  </a:lnTo>
                  <a:lnTo>
                    <a:pt x="1344" y="211"/>
                  </a:lnTo>
                  <a:lnTo>
                    <a:pt x="1344" y="218"/>
                  </a:lnTo>
                  <a:lnTo>
                    <a:pt x="1345" y="222"/>
                  </a:lnTo>
                  <a:lnTo>
                    <a:pt x="1346" y="224"/>
                  </a:lnTo>
                  <a:lnTo>
                    <a:pt x="1347" y="227"/>
                  </a:lnTo>
                  <a:lnTo>
                    <a:pt x="1349" y="229"/>
                  </a:lnTo>
                  <a:lnTo>
                    <a:pt x="1351" y="231"/>
                  </a:lnTo>
                  <a:lnTo>
                    <a:pt x="1354" y="232"/>
                  </a:lnTo>
                  <a:lnTo>
                    <a:pt x="1357" y="233"/>
                  </a:lnTo>
                  <a:lnTo>
                    <a:pt x="1363" y="234"/>
                  </a:lnTo>
                  <a:lnTo>
                    <a:pt x="1367" y="234"/>
                  </a:lnTo>
                  <a:lnTo>
                    <a:pt x="1371" y="233"/>
                  </a:lnTo>
                  <a:lnTo>
                    <a:pt x="1373" y="232"/>
                  </a:lnTo>
                  <a:lnTo>
                    <a:pt x="1375" y="232"/>
                  </a:lnTo>
                  <a:lnTo>
                    <a:pt x="1378" y="230"/>
                  </a:lnTo>
                  <a:lnTo>
                    <a:pt x="1381" y="227"/>
                  </a:lnTo>
                  <a:lnTo>
                    <a:pt x="1383" y="225"/>
                  </a:lnTo>
                  <a:lnTo>
                    <a:pt x="1385" y="222"/>
                  </a:lnTo>
                  <a:lnTo>
                    <a:pt x="1387" y="218"/>
                  </a:lnTo>
                  <a:lnTo>
                    <a:pt x="1388" y="214"/>
                  </a:lnTo>
                  <a:lnTo>
                    <a:pt x="1389" y="207"/>
                  </a:lnTo>
                  <a:lnTo>
                    <a:pt x="1389" y="198"/>
                  </a:lnTo>
                  <a:lnTo>
                    <a:pt x="1389" y="186"/>
                  </a:lnTo>
                  <a:lnTo>
                    <a:pt x="1389" y="135"/>
                  </a:lnTo>
                  <a:lnTo>
                    <a:pt x="1421" y="135"/>
                  </a:lnTo>
                  <a:lnTo>
                    <a:pt x="1421" y="256"/>
                  </a:lnTo>
                  <a:lnTo>
                    <a:pt x="1391" y="256"/>
                  </a:lnTo>
                  <a:close/>
                  <a:moveTo>
                    <a:pt x="1565" y="256"/>
                  </a:moveTo>
                  <a:lnTo>
                    <a:pt x="1533" y="256"/>
                  </a:lnTo>
                  <a:lnTo>
                    <a:pt x="1533" y="194"/>
                  </a:lnTo>
                  <a:lnTo>
                    <a:pt x="1532" y="178"/>
                  </a:lnTo>
                  <a:lnTo>
                    <a:pt x="1532" y="172"/>
                  </a:lnTo>
                  <a:lnTo>
                    <a:pt x="1531" y="169"/>
                  </a:lnTo>
                  <a:lnTo>
                    <a:pt x="1529" y="166"/>
                  </a:lnTo>
                  <a:lnTo>
                    <a:pt x="1528" y="163"/>
                  </a:lnTo>
                  <a:lnTo>
                    <a:pt x="1526" y="161"/>
                  </a:lnTo>
                  <a:lnTo>
                    <a:pt x="1524" y="160"/>
                  </a:lnTo>
                  <a:lnTo>
                    <a:pt x="1522" y="158"/>
                  </a:lnTo>
                  <a:lnTo>
                    <a:pt x="1519" y="157"/>
                  </a:lnTo>
                  <a:lnTo>
                    <a:pt x="1516" y="157"/>
                  </a:lnTo>
                  <a:lnTo>
                    <a:pt x="1513" y="156"/>
                  </a:lnTo>
                  <a:lnTo>
                    <a:pt x="1509" y="157"/>
                  </a:lnTo>
                  <a:lnTo>
                    <a:pt x="1505" y="158"/>
                  </a:lnTo>
                  <a:lnTo>
                    <a:pt x="1501" y="159"/>
                  </a:lnTo>
                  <a:lnTo>
                    <a:pt x="1498" y="161"/>
                  </a:lnTo>
                  <a:lnTo>
                    <a:pt x="1496" y="162"/>
                  </a:lnTo>
                  <a:lnTo>
                    <a:pt x="1495" y="163"/>
                  </a:lnTo>
                  <a:lnTo>
                    <a:pt x="1492" y="166"/>
                  </a:lnTo>
                  <a:lnTo>
                    <a:pt x="1490" y="170"/>
                  </a:lnTo>
                  <a:lnTo>
                    <a:pt x="1489" y="173"/>
                  </a:lnTo>
                  <a:lnTo>
                    <a:pt x="1488" y="178"/>
                  </a:lnTo>
                  <a:lnTo>
                    <a:pt x="1487" y="184"/>
                  </a:lnTo>
                  <a:lnTo>
                    <a:pt x="1486" y="192"/>
                  </a:lnTo>
                  <a:lnTo>
                    <a:pt x="1486" y="201"/>
                  </a:lnTo>
                  <a:lnTo>
                    <a:pt x="1486" y="256"/>
                  </a:lnTo>
                  <a:lnTo>
                    <a:pt x="1454" y="256"/>
                  </a:lnTo>
                  <a:lnTo>
                    <a:pt x="1454" y="135"/>
                  </a:lnTo>
                  <a:lnTo>
                    <a:pt x="1484" y="135"/>
                  </a:lnTo>
                  <a:lnTo>
                    <a:pt x="1484" y="152"/>
                  </a:lnTo>
                  <a:lnTo>
                    <a:pt x="1488" y="148"/>
                  </a:lnTo>
                  <a:lnTo>
                    <a:pt x="1493" y="143"/>
                  </a:lnTo>
                  <a:lnTo>
                    <a:pt x="1497" y="140"/>
                  </a:lnTo>
                  <a:lnTo>
                    <a:pt x="1502" y="137"/>
                  </a:lnTo>
                  <a:lnTo>
                    <a:pt x="1507" y="135"/>
                  </a:lnTo>
                  <a:lnTo>
                    <a:pt x="1510" y="134"/>
                  </a:lnTo>
                  <a:lnTo>
                    <a:pt x="1512" y="133"/>
                  </a:lnTo>
                  <a:lnTo>
                    <a:pt x="1518" y="132"/>
                  </a:lnTo>
                  <a:lnTo>
                    <a:pt x="1524" y="132"/>
                  </a:lnTo>
                  <a:lnTo>
                    <a:pt x="1529" y="132"/>
                  </a:lnTo>
                  <a:lnTo>
                    <a:pt x="1534" y="133"/>
                  </a:lnTo>
                  <a:lnTo>
                    <a:pt x="1539" y="134"/>
                  </a:lnTo>
                  <a:lnTo>
                    <a:pt x="1543" y="136"/>
                  </a:lnTo>
                  <a:lnTo>
                    <a:pt x="1548" y="138"/>
                  </a:lnTo>
                  <a:lnTo>
                    <a:pt x="1551" y="140"/>
                  </a:lnTo>
                  <a:lnTo>
                    <a:pt x="1554" y="143"/>
                  </a:lnTo>
                  <a:lnTo>
                    <a:pt x="1557" y="145"/>
                  </a:lnTo>
                  <a:lnTo>
                    <a:pt x="1559" y="149"/>
                  </a:lnTo>
                  <a:lnTo>
                    <a:pt x="1561" y="152"/>
                  </a:lnTo>
                  <a:lnTo>
                    <a:pt x="1563" y="159"/>
                  </a:lnTo>
                  <a:lnTo>
                    <a:pt x="1564" y="168"/>
                  </a:lnTo>
                  <a:lnTo>
                    <a:pt x="1565" y="181"/>
                  </a:lnTo>
                  <a:lnTo>
                    <a:pt x="1565" y="256"/>
                  </a:lnTo>
                  <a:close/>
                  <a:moveTo>
                    <a:pt x="1708" y="256"/>
                  </a:moveTo>
                  <a:lnTo>
                    <a:pt x="1679" y="256"/>
                  </a:lnTo>
                  <a:lnTo>
                    <a:pt x="1679" y="238"/>
                  </a:lnTo>
                  <a:lnTo>
                    <a:pt x="1675" y="243"/>
                  </a:lnTo>
                  <a:lnTo>
                    <a:pt x="1671" y="247"/>
                  </a:lnTo>
                  <a:lnTo>
                    <a:pt x="1666" y="251"/>
                  </a:lnTo>
                  <a:lnTo>
                    <a:pt x="1661" y="254"/>
                  </a:lnTo>
                  <a:lnTo>
                    <a:pt x="1656" y="256"/>
                  </a:lnTo>
                  <a:lnTo>
                    <a:pt x="1651" y="257"/>
                  </a:lnTo>
                  <a:lnTo>
                    <a:pt x="1646" y="258"/>
                  </a:lnTo>
                  <a:lnTo>
                    <a:pt x="1641" y="259"/>
                  </a:lnTo>
                  <a:lnTo>
                    <a:pt x="1636" y="258"/>
                  </a:lnTo>
                  <a:lnTo>
                    <a:pt x="1631" y="258"/>
                  </a:lnTo>
                  <a:lnTo>
                    <a:pt x="1626" y="256"/>
                  </a:lnTo>
                  <a:lnTo>
                    <a:pt x="1621" y="254"/>
                  </a:lnTo>
                  <a:lnTo>
                    <a:pt x="1617" y="252"/>
                  </a:lnTo>
                  <a:lnTo>
                    <a:pt x="1613" y="249"/>
                  </a:lnTo>
                  <a:lnTo>
                    <a:pt x="1609" y="246"/>
                  </a:lnTo>
                  <a:lnTo>
                    <a:pt x="1605" y="242"/>
                  </a:lnTo>
                  <a:lnTo>
                    <a:pt x="1602" y="237"/>
                  </a:lnTo>
                  <a:lnTo>
                    <a:pt x="1598" y="233"/>
                  </a:lnTo>
                  <a:lnTo>
                    <a:pt x="1596" y="227"/>
                  </a:lnTo>
                  <a:lnTo>
                    <a:pt x="1594" y="222"/>
                  </a:lnTo>
                  <a:lnTo>
                    <a:pt x="1592" y="216"/>
                  </a:lnTo>
                  <a:lnTo>
                    <a:pt x="1591" y="209"/>
                  </a:lnTo>
                  <a:lnTo>
                    <a:pt x="1590" y="202"/>
                  </a:lnTo>
                  <a:lnTo>
                    <a:pt x="1590" y="195"/>
                  </a:lnTo>
                  <a:lnTo>
                    <a:pt x="1590" y="187"/>
                  </a:lnTo>
                  <a:lnTo>
                    <a:pt x="1591" y="180"/>
                  </a:lnTo>
                  <a:lnTo>
                    <a:pt x="1592" y="174"/>
                  </a:lnTo>
                  <a:lnTo>
                    <a:pt x="1594" y="168"/>
                  </a:lnTo>
                  <a:lnTo>
                    <a:pt x="1596" y="162"/>
                  </a:lnTo>
                  <a:lnTo>
                    <a:pt x="1598" y="157"/>
                  </a:lnTo>
                  <a:lnTo>
                    <a:pt x="1601" y="152"/>
                  </a:lnTo>
                  <a:lnTo>
                    <a:pt x="1605" y="148"/>
                  </a:lnTo>
                  <a:lnTo>
                    <a:pt x="1608" y="144"/>
                  </a:lnTo>
                  <a:lnTo>
                    <a:pt x="1612" y="141"/>
                  </a:lnTo>
                  <a:lnTo>
                    <a:pt x="1617" y="138"/>
                  </a:lnTo>
                  <a:lnTo>
                    <a:pt x="1621" y="136"/>
                  </a:lnTo>
                  <a:lnTo>
                    <a:pt x="1626" y="134"/>
                  </a:lnTo>
                  <a:lnTo>
                    <a:pt x="1631" y="133"/>
                  </a:lnTo>
                  <a:lnTo>
                    <a:pt x="1636" y="132"/>
                  </a:lnTo>
                  <a:lnTo>
                    <a:pt x="1641" y="132"/>
                  </a:lnTo>
                  <a:lnTo>
                    <a:pt x="1646" y="132"/>
                  </a:lnTo>
                  <a:lnTo>
                    <a:pt x="1651" y="133"/>
                  </a:lnTo>
                  <a:lnTo>
                    <a:pt x="1656" y="134"/>
                  </a:lnTo>
                  <a:lnTo>
                    <a:pt x="1660" y="136"/>
                  </a:lnTo>
                  <a:lnTo>
                    <a:pt x="1665" y="139"/>
                  </a:lnTo>
                  <a:lnTo>
                    <a:pt x="1669" y="141"/>
                  </a:lnTo>
                  <a:lnTo>
                    <a:pt x="1673" y="145"/>
                  </a:lnTo>
                  <a:lnTo>
                    <a:pt x="1676" y="149"/>
                  </a:lnTo>
                  <a:lnTo>
                    <a:pt x="1676" y="89"/>
                  </a:lnTo>
                  <a:lnTo>
                    <a:pt x="1708" y="89"/>
                  </a:lnTo>
                  <a:lnTo>
                    <a:pt x="1708" y="256"/>
                  </a:lnTo>
                  <a:close/>
                  <a:moveTo>
                    <a:pt x="1623" y="193"/>
                  </a:moveTo>
                  <a:lnTo>
                    <a:pt x="1623" y="202"/>
                  </a:lnTo>
                  <a:lnTo>
                    <a:pt x="1624" y="209"/>
                  </a:lnTo>
                  <a:lnTo>
                    <a:pt x="1626" y="216"/>
                  </a:lnTo>
                  <a:lnTo>
                    <a:pt x="1628" y="221"/>
                  </a:lnTo>
                  <a:lnTo>
                    <a:pt x="1633" y="226"/>
                  </a:lnTo>
                  <a:lnTo>
                    <a:pt x="1635" y="228"/>
                  </a:lnTo>
                  <a:lnTo>
                    <a:pt x="1638" y="230"/>
                  </a:lnTo>
                  <a:lnTo>
                    <a:pt x="1640" y="232"/>
                  </a:lnTo>
                  <a:lnTo>
                    <a:pt x="1643" y="232"/>
                  </a:lnTo>
                  <a:lnTo>
                    <a:pt x="1650" y="233"/>
                  </a:lnTo>
                  <a:lnTo>
                    <a:pt x="1655" y="233"/>
                  </a:lnTo>
                  <a:lnTo>
                    <a:pt x="1660" y="231"/>
                  </a:lnTo>
                  <a:lnTo>
                    <a:pt x="1665" y="228"/>
                  </a:lnTo>
                  <a:lnTo>
                    <a:pt x="1669" y="224"/>
                  </a:lnTo>
                  <a:lnTo>
                    <a:pt x="1672" y="219"/>
                  </a:lnTo>
                  <a:lnTo>
                    <a:pt x="1675" y="212"/>
                  </a:lnTo>
                  <a:lnTo>
                    <a:pt x="1675" y="208"/>
                  </a:lnTo>
                  <a:lnTo>
                    <a:pt x="1676" y="204"/>
                  </a:lnTo>
                  <a:lnTo>
                    <a:pt x="1677" y="196"/>
                  </a:lnTo>
                  <a:lnTo>
                    <a:pt x="1676" y="186"/>
                  </a:lnTo>
                  <a:lnTo>
                    <a:pt x="1675" y="182"/>
                  </a:lnTo>
                  <a:lnTo>
                    <a:pt x="1675" y="178"/>
                  </a:lnTo>
                  <a:lnTo>
                    <a:pt x="1672" y="171"/>
                  </a:lnTo>
                  <a:lnTo>
                    <a:pt x="1669" y="166"/>
                  </a:lnTo>
                  <a:lnTo>
                    <a:pt x="1667" y="163"/>
                  </a:lnTo>
                  <a:lnTo>
                    <a:pt x="1665" y="162"/>
                  </a:lnTo>
                  <a:lnTo>
                    <a:pt x="1660" y="159"/>
                  </a:lnTo>
                  <a:lnTo>
                    <a:pt x="1655" y="157"/>
                  </a:lnTo>
                  <a:lnTo>
                    <a:pt x="1653" y="157"/>
                  </a:lnTo>
                  <a:lnTo>
                    <a:pt x="1650" y="156"/>
                  </a:lnTo>
                  <a:lnTo>
                    <a:pt x="1644" y="157"/>
                  </a:lnTo>
                  <a:lnTo>
                    <a:pt x="1639" y="159"/>
                  </a:lnTo>
                  <a:lnTo>
                    <a:pt x="1635" y="162"/>
                  </a:lnTo>
                  <a:lnTo>
                    <a:pt x="1631" y="166"/>
                  </a:lnTo>
                  <a:lnTo>
                    <a:pt x="1629" y="168"/>
                  </a:lnTo>
                  <a:lnTo>
                    <a:pt x="1627" y="171"/>
                  </a:lnTo>
                  <a:lnTo>
                    <a:pt x="1625" y="177"/>
                  </a:lnTo>
                  <a:lnTo>
                    <a:pt x="1624" y="180"/>
                  </a:lnTo>
                  <a:lnTo>
                    <a:pt x="1623" y="184"/>
                  </a:lnTo>
                  <a:lnTo>
                    <a:pt x="1623" y="193"/>
                  </a:lnTo>
                  <a:close/>
                  <a:moveTo>
                    <a:pt x="1810" y="217"/>
                  </a:moveTo>
                  <a:lnTo>
                    <a:pt x="1842" y="223"/>
                  </a:lnTo>
                  <a:lnTo>
                    <a:pt x="1839" y="231"/>
                  </a:lnTo>
                  <a:lnTo>
                    <a:pt x="1837" y="235"/>
                  </a:lnTo>
                  <a:lnTo>
                    <a:pt x="1834" y="238"/>
                  </a:lnTo>
                  <a:lnTo>
                    <a:pt x="1832" y="241"/>
                  </a:lnTo>
                  <a:lnTo>
                    <a:pt x="1829" y="244"/>
                  </a:lnTo>
                  <a:lnTo>
                    <a:pt x="1826" y="247"/>
                  </a:lnTo>
                  <a:lnTo>
                    <a:pt x="1823" y="249"/>
                  </a:lnTo>
                  <a:lnTo>
                    <a:pt x="1816" y="253"/>
                  </a:lnTo>
                  <a:lnTo>
                    <a:pt x="1812" y="255"/>
                  </a:lnTo>
                  <a:lnTo>
                    <a:pt x="1808" y="256"/>
                  </a:lnTo>
                  <a:lnTo>
                    <a:pt x="1799" y="258"/>
                  </a:lnTo>
                  <a:lnTo>
                    <a:pt x="1794" y="258"/>
                  </a:lnTo>
                  <a:lnTo>
                    <a:pt x="1790" y="259"/>
                  </a:lnTo>
                  <a:lnTo>
                    <a:pt x="1782" y="258"/>
                  </a:lnTo>
                  <a:lnTo>
                    <a:pt x="1775" y="257"/>
                  </a:lnTo>
                  <a:lnTo>
                    <a:pt x="1768" y="256"/>
                  </a:lnTo>
                  <a:lnTo>
                    <a:pt x="1762" y="253"/>
                  </a:lnTo>
                  <a:lnTo>
                    <a:pt x="1759" y="252"/>
                  </a:lnTo>
                  <a:lnTo>
                    <a:pt x="1756" y="251"/>
                  </a:lnTo>
                  <a:lnTo>
                    <a:pt x="1751" y="247"/>
                  </a:lnTo>
                  <a:lnTo>
                    <a:pt x="1747" y="243"/>
                  </a:lnTo>
                  <a:lnTo>
                    <a:pt x="1743" y="238"/>
                  </a:lnTo>
                  <a:lnTo>
                    <a:pt x="1740" y="234"/>
                  </a:lnTo>
                  <a:lnTo>
                    <a:pt x="1737" y="229"/>
                  </a:lnTo>
                  <a:lnTo>
                    <a:pt x="1735" y="224"/>
                  </a:lnTo>
                  <a:lnTo>
                    <a:pt x="1734" y="219"/>
                  </a:lnTo>
                  <a:lnTo>
                    <a:pt x="1732" y="214"/>
                  </a:lnTo>
                  <a:lnTo>
                    <a:pt x="1731" y="208"/>
                  </a:lnTo>
                  <a:lnTo>
                    <a:pt x="1731" y="202"/>
                  </a:lnTo>
                  <a:lnTo>
                    <a:pt x="1731" y="196"/>
                  </a:lnTo>
                  <a:lnTo>
                    <a:pt x="1731" y="189"/>
                  </a:lnTo>
                  <a:lnTo>
                    <a:pt x="1732" y="182"/>
                  </a:lnTo>
                  <a:lnTo>
                    <a:pt x="1733" y="175"/>
                  </a:lnTo>
                  <a:lnTo>
                    <a:pt x="1735" y="169"/>
                  </a:lnTo>
                  <a:lnTo>
                    <a:pt x="1737" y="164"/>
                  </a:lnTo>
                  <a:lnTo>
                    <a:pt x="1740" y="158"/>
                  </a:lnTo>
                  <a:lnTo>
                    <a:pt x="1743" y="153"/>
                  </a:lnTo>
                  <a:lnTo>
                    <a:pt x="1746" y="149"/>
                  </a:lnTo>
                  <a:lnTo>
                    <a:pt x="1751" y="145"/>
                  </a:lnTo>
                  <a:lnTo>
                    <a:pt x="1755" y="142"/>
                  </a:lnTo>
                  <a:lnTo>
                    <a:pt x="1759" y="139"/>
                  </a:lnTo>
                  <a:lnTo>
                    <a:pt x="1764" y="136"/>
                  </a:lnTo>
                  <a:lnTo>
                    <a:pt x="1769" y="134"/>
                  </a:lnTo>
                  <a:lnTo>
                    <a:pt x="1775" y="133"/>
                  </a:lnTo>
                  <a:lnTo>
                    <a:pt x="1780" y="132"/>
                  </a:lnTo>
                  <a:lnTo>
                    <a:pt x="1786" y="132"/>
                  </a:lnTo>
                  <a:lnTo>
                    <a:pt x="1793" y="132"/>
                  </a:lnTo>
                  <a:lnTo>
                    <a:pt x="1799" y="133"/>
                  </a:lnTo>
                  <a:lnTo>
                    <a:pt x="1802" y="134"/>
                  </a:lnTo>
                  <a:lnTo>
                    <a:pt x="1805" y="134"/>
                  </a:lnTo>
                  <a:lnTo>
                    <a:pt x="1811" y="136"/>
                  </a:lnTo>
                  <a:lnTo>
                    <a:pt x="1816" y="139"/>
                  </a:lnTo>
                  <a:lnTo>
                    <a:pt x="1821" y="142"/>
                  </a:lnTo>
                  <a:lnTo>
                    <a:pt x="1825" y="146"/>
                  </a:lnTo>
                  <a:lnTo>
                    <a:pt x="1829" y="150"/>
                  </a:lnTo>
                  <a:lnTo>
                    <a:pt x="1833" y="155"/>
                  </a:lnTo>
                  <a:lnTo>
                    <a:pt x="1836" y="160"/>
                  </a:lnTo>
                  <a:lnTo>
                    <a:pt x="1838" y="166"/>
                  </a:lnTo>
                  <a:lnTo>
                    <a:pt x="1841" y="172"/>
                  </a:lnTo>
                  <a:lnTo>
                    <a:pt x="1842" y="180"/>
                  </a:lnTo>
                  <a:lnTo>
                    <a:pt x="1843" y="187"/>
                  </a:lnTo>
                  <a:lnTo>
                    <a:pt x="1844" y="196"/>
                  </a:lnTo>
                  <a:lnTo>
                    <a:pt x="1844" y="205"/>
                  </a:lnTo>
                  <a:lnTo>
                    <a:pt x="1764" y="205"/>
                  </a:lnTo>
                  <a:lnTo>
                    <a:pt x="1764" y="211"/>
                  </a:lnTo>
                  <a:lnTo>
                    <a:pt x="1766" y="217"/>
                  </a:lnTo>
                  <a:lnTo>
                    <a:pt x="1768" y="222"/>
                  </a:lnTo>
                  <a:lnTo>
                    <a:pt x="1771" y="227"/>
                  </a:lnTo>
                  <a:lnTo>
                    <a:pt x="1775" y="230"/>
                  </a:lnTo>
                  <a:lnTo>
                    <a:pt x="1780" y="233"/>
                  </a:lnTo>
                  <a:lnTo>
                    <a:pt x="1785" y="234"/>
                  </a:lnTo>
                  <a:lnTo>
                    <a:pt x="1790" y="235"/>
                  </a:lnTo>
                  <a:lnTo>
                    <a:pt x="1793" y="234"/>
                  </a:lnTo>
                  <a:lnTo>
                    <a:pt x="1797" y="234"/>
                  </a:lnTo>
                  <a:lnTo>
                    <a:pt x="1800" y="232"/>
                  </a:lnTo>
                  <a:lnTo>
                    <a:pt x="1803" y="231"/>
                  </a:lnTo>
                  <a:lnTo>
                    <a:pt x="1805" y="228"/>
                  </a:lnTo>
                  <a:lnTo>
                    <a:pt x="1807" y="225"/>
                  </a:lnTo>
                  <a:lnTo>
                    <a:pt x="1809" y="222"/>
                  </a:lnTo>
                  <a:lnTo>
                    <a:pt x="1810" y="217"/>
                  </a:lnTo>
                  <a:close/>
                  <a:moveTo>
                    <a:pt x="1812" y="185"/>
                  </a:moveTo>
                  <a:lnTo>
                    <a:pt x="1812" y="178"/>
                  </a:lnTo>
                  <a:lnTo>
                    <a:pt x="1811" y="175"/>
                  </a:lnTo>
                  <a:lnTo>
                    <a:pt x="1810" y="173"/>
                  </a:lnTo>
                  <a:lnTo>
                    <a:pt x="1809" y="170"/>
                  </a:lnTo>
                  <a:lnTo>
                    <a:pt x="1808" y="168"/>
                  </a:lnTo>
                  <a:lnTo>
                    <a:pt x="1807" y="166"/>
                  </a:lnTo>
                  <a:lnTo>
                    <a:pt x="1805" y="164"/>
                  </a:lnTo>
                  <a:lnTo>
                    <a:pt x="1801" y="161"/>
                  </a:lnTo>
                  <a:lnTo>
                    <a:pt x="1799" y="159"/>
                  </a:lnTo>
                  <a:lnTo>
                    <a:pt x="1797" y="158"/>
                  </a:lnTo>
                  <a:lnTo>
                    <a:pt x="1793" y="157"/>
                  </a:lnTo>
                  <a:lnTo>
                    <a:pt x="1788" y="156"/>
                  </a:lnTo>
                  <a:lnTo>
                    <a:pt x="1783" y="157"/>
                  </a:lnTo>
                  <a:lnTo>
                    <a:pt x="1779" y="158"/>
                  </a:lnTo>
                  <a:lnTo>
                    <a:pt x="1775" y="161"/>
                  </a:lnTo>
                  <a:lnTo>
                    <a:pt x="1771" y="164"/>
                  </a:lnTo>
                  <a:lnTo>
                    <a:pt x="1769" y="166"/>
                  </a:lnTo>
                  <a:lnTo>
                    <a:pt x="1768" y="168"/>
                  </a:lnTo>
                  <a:lnTo>
                    <a:pt x="1766" y="173"/>
                  </a:lnTo>
                  <a:lnTo>
                    <a:pt x="1765" y="179"/>
                  </a:lnTo>
                  <a:lnTo>
                    <a:pt x="1764" y="185"/>
                  </a:lnTo>
                  <a:lnTo>
                    <a:pt x="1812" y="185"/>
                  </a:lnTo>
                  <a:close/>
                  <a:moveTo>
                    <a:pt x="1981" y="256"/>
                  </a:moveTo>
                  <a:lnTo>
                    <a:pt x="1952" y="256"/>
                  </a:lnTo>
                  <a:lnTo>
                    <a:pt x="1952" y="238"/>
                  </a:lnTo>
                  <a:lnTo>
                    <a:pt x="1948" y="243"/>
                  </a:lnTo>
                  <a:lnTo>
                    <a:pt x="1943" y="247"/>
                  </a:lnTo>
                  <a:lnTo>
                    <a:pt x="1939" y="251"/>
                  </a:lnTo>
                  <a:lnTo>
                    <a:pt x="1934" y="254"/>
                  </a:lnTo>
                  <a:lnTo>
                    <a:pt x="1929" y="256"/>
                  </a:lnTo>
                  <a:lnTo>
                    <a:pt x="1924" y="257"/>
                  </a:lnTo>
                  <a:lnTo>
                    <a:pt x="1919" y="258"/>
                  </a:lnTo>
                  <a:lnTo>
                    <a:pt x="1914" y="259"/>
                  </a:lnTo>
                  <a:lnTo>
                    <a:pt x="1909" y="258"/>
                  </a:lnTo>
                  <a:lnTo>
                    <a:pt x="1904" y="258"/>
                  </a:lnTo>
                  <a:lnTo>
                    <a:pt x="1899" y="256"/>
                  </a:lnTo>
                  <a:lnTo>
                    <a:pt x="1894" y="254"/>
                  </a:lnTo>
                  <a:lnTo>
                    <a:pt x="1890" y="252"/>
                  </a:lnTo>
                  <a:lnTo>
                    <a:pt x="1886" y="249"/>
                  </a:lnTo>
                  <a:lnTo>
                    <a:pt x="1882" y="246"/>
                  </a:lnTo>
                  <a:lnTo>
                    <a:pt x="1878" y="242"/>
                  </a:lnTo>
                  <a:lnTo>
                    <a:pt x="1874" y="237"/>
                  </a:lnTo>
                  <a:lnTo>
                    <a:pt x="1871" y="233"/>
                  </a:lnTo>
                  <a:lnTo>
                    <a:pt x="1869" y="227"/>
                  </a:lnTo>
                  <a:lnTo>
                    <a:pt x="1867" y="222"/>
                  </a:lnTo>
                  <a:lnTo>
                    <a:pt x="1865" y="216"/>
                  </a:lnTo>
                  <a:lnTo>
                    <a:pt x="1864" y="209"/>
                  </a:lnTo>
                  <a:lnTo>
                    <a:pt x="1863" y="202"/>
                  </a:lnTo>
                  <a:lnTo>
                    <a:pt x="1863" y="195"/>
                  </a:lnTo>
                  <a:lnTo>
                    <a:pt x="1863" y="187"/>
                  </a:lnTo>
                  <a:lnTo>
                    <a:pt x="1864" y="180"/>
                  </a:lnTo>
                  <a:lnTo>
                    <a:pt x="1865" y="174"/>
                  </a:lnTo>
                  <a:lnTo>
                    <a:pt x="1867" y="168"/>
                  </a:lnTo>
                  <a:lnTo>
                    <a:pt x="1869" y="162"/>
                  </a:lnTo>
                  <a:lnTo>
                    <a:pt x="1871" y="157"/>
                  </a:lnTo>
                  <a:lnTo>
                    <a:pt x="1874" y="152"/>
                  </a:lnTo>
                  <a:lnTo>
                    <a:pt x="1877" y="148"/>
                  </a:lnTo>
                  <a:lnTo>
                    <a:pt x="1881" y="144"/>
                  </a:lnTo>
                  <a:lnTo>
                    <a:pt x="1885" y="141"/>
                  </a:lnTo>
                  <a:lnTo>
                    <a:pt x="1889" y="138"/>
                  </a:lnTo>
                  <a:lnTo>
                    <a:pt x="1894" y="136"/>
                  </a:lnTo>
                  <a:lnTo>
                    <a:pt x="1899" y="134"/>
                  </a:lnTo>
                  <a:lnTo>
                    <a:pt x="1903" y="133"/>
                  </a:lnTo>
                  <a:lnTo>
                    <a:pt x="1909" y="132"/>
                  </a:lnTo>
                  <a:lnTo>
                    <a:pt x="1914" y="132"/>
                  </a:lnTo>
                  <a:lnTo>
                    <a:pt x="1919" y="132"/>
                  </a:lnTo>
                  <a:lnTo>
                    <a:pt x="1924" y="133"/>
                  </a:lnTo>
                  <a:lnTo>
                    <a:pt x="1929" y="134"/>
                  </a:lnTo>
                  <a:lnTo>
                    <a:pt x="1933" y="136"/>
                  </a:lnTo>
                  <a:lnTo>
                    <a:pt x="1937" y="139"/>
                  </a:lnTo>
                  <a:lnTo>
                    <a:pt x="1941" y="141"/>
                  </a:lnTo>
                  <a:lnTo>
                    <a:pt x="1945" y="145"/>
                  </a:lnTo>
                  <a:lnTo>
                    <a:pt x="1949" y="149"/>
                  </a:lnTo>
                  <a:lnTo>
                    <a:pt x="1949" y="89"/>
                  </a:lnTo>
                  <a:lnTo>
                    <a:pt x="1981" y="89"/>
                  </a:lnTo>
                  <a:lnTo>
                    <a:pt x="1981" y="256"/>
                  </a:lnTo>
                  <a:close/>
                  <a:moveTo>
                    <a:pt x="1896" y="193"/>
                  </a:moveTo>
                  <a:lnTo>
                    <a:pt x="1896" y="202"/>
                  </a:lnTo>
                  <a:lnTo>
                    <a:pt x="1897" y="209"/>
                  </a:lnTo>
                  <a:lnTo>
                    <a:pt x="1899" y="216"/>
                  </a:lnTo>
                  <a:lnTo>
                    <a:pt x="1901" y="221"/>
                  </a:lnTo>
                  <a:lnTo>
                    <a:pt x="1905" y="226"/>
                  </a:lnTo>
                  <a:lnTo>
                    <a:pt x="1908" y="228"/>
                  </a:lnTo>
                  <a:lnTo>
                    <a:pt x="1910" y="230"/>
                  </a:lnTo>
                  <a:lnTo>
                    <a:pt x="1913" y="232"/>
                  </a:lnTo>
                  <a:lnTo>
                    <a:pt x="1916" y="232"/>
                  </a:lnTo>
                  <a:lnTo>
                    <a:pt x="1923" y="233"/>
                  </a:lnTo>
                  <a:lnTo>
                    <a:pt x="1928" y="233"/>
                  </a:lnTo>
                  <a:lnTo>
                    <a:pt x="1933" y="231"/>
                  </a:lnTo>
                  <a:lnTo>
                    <a:pt x="1937" y="228"/>
                  </a:lnTo>
                  <a:lnTo>
                    <a:pt x="1942" y="224"/>
                  </a:lnTo>
                  <a:lnTo>
                    <a:pt x="1945" y="219"/>
                  </a:lnTo>
                  <a:lnTo>
                    <a:pt x="1947" y="212"/>
                  </a:lnTo>
                  <a:lnTo>
                    <a:pt x="1948" y="208"/>
                  </a:lnTo>
                  <a:lnTo>
                    <a:pt x="1949" y="204"/>
                  </a:lnTo>
                  <a:lnTo>
                    <a:pt x="1949" y="196"/>
                  </a:lnTo>
                  <a:lnTo>
                    <a:pt x="1949" y="186"/>
                  </a:lnTo>
                  <a:lnTo>
                    <a:pt x="1948" y="182"/>
                  </a:lnTo>
                  <a:lnTo>
                    <a:pt x="1947" y="178"/>
                  </a:lnTo>
                  <a:lnTo>
                    <a:pt x="1945" y="171"/>
                  </a:lnTo>
                  <a:lnTo>
                    <a:pt x="1942" y="166"/>
                  </a:lnTo>
                  <a:lnTo>
                    <a:pt x="1940" y="163"/>
                  </a:lnTo>
                  <a:lnTo>
                    <a:pt x="1938" y="162"/>
                  </a:lnTo>
                  <a:lnTo>
                    <a:pt x="1933" y="159"/>
                  </a:lnTo>
                  <a:lnTo>
                    <a:pt x="1928" y="157"/>
                  </a:lnTo>
                  <a:lnTo>
                    <a:pt x="1925" y="157"/>
                  </a:lnTo>
                  <a:lnTo>
                    <a:pt x="1923" y="156"/>
                  </a:lnTo>
                  <a:lnTo>
                    <a:pt x="1917" y="157"/>
                  </a:lnTo>
                  <a:lnTo>
                    <a:pt x="1912" y="159"/>
                  </a:lnTo>
                  <a:lnTo>
                    <a:pt x="1907" y="162"/>
                  </a:lnTo>
                  <a:lnTo>
                    <a:pt x="1903" y="166"/>
                  </a:lnTo>
                  <a:lnTo>
                    <a:pt x="1900" y="171"/>
                  </a:lnTo>
                  <a:lnTo>
                    <a:pt x="1898" y="177"/>
                  </a:lnTo>
                  <a:lnTo>
                    <a:pt x="1897" y="180"/>
                  </a:lnTo>
                  <a:lnTo>
                    <a:pt x="1896" y="184"/>
                  </a:lnTo>
                  <a:lnTo>
                    <a:pt x="1896" y="193"/>
                  </a:lnTo>
                  <a:close/>
                  <a:moveTo>
                    <a:pt x="2077" y="256"/>
                  </a:moveTo>
                  <a:lnTo>
                    <a:pt x="2077" y="89"/>
                  </a:lnTo>
                  <a:lnTo>
                    <a:pt x="2109" y="89"/>
                  </a:lnTo>
                  <a:lnTo>
                    <a:pt x="2109" y="149"/>
                  </a:lnTo>
                  <a:lnTo>
                    <a:pt x="2112" y="145"/>
                  </a:lnTo>
                  <a:lnTo>
                    <a:pt x="2116" y="141"/>
                  </a:lnTo>
                  <a:lnTo>
                    <a:pt x="2120" y="139"/>
                  </a:lnTo>
                  <a:lnTo>
                    <a:pt x="2125" y="136"/>
                  </a:lnTo>
                  <a:lnTo>
                    <a:pt x="2129" y="134"/>
                  </a:lnTo>
                  <a:lnTo>
                    <a:pt x="2134" y="133"/>
                  </a:lnTo>
                  <a:lnTo>
                    <a:pt x="2139" y="132"/>
                  </a:lnTo>
                  <a:lnTo>
                    <a:pt x="2144" y="132"/>
                  </a:lnTo>
                  <a:lnTo>
                    <a:pt x="2149" y="132"/>
                  </a:lnTo>
                  <a:lnTo>
                    <a:pt x="2154" y="133"/>
                  </a:lnTo>
                  <a:lnTo>
                    <a:pt x="2164" y="136"/>
                  </a:lnTo>
                  <a:lnTo>
                    <a:pt x="2168" y="138"/>
                  </a:lnTo>
                  <a:lnTo>
                    <a:pt x="2173" y="141"/>
                  </a:lnTo>
                  <a:lnTo>
                    <a:pt x="2177" y="144"/>
                  </a:lnTo>
                  <a:lnTo>
                    <a:pt x="2180" y="148"/>
                  </a:lnTo>
                  <a:lnTo>
                    <a:pt x="2184" y="152"/>
                  </a:lnTo>
                  <a:lnTo>
                    <a:pt x="2187" y="157"/>
                  </a:lnTo>
                  <a:lnTo>
                    <a:pt x="2189" y="162"/>
                  </a:lnTo>
                  <a:lnTo>
                    <a:pt x="2191" y="167"/>
                  </a:lnTo>
                  <a:lnTo>
                    <a:pt x="2193" y="173"/>
                  </a:lnTo>
                  <a:lnTo>
                    <a:pt x="2194" y="180"/>
                  </a:lnTo>
                  <a:lnTo>
                    <a:pt x="2195" y="187"/>
                  </a:lnTo>
                  <a:lnTo>
                    <a:pt x="2195" y="194"/>
                  </a:lnTo>
                  <a:lnTo>
                    <a:pt x="2195" y="202"/>
                  </a:lnTo>
                  <a:lnTo>
                    <a:pt x="2194" y="209"/>
                  </a:lnTo>
                  <a:lnTo>
                    <a:pt x="2193" y="215"/>
                  </a:lnTo>
                  <a:lnTo>
                    <a:pt x="2191" y="221"/>
                  </a:lnTo>
                  <a:lnTo>
                    <a:pt x="2189" y="227"/>
                  </a:lnTo>
                  <a:lnTo>
                    <a:pt x="2187" y="233"/>
                  </a:lnTo>
                  <a:lnTo>
                    <a:pt x="2184" y="237"/>
                  </a:lnTo>
                  <a:lnTo>
                    <a:pt x="2180" y="242"/>
                  </a:lnTo>
                  <a:lnTo>
                    <a:pt x="2176" y="246"/>
                  </a:lnTo>
                  <a:lnTo>
                    <a:pt x="2172" y="249"/>
                  </a:lnTo>
                  <a:lnTo>
                    <a:pt x="2168" y="252"/>
                  </a:lnTo>
                  <a:lnTo>
                    <a:pt x="2164" y="254"/>
                  </a:lnTo>
                  <a:lnTo>
                    <a:pt x="2159" y="256"/>
                  </a:lnTo>
                  <a:lnTo>
                    <a:pt x="2154" y="258"/>
                  </a:lnTo>
                  <a:lnTo>
                    <a:pt x="2149" y="258"/>
                  </a:lnTo>
                  <a:lnTo>
                    <a:pt x="2144" y="259"/>
                  </a:lnTo>
                  <a:lnTo>
                    <a:pt x="2139" y="258"/>
                  </a:lnTo>
                  <a:lnTo>
                    <a:pt x="2134" y="257"/>
                  </a:lnTo>
                  <a:lnTo>
                    <a:pt x="2129" y="256"/>
                  </a:lnTo>
                  <a:lnTo>
                    <a:pt x="2124" y="253"/>
                  </a:lnTo>
                  <a:lnTo>
                    <a:pt x="2119" y="251"/>
                  </a:lnTo>
                  <a:lnTo>
                    <a:pt x="2114" y="247"/>
                  </a:lnTo>
                  <a:lnTo>
                    <a:pt x="2110" y="243"/>
                  </a:lnTo>
                  <a:lnTo>
                    <a:pt x="2106" y="238"/>
                  </a:lnTo>
                  <a:lnTo>
                    <a:pt x="2106" y="256"/>
                  </a:lnTo>
                  <a:lnTo>
                    <a:pt x="2077" y="256"/>
                  </a:lnTo>
                  <a:close/>
                  <a:moveTo>
                    <a:pt x="2108" y="193"/>
                  </a:moveTo>
                  <a:lnTo>
                    <a:pt x="2109" y="201"/>
                  </a:lnTo>
                  <a:lnTo>
                    <a:pt x="2110" y="209"/>
                  </a:lnTo>
                  <a:lnTo>
                    <a:pt x="2112" y="215"/>
                  </a:lnTo>
                  <a:lnTo>
                    <a:pt x="2114" y="220"/>
                  </a:lnTo>
                  <a:lnTo>
                    <a:pt x="2119" y="226"/>
                  </a:lnTo>
                  <a:lnTo>
                    <a:pt x="2121" y="228"/>
                  </a:lnTo>
                  <a:lnTo>
                    <a:pt x="2124" y="230"/>
                  </a:lnTo>
                  <a:lnTo>
                    <a:pt x="2130" y="232"/>
                  </a:lnTo>
                  <a:lnTo>
                    <a:pt x="2136" y="233"/>
                  </a:lnTo>
                  <a:lnTo>
                    <a:pt x="2142" y="233"/>
                  </a:lnTo>
                  <a:lnTo>
                    <a:pt x="2146" y="231"/>
                  </a:lnTo>
                  <a:lnTo>
                    <a:pt x="2151" y="228"/>
                  </a:lnTo>
                  <a:lnTo>
                    <a:pt x="2155" y="224"/>
                  </a:lnTo>
                  <a:lnTo>
                    <a:pt x="2158" y="219"/>
                  </a:lnTo>
                  <a:lnTo>
                    <a:pt x="2159" y="216"/>
                  </a:lnTo>
                  <a:lnTo>
                    <a:pt x="2160" y="213"/>
                  </a:lnTo>
                  <a:lnTo>
                    <a:pt x="2162" y="205"/>
                  </a:lnTo>
                  <a:lnTo>
                    <a:pt x="2162" y="196"/>
                  </a:lnTo>
                  <a:lnTo>
                    <a:pt x="2162" y="186"/>
                  </a:lnTo>
                  <a:lnTo>
                    <a:pt x="2161" y="182"/>
                  </a:lnTo>
                  <a:lnTo>
                    <a:pt x="2160" y="178"/>
                  </a:lnTo>
                  <a:lnTo>
                    <a:pt x="2158" y="171"/>
                  </a:lnTo>
                  <a:lnTo>
                    <a:pt x="2154" y="166"/>
                  </a:lnTo>
                  <a:lnTo>
                    <a:pt x="2153" y="163"/>
                  </a:lnTo>
                  <a:lnTo>
                    <a:pt x="2150" y="162"/>
                  </a:lnTo>
                  <a:lnTo>
                    <a:pt x="2146" y="159"/>
                  </a:lnTo>
                  <a:lnTo>
                    <a:pt x="2141" y="157"/>
                  </a:lnTo>
                  <a:lnTo>
                    <a:pt x="2138" y="157"/>
                  </a:lnTo>
                  <a:lnTo>
                    <a:pt x="2135" y="156"/>
                  </a:lnTo>
                  <a:lnTo>
                    <a:pt x="2130" y="157"/>
                  </a:lnTo>
                  <a:lnTo>
                    <a:pt x="2127" y="158"/>
                  </a:lnTo>
                  <a:lnTo>
                    <a:pt x="2125" y="159"/>
                  </a:lnTo>
                  <a:lnTo>
                    <a:pt x="2120" y="161"/>
                  </a:lnTo>
                  <a:lnTo>
                    <a:pt x="2118" y="163"/>
                  </a:lnTo>
                  <a:lnTo>
                    <a:pt x="2116" y="165"/>
                  </a:lnTo>
                  <a:lnTo>
                    <a:pt x="2114" y="168"/>
                  </a:lnTo>
                  <a:lnTo>
                    <a:pt x="2113" y="170"/>
                  </a:lnTo>
                  <a:lnTo>
                    <a:pt x="2110" y="177"/>
                  </a:lnTo>
                  <a:lnTo>
                    <a:pt x="2109" y="180"/>
                  </a:lnTo>
                  <a:lnTo>
                    <a:pt x="2109" y="184"/>
                  </a:lnTo>
                  <a:lnTo>
                    <a:pt x="2108" y="193"/>
                  </a:lnTo>
                  <a:close/>
                  <a:moveTo>
                    <a:pt x="2206" y="135"/>
                  </a:moveTo>
                  <a:lnTo>
                    <a:pt x="2240" y="135"/>
                  </a:lnTo>
                  <a:lnTo>
                    <a:pt x="2269" y="221"/>
                  </a:lnTo>
                  <a:lnTo>
                    <a:pt x="2297" y="135"/>
                  </a:lnTo>
                  <a:lnTo>
                    <a:pt x="2330" y="135"/>
                  </a:lnTo>
                  <a:lnTo>
                    <a:pt x="2287" y="251"/>
                  </a:lnTo>
                  <a:lnTo>
                    <a:pt x="2280" y="272"/>
                  </a:lnTo>
                  <a:lnTo>
                    <a:pt x="2276" y="282"/>
                  </a:lnTo>
                  <a:lnTo>
                    <a:pt x="2274" y="286"/>
                  </a:lnTo>
                  <a:lnTo>
                    <a:pt x="2272" y="289"/>
                  </a:lnTo>
                  <a:lnTo>
                    <a:pt x="2268" y="294"/>
                  </a:lnTo>
                  <a:lnTo>
                    <a:pt x="2263" y="298"/>
                  </a:lnTo>
                  <a:lnTo>
                    <a:pt x="2260" y="299"/>
                  </a:lnTo>
                  <a:lnTo>
                    <a:pt x="2257" y="301"/>
                  </a:lnTo>
                  <a:lnTo>
                    <a:pt x="2254" y="302"/>
                  </a:lnTo>
                  <a:lnTo>
                    <a:pt x="2251" y="303"/>
                  </a:lnTo>
                  <a:lnTo>
                    <a:pt x="2247" y="304"/>
                  </a:lnTo>
                  <a:lnTo>
                    <a:pt x="2243" y="305"/>
                  </a:lnTo>
                  <a:lnTo>
                    <a:pt x="2234" y="305"/>
                  </a:lnTo>
                  <a:lnTo>
                    <a:pt x="2225" y="305"/>
                  </a:lnTo>
                  <a:lnTo>
                    <a:pt x="2216" y="303"/>
                  </a:lnTo>
                  <a:lnTo>
                    <a:pt x="2213" y="278"/>
                  </a:lnTo>
                  <a:lnTo>
                    <a:pt x="2220" y="279"/>
                  </a:lnTo>
                  <a:lnTo>
                    <a:pt x="2227" y="280"/>
                  </a:lnTo>
                  <a:lnTo>
                    <a:pt x="2232" y="279"/>
                  </a:lnTo>
                  <a:lnTo>
                    <a:pt x="2237" y="278"/>
                  </a:lnTo>
                  <a:lnTo>
                    <a:pt x="2240" y="276"/>
                  </a:lnTo>
                  <a:lnTo>
                    <a:pt x="2242" y="274"/>
                  </a:lnTo>
                  <a:lnTo>
                    <a:pt x="2243" y="273"/>
                  </a:lnTo>
                  <a:lnTo>
                    <a:pt x="2248" y="265"/>
                  </a:lnTo>
                  <a:lnTo>
                    <a:pt x="2252" y="256"/>
                  </a:lnTo>
                  <a:lnTo>
                    <a:pt x="2206" y="135"/>
                  </a:lnTo>
                  <a:close/>
                  <a:moveTo>
                    <a:pt x="1224" y="416"/>
                  </a:moveTo>
                  <a:lnTo>
                    <a:pt x="1224" y="442"/>
                  </a:lnTo>
                  <a:lnTo>
                    <a:pt x="1203" y="442"/>
                  </a:lnTo>
                  <a:lnTo>
                    <a:pt x="1203" y="491"/>
                  </a:lnTo>
                  <a:lnTo>
                    <a:pt x="1203" y="502"/>
                  </a:lnTo>
                  <a:lnTo>
                    <a:pt x="1203" y="506"/>
                  </a:lnTo>
                  <a:lnTo>
                    <a:pt x="1203" y="508"/>
                  </a:lnTo>
                  <a:lnTo>
                    <a:pt x="1206" y="511"/>
                  </a:lnTo>
                  <a:lnTo>
                    <a:pt x="1208" y="513"/>
                  </a:lnTo>
                  <a:lnTo>
                    <a:pt x="1210" y="513"/>
                  </a:lnTo>
                  <a:lnTo>
                    <a:pt x="1211" y="514"/>
                  </a:lnTo>
                  <a:lnTo>
                    <a:pt x="1217" y="513"/>
                  </a:lnTo>
                  <a:lnTo>
                    <a:pt x="1224" y="510"/>
                  </a:lnTo>
                  <a:lnTo>
                    <a:pt x="1227" y="535"/>
                  </a:lnTo>
                  <a:lnTo>
                    <a:pt x="1221" y="537"/>
                  </a:lnTo>
                  <a:lnTo>
                    <a:pt x="1215" y="539"/>
                  </a:lnTo>
                  <a:lnTo>
                    <a:pt x="1209" y="540"/>
                  </a:lnTo>
                  <a:lnTo>
                    <a:pt x="1202" y="540"/>
                  </a:lnTo>
                  <a:lnTo>
                    <a:pt x="1198" y="540"/>
                  </a:lnTo>
                  <a:lnTo>
                    <a:pt x="1194" y="539"/>
                  </a:lnTo>
                  <a:lnTo>
                    <a:pt x="1186" y="537"/>
                  </a:lnTo>
                  <a:lnTo>
                    <a:pt x="1180" y="534"/>
                  </a:lnTo>
                  <a:lnTo>
                    <a:pt x="1178" y="532"/>
                  </a:lnTo>
                  <a:lnTo>
                    <a:pt x="1176" y="530"/>
                  </a:lnTo>
                  <a:lnTo>
                    <a:pt x="1174" y="527"/>
                  </a:lnTo>
                  <a:lnTo>
                    <a:pt x="1173" y="524"/>
                  </a:lnTo>
                  <a:lnTo>
                    <a:pt x="1171" y="517"/>
                  </a:lnTo>
                  <a:lnTo>
                    <a:pt x="1171" y="509"/>
                  </a:lnTo>
                  <a:lnTo>
                    <a:pt x="1170" y="495"/>
                  </a:lnTo>
                  <a:lnTo>
                    <a:pt x="1170" y="442"/>
                  </a:lnTo>
                  <a:lnTo>
                    <a:pt x="1156" y="442"/>
                  </a:lnTo>
                  <a:lnTo>
                    <a:pt x="1156" y="416"/>
                  </a:lnTo>
                  <a:lnTo>
                    <a:pt x="1170" y="416"/>
                  </a:lnTo>
                  <a:lnTo>
                    <a:pt x="1170" y="392"/>
                  </a:lnTo>
                  <a:lnTo>
                    <a:pt x="1203" y="373"/>
                  </a:lnTo>
                  <a:lnTo>
                    <a:pt x="1203" y="416"/>
                  </a:lnTo>
                  <a:lnTo>
                    <a:pt x="1224" y="416"/>
                  </a:lnTo>
                  <a:close/>
                  <a:moveTo>
                    <a:pt x="1279" y="370"/>
                  </a:moveTo>
                  <a:lnTo>
                    <a:pt x="1279" y="432"/>
                  </a:lnTo>
                  <a:lnTo>
                    <a:pt x="1283" y="427"/>
                  </a:lnTo>
                  <a:lnTo>
                    <a:pt x="1287" y="424"/>
                  </a:lnTo>
                  <a:lnTo>
                    <a:pt x="1291" y="421"/>
                  </a:lnTo>
                  <a:lnTo>
                    <a:pt x="1296" y="418"/>
                  </a:lnTo>
                  <a:lnTo>
                    <a:pt x="1300" y="416"/>
                  </a:lnTo>
                  <a:lnTo>
                    <a:pt x="1305" y="415"/>
                  </a:lnTo>
                  <a:lnTo>
                    <a:pt x="1310" y="414"/>
                  </a:lnTo>
                  <a:lnTo>
                    <a:pt x="1316" y="413"/>
                  </a:lnTo>
                  <a:lnTo>
                    <a:pt x="1321" y="414"/>
                  </a:lnTo>
                  <a:lnTo>
                    <a:pt x="1326" y="414"/>
                  </a:lnTo>
                  <a:lnTo>
                    <a:pt x="1331" y="416"/>
                  </a:lnTo>
                  <a:lnTo>
                    <a:pt x="1336" y="418"/>
                  </a:lnTo>
                  <a:lnTo>
                    <a:pt x="1340" y="420"/>
                  </a:lnTo>
                  <a:lnTo>
                    <a:pt x="1344" y="422"/>
                  </a:lnTo>
                  <a:lnTo>
                    <a:pt x="1347" y="425"/>
                  </a:lnTo>
                  <a:lnTo>
                    <a:pt x="1349" y="428"/>
                  </a:lnTo>
                  <a:lnTo>
                    <a:pt x="1353" y="435"/>
                  </a:lnTo>
                  <a:lnTo>
                    <a:pt x="1354" y="438"/>
                  </a:lnTo>
                  <a:lnTo>
                    <a:pt x="1355" y="442"/>
                  </a:lnTo>
                  <a:lnTo>
                    <a:pt x="1357" y="452"/>
                  </a:lnTo>
                  <a:lnTo>
                    <a:pt x="1357" y="466"/>
                  </a:lnTo>
                  <a:lnTo>
                    <a:pt x="1357" y="537"/>
                  </a:lnTo>
                  <a:lnTo>
                    <a:pt x="1325" y="537"/>
                  </a:lnTo>
                  <a:lnTo>
                    <a:pt x="1325" y="473"/>
                  </a:lnTo>
                  <a:lnTo>
                    <a:pt x="1324" y="458"/>
                  </a:lnTo>
                  <a:lnTo>
                    <a:pt x="1324" y="453"/>
                  </a:lnTo>
                  <a:lnTo>
                    <a:pt x="1323" y="449"/>
                  </a:lnTo>
                  <a:lnTo>
                    <a:pt x="1322" y="447"/>
                  </a:lnTo>
                  <a:lnTo>
                    <a:pt x="1321" y="445"/>
                  </a:lnTo>
                  <a:lnTo>
                    <a:pt x="1319" y="443"/>
                  </a:lnTo>
                  <a:lnTo>
                    <a:pt x="1317" y="441"/>
                  </a:lnTo>
                  <a:lnTo>
                    <a:pt x="1314" y="440"/>
                  </a:lnTo>
                  <a:lnTo>
                    <a:pt x="1311" y="439"/>
                  </a:lnTo>
                  <a:lnTo>
                    <a:pt x="1308" y="438"/>
                  </a:lnTo>
                  <a:lnTo>
                    <a:pt x="1305" y="438"/>
                  </a:lnTo>
                  <a:lnTo>
                    <a:pt x="1301" y="438"/>
                  </a:lnTo>
                  <a:lnTo>
                    <a:pt x="1297" y="439"/>
                  </a:lnTo>
                  <a:lnTo>
                    <a:pt x="1294" y="440"/>
                  </a:lnTo>
                  <a:lnTo>
                    <a:pt x="1291" y="442"/>
                  </a:lnTo>
                  <a:lnTo>
                    <a:pt x="1288" y="444"/>
                  </a:lnTo>
                  <a:lnTo>
                    <a:pt x="1285" y="447"/>
                  </a:lnTo>
                  <a:lnTo>
                    <a:pt x="1283" y="450"/>
                  </a:lnTo>
                  <a:lnTo>
                    <a:pt x="1282" y="454"/>
                  </a:lnTo>
                  <a:lnTo>
                    <a:pt x="1280" y="458"/>
                  </a:lnTo>
                  <a:lnTo>
                    <a:pt x="1279" y="463"/>
                  </a:lnTo>
                  <a:lnTo>
                    <a:pt x="1279" y="470"/>
                  </a:lnTo>
                  <a:lnTo>
                    <a:pt x="1279" y="477"/>
                  </a:lnTo>
                  <a:lnTo>
                    <a:pt x="1279" y="537"/>
                  </a:lnTo>
                  <a:lnTo>
                    <a:pt x="1247" y="537"/>
                  </a:lnTo>
                  <a:lnTo>
                    <a:pt x="1247" y="370"/>
                  </a:lnTo>
                  <a:lnTo>
                    <a:pt x="1279" y="370"/>
                  </a:lnTo>
                  <a:close/>
                  <a:moveTo>
                    <a:pt x="1460" y="499"/>
                  </a:moveTo>
                  <a:lnTo>
                    <a:pt x="1492" y="504"/>
                  </a:lnTo>
                  <a:lnTo>
                    <a:pt x="1488" y="512"/>
                  </a:lnTo>
                  <a:lnTo>
                    <a:pt x="1486" y="516"/>
                  </a:lnTo>
                  <a:lnTo>
                    <a:pt x="1484" y="520"/>
                  </a:lnTo>
                  <a:lnTo>
                    <a:pt x="1481" y="523"/>
                  </a:lnTo>
                  <a:lnTo>
                    <a:pt x="1478" y="526"/>
                  </a:lnTo>
                  <a:lnTo>
                    <a:pt x="1475" y="529"/>
                  </a:lnTo>
                  <a:lnTo>
                    <a:pt x="1472" y="531"/>
                  </a:lnTo>
                  <a:lnTo>
                    <a:pt x="1465" y="535"/>
                  </a:lnTo>
                  <a:lnTo>
                    <a:pt x="1461" y="537"/>
                  </a:lnTo>
                  <a:lnTo>
                    <a:pt x="1457" y="538"/>
                  </a:lnTo>
                  <a:lnTo>
                    <a:pt x="1449" y="540"/>
                  </a:lnTo>
                  <a:lnTo>
                    <a:pt x="1444" y="540"/>
                  </a:lnTo>
                  <a:lnTo>
                    <a:pt x="1439" y="540"/>
                  </a:lnTo>
                  <a:lnTo>
                    <a:pt x="1431" y="540"/>
                  </a:lnTo>
                  <a:lnTo>
                    <a:pt x="1424" y="539"/>
                  </a:lnTo>
                  <a:lnTo>
                    <a:pt x="1418" y="537"/>
                  </a:lnTo>
                  <a:lnTo>
                    <a:pt x="1411" y="535"/>
                  </a:lnTo>
                  <a:lnTo>
                    <a:pt x="1409" y="534"/>
                  </a:lnTo>
                  <a:lnTo>
                    <a:pt x="1406" y="532"/>
                  </a:lnTo>
                  <a:lnTo>
                    <a:pt x="1401" y="529"/>
                  </a:lnTo>
                  <a:lnTo>
                    <a:pt x="1396" y="524"/>
                  </a:lnTo>
                  <a:lnTo>
                    <a:pt x="1392" y="519"/>
                  </a:lnTo>
                  <a:lnTo>
                    <a:pt x="1389" y="515"/>
                  </a:lnTo>
                  <a:lnTo>
                    <a:pt x="1387" y="511"/>
                  </a:lnTo>
                  <a:lnTo>
                    <a:pt x="1385" y="506"/>
                  </a:lnTo>
                  <a:lnTo>
                    <a:pt x="1383" y="501"/>
                  </a:lnTo>
                  <a:lnTo>
                    <a:pt x="1382" y="495"/>
                  </a:lnTo>
                  <a:lnTo>
                    <a:pt x="1381" y="490"/>
                  </a:lnTo>
                  <a:lnTo>
                    <a:pt x="1380" y="484"/>
                  </a:lnTo>
                  <a:lnTo>
                    <a:pt x="1380" y="478"/>
                  </a:lnTo>
                  <a:lnTo>
                    <a:pt x="1380" y="470"/>
                  </a:lnTo>
                  <a:lnTo>
                    <a:pt x="1381" y="463"/>
                  </a:lnTo>
                  <a:lnTo>
                    <a:pt x="1382" y="457"/>
                  </a:lnTo>
                  <a:lnTo>
                    <a:pt x="1384" y="451"/>
                  </a:lnTo>
                  <a:lnTo>
                    <a:pt x="1386" y="445"/>
                  </a:lnTo>
                  <a:lnTo>
                    <a:pt x="1389" y="440"/>
                  </a:lnTo>
                  <a:lnTo>
                    <a:pt x="1392" y="435"/>
                  </a:lnTo>
                  <a:lnTo>
                    <a:pt x="1396" y="431"/>
                  </a:lnTo>
                  <a:lnTo>
                    <a:pt x="1400" y="427"/>
                  </a:lnTo>
                  <a:lnTo>
                    <a:pt x="1404" y="423"/>
                  </a:lnTo>
                  <a:lnTo>
                    <a:pt x="1409" y="420"/>
                  </a:lnTo>
                  <a:lnTo>
                    <a:pt x="1414" y="418"/>
                  </a:lnTo>
                  <a:lnTo>
                    <a:pt x="1419" y="416"/>
                  </a:lnTo>
                  <a:lnTo>
                    <a:pt x="1424" y="415"/>
                  </a:lnTo>
                  <a:lnTo>
                    <a:pt x="1430" y="414"/>
                  </a:lnTo>
                  <a:lnTo>
                    <a:pt x="1436" y="413"/>
                  </a:lnTo>
                  <a:lnTo>
                    <a:pt x="1442" y="414"/>
                  </a:lnTo>
                  <a:lnTo>
                    <a:pt x="1449" y="415"/>
                  </a:lnTo>
                  <a:lnTo>
                    <a:pt x="1452" y="415"/>
                  </a:lnTo>
                  <a:lnTo>
                    <a:pt x="1454" y="416"/>
                  </a:lnTo>
                  <a:lnTo>
                    <a:pt x="1460" y="418"/>
                  </a:lnTo>
                  <a:lnTo>
                    <a:pt x="1465" y="420"/>
                  </a:lnTo>
                  <a:lnTo>
                    <a:pt x="1470" y="423"/>
                  </a:lnTo>
                  <a:lnTo>
                    <a:pt x="1474" y="427"/>
                  </a:lnTo>
                  <a:lnTo>
                    <a:pt x="1478" y="431"/>
                  </a:lnTo>
                  <a:lnTo>
                    <a:pt x="1482" y="436"/>
                  </a:lnTo>
                  <a:lnTo>
                    <a:pt x="1485" y="441"/>
                  </a:lnTo>
                  <a:lnTo>
                    <a:pt x="1488" y="447"/>
                  </a:lnTo>
                  <a:lnTo>
                    <a:pt x="1490" y="454"/>
                  </a:lnTo>
                  <a:lnTo>
                    <a:pt x="1492" y="461"/>
                  </a:lnTo>
                  <a:lnTo>
                    <a:pt x="1493" y="469"/>
                  </a:lnTo>
                  <a:lnTo>
                    <a:pt x="1493" y="477"/>
                  </a:lnTo>
                  <a:lnTo>
                    <a:pt x="1493" y="486"/>
                  </a:lnTo>
                  <a:lnTo>
                    <a:pt x="1413" y="486"/>
                  </a:lnTo>
                  <a:lnTo>
                    <a:pt x="1414" y="493"/>
                  </a:lnTo>
                  <a:lnTo>
                    <a:pt x="1415" y="499"/>
                  </a:lnTo>
                  <a:lnTo>
                    <a:pt x="1418" y="504"/>
                  </a:lnTo>
                  <a:lnTo>
                    <a:pt x="1421" y="508"/>
                  </a:lnTo>
                  <a:lnTo>
                    <a:pt x="1425" y="512"/>
                  </a:lnTo>
                  <a:lnTo>
                    <a:pt x="1429" y="514"/>
                  </a:lnTo>
                  <a:lnTo>
                    <a:pt x="1434" y="516"/>
                  </a:lnTo>
                  <a:lnTo>
                    <a:pt x="1439" y="516"/>
                  </a:lnTo>
                  <a:lnTo>
                    <a:pt x="1443" y="516"/>
                  </a:lnTo>
                  <a:lnTo>
                    <a:pt x="1446" y="515"/>
                  </a:lnTo>
                  <a:lnTo>
                    <a:pt x="1449" y="514"/>
                  </a:lnTo>
                  <a:lnTo>
                    <a:pt x="1452" y="512"/>
                  </a:lnTo>
                  <a:lnTo>
                    <a:pt x="1454" y="510"/>
                  </a:lnTo>
                  <a:lnTo>
                    <a:pt x="1456" y="507"/>
                  </a:lnTo>
                  <a:lnTo>
                    <a:pt x="1458" y="503"/>
                  </a:lnTo>
                  <a:lnTo>
                    <a:pt x="1460" y="499"/>
                  </a:lnTo>
                  <a:close/>
                  <a:moveTo>
                    <a:pt x="1462" y="466"/>
                  </a:moveTo>
                  <a:lnTo>
                    <a:pt x="1461" y="460"/>
                  </a:lnTo>
                  <a:lnTo>
                    <a:pt x="1460" y="457"/>
                  </a:lnTo>
                  <a:lnTo>
                    <a:pt x="1460" y="454"/>
                  </a:lnTo>
                  <a:lnTo>
                    <a:pt x="1459" y="452"/>
                  </a:lnTo>
                  <a:lnTo>
                    <a:pt x="1457" y="449"/>
                  </a:lnTo>
                  <a:lnTo>
                    <a:pt x="1456" y="447"/>
                  </a:lnTo>
                  <a:lnTo>
                    <a:pt x="1454" y="445"/>
                  </a:lnTo>
                  <a:lnTo>
                    <a:pt x="1451" y="442"/>
                  </a:lnTo>
                  <a:lnTo>
                    <a:pt x="1449" y="441"/>
                  </a:lnTo>
                  <a:lnTo>
                    <a:pt x="1447" y="440"/>
                  </a:lnTo>
                  <a:lnTo>
                    <a:pt x="1442" y="438"/>
                  </a:lnTo>
                  <a:lnTo>
                    <a:pt x="1438" y="438"/>
                  </a:lnTo>
                  <a:lnTo>
                    <a:pt x="1433" y="438"/>
                  </a:lnTo>
                  <a:lnTo>
                    <a:pt x="1428" y="440"/>
                  </a:lnTo>
                  <a:lnTo>
                    <a:pt x="1424" y="442"/>
                  </a:lnTo>
                  <a:lnTo>
                    <a:pt x="1420" y="446"/>
                  </a:lnTo>
                  <a:lnTo>
                    <a:pt x="1419" y="448"/>
                  </a:lnTo>
                  <a:lnTo>
                    <a:pt x="1417" y="450"/>
                  </a:lnTo>
                  <a:lnTo>
                    <a:pt x="1415" y="455"/>
                  </a:lnTo>
                  <a:lnTo>
                    <a:pt x="1414" y="460"/>
                  </a:lnTo>
                  <a:lnTo>
                    <a:pt x="1414" y="466"/>
                  </a:lnTo>
                  <a:lnTo>
                    <a:pt x="1462" y="466"/>
                  </a:lnTo>
                  <a:close/>
                  <a:moveTo>
                    <a:pt x="1585" y="537"/>
                  </a:moveTo>
                  <a:lnTo>
                    <a:pt x="1585" y="370"/>
                  </a:lnTo>
                  <a:lnTo>
                    <a:pt x="1709" y="370"/>
                  </a:lnTo>
                  <a:lnTo>
                    <a:pt x="1709" y="398"/>
                  </a:lnTo>
                  <a:lnTo>
                    <a:pt x="1619" y="398"/>
                  </a:lnTo>
                  <a:lnTo>
                    <a:pt x="1619" y="435"/>
                  </a:lnTo>
                  <a:lnTo>
                    <a:pt x="1703" y="435"/>
                  </a:lnTo>
                  <a:lnTo>
                    <a:pt x="1703" y="464"/>
                  </a:lnTo>
                  <a:lnTo>
                    <a:pt x="1619" y="464"/>
                  </a:lnTo>
                  <a:lnTo>
                    <a:pt x="1619" y="509"/>
                  </a:lnTo>
                  <a:lnTo>
                    <a:pt x="1712" y="509"/>
                  </a:lnTo>
                  <a:lnTo>
                    <a:pt x="1712" y="537"/>
                  </a:lnTo>
                  <a:lnTo>
                    <a:pt x="1585" y="537"/>
                  </a:lnTo>
                  <a:close/>
                  <a:moveTo>
                    <a:pt x="1820" y="537"/>
                  </a:moveTo>
                  <a:lnTo>
                    <a:pt x="1820" y="519"/>
                  </a:lnTo>
                  <a:lnTo>
                    <a:pt x="1817" y="524"/>
                  </a:lnTo>
                  <a:lnTo>
                    <a:pt x="1813" y="528"/>
                  </a:lnTo>
                  <a:lnTo>
                    <a:pt x="1808" y="532"/>
                  </a:lnTo>
                  <a:lnTo>
                    <a:pt x="1803" y="535"/>
                  </a:lnTo>
                  <a:lnTo>
                    <a:pt x="1797" y="537"/>
                  </a:lnTo>
                  <a:lnTo>
                    <a:pt x="1792" y="539"/>
                  </a:lnTo>
                  <a:lnTo>
                    <a:pt x="1786" y="540"/>
                  </a:lnTo>
                  <a:lnTo>
                    <a:pt x="1780" y="540"/>
                  </a:lnTo>
                  <a:lnTo>
                    <a:pt x="1774" y="540"/>
                  </a:lnTo>
                  <a:lnTo>
                    <a:pt x="1768" y="539"/>
                  </a:lnTo>
                  <a:lnTo>
                    <a:pt x="1763" y="537"/>
                  </a:lnTo>
                  <a:lnTo>
                    <a:pt x="1758" y="535"/>
                  </a:lnTo>
                  <a:lnTo>
                    <a:pt x="1754" y="532"/>
                  </a:lnTo>
                  <a:lnTo>
                    <a:pt x="1752" y="530"/>
                  </a:lnTo>
                  <a:lnTo>
                    <a:pt x="1750" y="528"/>
                  </a:lnTo>
                  <a:lnTo>
                    <a:pt x="1747" y="524"/>
                  </a:lnTo>
                  <a:lnTo>
                    <a:pt x="1744" y="520"/>
                  </a:lnTo>
                  <a:lnTo>
                    <a:pt x="1742" y="514"/>
                  </a:lnTo>
                  <a:lnTo>
                    <a:pt x="1741" y="508"/>
                  </a:lnTo>
                  <a:lnTo>
                    <a:pt x="1740" y="501"/>
                  </a:lnTo>
                  <a:lnTo>
                    <a:pt x="1740" y="493"/>
                  </a:lnTo>
                  <a:lnTo>
                    <a:pt x="1740" y="416"/>
                  </a:lnTo>
                  <a:lnTo>
                    <a:pt x="1772" y="416"/>
                  </a:lnTo>
                  <a:lnTo>
                    <a:pt x="1772" y="472"/>
                  </a:lnTo>
                  <a:lnTo>
                    <a:pt x="1772" y="493"/>
                  </a:lnTo>
                  <a:lnTo>
                    <a:pt x="1773" y="499"/>
                  </a:lnTo>
                  <a:lnTo>
                    <a:pt x="1774" y="503"/>
                  </a:lnTo>
                  <a:lnTo>
                    <a:pt x="1775" y="506"/>
                  </a:lnTo>
                  <a:lnTo>
                    <a:pt x="1776" y="508"/>
                  </a:lnTo>
                  <a:lnTo>
                    <a:pt x="1778" y="511"/>
                  </a:lnTo>
                  <a:lnTo>
                    <a:pt x="1780" y="512"/>
                  </a:lnTo>
                  <a:lnTo>
                    <a:pt x="1783" y="514"/>
                  </a:lnTo>
                  <a:lnTo>
                    <a:pt x="1785" y="515"/>
                  </a:lnTo>
                  <a:lnTo>
                    <a:pt x="1792" y="516"/>
                  </a:lnTo>
                  <a:lnTo>
                    <a:pt x="1796" y="515"/>
                  </a:lnTo>
                  <a:lnTo>
                    <a:pt x="1800" y="515"/>
                  </a:lnTo>
                  <a:lnTo>
                    <a:pt x="1802" y="514"/>
                  </a:lnTo>
                  <a:lnTo>
                    <a:pt x="1803" y="513"/>
                  </a:lnTo>
                  <a:lnTo>
                    <a:pt x="1807" y="511"/>
                  </a:lnTo>
                  <a:lnTo>
                    <a:pt x="1810" y="509"/>
                  </a:lnTo>
                  <a:lnTo>
                    <a:pt x="1812" y="506"/>
                  </a:lnTo>
                  <a:lnTo>
                    <a:pt x="1814" y="503"/>
                  </a:lnTo>
                  <a:lnTo>
                    <a:pt x="1816" y="500"/>
                  </a:lnTo>
                  <a:lnTo>
                    <a:pt x="1817" y="495"/>
                  </a:lnTo>
                  <a:lnTo>
                    <a:pt x="1817" y="489"/>
                  </a:lnTo>
                  <a:lnTo>
                    <a:pt x="1818" y="479"/>
                  </a:lnTo>
                  <a:lnTo>
                    <a:pt x="1818" y="467"/>
                  </a:lnTo>
                  <a:lnTo>
                    <a:pt x="1818" y="416"/>
                  </a:lnTo>
                  <a:lnTo>
                    <a:pt x="1850" y="416"/>
                  </a:lnTo>
                  <a:lnTo>
                    <a:pt x="1850" y="537"/>
                  </a:lnTo>
                  <a:lnTo>
                    <a:pt x="1820" y="537"/>
                  </a:lnTo>
                  <a:close/>
                  <a:moveTo>
                    <a:pt x="1914" y="537"/>
                  </a:moveTo>
                  <a:lnTo>
                    <a:pt x="1882" y="537"/>
                  </a:lnTo>
                  <a:lnTo>
                    <a:pt x="1882" y="416"/>
                  </a:lnTo>
                  <a:lnTo>
                    <a:pt x="1912" y="416"/>
                  </a:lnTo>
                  <a:lnTo>
                    <a:pt x="1912" y="433"/>
                  </a:lnTo>
                  <a:lnTo>
                    <a:pt x="1915" y="428"/>
                  </a:lnTo>
                  <a:lnTo>
                    <a:pt x="1919" y="423"/>
                  </a:lnTo>
                  <a:lnTo>
                    <a:pt x="1922" y="420"/>
                  </a:lnTo>
                  <a:lnTo>
                    <a:pt x="1925" y="417"/>
                  </a:lnTo>
                  <a:lnTo>
                    <a:pt x="1929" y="416"/>
                  </a:lnTo>
                  <a:lnTo>
                    <a:pt x="1932" y="414"/>
                  </a:lnTo>
                  <a:lnTo>
                    <a:pt x="1936" y="414"/>
                  </a:lnTo>
                  <a:lnTo>
                    <a:pt x="1939" y="413"/>
                  </a:lnTo>
                  <a:lnTo>
                    <a:pt x="1945" y="414"/>
                  </a:lnTo>
                  <a:lnTo>
                    <a:pt x="1950" y="415"/>
                  </a:lnTo>
                  <a:lnTo>
                    <a:pt x="1955" y="417"/>
                  </a:lnTo>
                  <a:lnTo>
                    <a:pt x="1960" y="420"/>
                  </a:lnTo>
                  <a:lnTo>
                    <a:pt x="1951" y="447"/>
                  </a:lnTo>
                  <a:lnTo>
                    <a:pt x="1947" y="445"/>
                  </a:lnTo>
                  <a:lnTo>
                    <a:pt x="1943" y="444"/>
                  </a:lnTo>
                  <a:lnTo>
                    <a:pt x="1939" y="443"/>
                  </a:lnTo>
                  <a:lnTo>
                    <a:pt x="1935" y="442"/>
                  </a:lnTo>
                  <a:lnTo>
                    <a:pt x="1932" y="442"/>
                  </a:lnTo>
                  <a:lnTo>
                    <a:pt x="1929" y="443"/>
                  </a:lnTo>
                  <a:lnTo>
                    <a:pt x="1926" y="444"/>
                  </a:lnTo>
                  <a:lnTo>
                    <a:pt x="1924" y="446"/>
                  </a:lnTo>
                  <a:lnTo>
                    <a:pt x="1922" y="448"/>
                  </a:lnTo>
                  <a:lnTo>
                    <a:pt x="1920" y="451"/>
                  </a:lnTo>
                  <a:lnTo>
                    <a:pt x="1918" y="455"/>
                  </a:lnTo>
                  <a:lnTo>
                    <a:pt x="1917" y="459"/>
                  </a:lnTo>
                  <a:lnTo>
                    <a:pt x="1915" y="466"/>
                  </a:lnTo>
                  <a:lnTo>
                    <a:pt x="1915" y="474"/>
                  </a:lnTo>
                  <a:lnTo>
                    <a:pt x="1914" y="486"/>
                  </a:lnTo>
                  <a:lnTo>
                    <a:pt x="1914" y="500"/>
                  </a:lnTo>
                  <a:lnTo>
                    <a:pt x="1914" y="537"/>
                  </a:lnTo>
                  <a:close/>
                  <a:moveTo>
                    <a:pt x="1967" y="475"/>
                  </a:moveTo>
                  <a:lnTo>
                    <a:pt x="1967" y="467"/>
                  </a:lnTo>
                  <a:lnTo>
                    <a:pt x="1969" y="459"/>
                  </a:lnTo>
                  <a:lnTo>
                    <a:pt x="1971" y="452"/>
                  </a:lnTo>
                  <a:lnTo>
                    <a:pt x="1975" y="444"/>
                  </a:lnTo>
                  <a:lnTo>
                    <a:pt x="1979" y="437"/>
                  </a:lnTo>
                  <a:lnTo>
                    <a:pt x="1982" y="434"/>
                  </a:lnTo>
                  <a:lnTo>
                    <a:pt x="1984" y="431"/>
                  </a:lnTo>
                  <a:lnTo>
                    <a:pt x="1987" y="428"/>
                  </a:lnTo>
                  <a:lnTo>
                    <a:pt x="1990" y="426"/>
                  </a:lnTo>
                  <a:lnTo>
                    <a:pt x="1997" y="421"/>
                  </a:lnTo>
                  <a:lnTo>
                    <a:pt x="2004" y="418"/>
                  </a:lnTo>
                  <a:lnTo>
                    <a:pt x="2012" y="415"/>
                  </a:lnTo>
                  <a:lnTo>
                    <a:pt x="2021" y="414"/>
                  </a:lnTo>
                  <a:lnTo>
                    <a:pt x="2029" y="413"/>
                  </a:lnTo>
                  <a:lnTo>
                    <a:pt x="2036" y="414"/>
                  </a:lnTo>
                  <a:lnTo>
                    <a:pt x="2042" y="415"/>
                  </a:lnTo>
                  <a:lnTo>
                    <a:pt x="2049" y="416"/>
                  </a:lnTo>
                  <a:lnTo>
                    <a:pt x="2054" y="418"/>
                  </a:lnTo>
                  <a:lnTo>
                    <a:pt x="2060" y="420"/>
                  </a:lnTo>
                  <a:lnTo>
                    <a:pt x="2065" y="424"/>
                  </a:lnTo>
                  <a:lnTo>
                    <a:pt x="2067" y="425"/>
                  </a:lnTo>
                  <a:lnTo>
                    <a:pt x="2070" y="427"/>
                  </a:lnTo>
                  <a:lnTo>
                    <a:pt x="2074" y="431"/>
                  </a:lnTo>
                  <a:lnTo>
                    <a:pt x="2078" y="436"/>
                  </a:lnTo>
                  <a:lnTo>
                    <a:pt x="2082" y="441"/>
                  </a:lnTo>
                  <a:lnTo>
                    <a:pt x="2085" y="446"/>
                  </a:lnTo>
                  <a:lnTo>
                    <a:pt x="2088" y="452"/>
                  </a:lnTo>
                  <a:lnTo>
                    <a:pt x="2089" y="457"/>
                  </a:lnTo>
                  <a:lnTo>
                    <a:pt x="2091" y="463"/>
                  </a:lnTo>
                  <a:lnTo>
                    <a:pt x="2092" y="470"/>
                  </a:lnTo>
                  <a:lnTo>
                    <a:pt x="2092" y="476"/>
                  </a:lnTo>
                  <a:lnTo>
                    <a:pt x="2092" y="483"/>
                  </a:lnTo>
                  <a:lnTo>
                    <a:pt x="2091" y="490"/>
                  </a:lnTo>
                  <a:lnTo>
                    <a:pt x="2089" y="496"/>
                  </a:lnTo>
                  <a:lnTo>
                    <a:pt x="2087" y="502"/>
                  </a:lnTo>
                  <a:lnTo>
                    <a:pt x="2085" y="507"/>
                  </a:lnTo>
                  <a:lnTo>
                    <a:pt x="2082" y="512"/>
                  </a:lnTo>
                  <a:lnTo>
                    <a:pt x="2078" y="517"/>
                  </a:lnTo>
                  <a:lnTo>
                    <a:pt x="2074" y="522"/>
                  </a:lnTo>
                  <a:lnTo>
                    <a:pt x="2070" y="526"/>
                  </a:lnTo>
                  <a:lnTo>
                    <a:pt x="2065" y="530"/>
                  </a:lnTo>
                  <a:lnTo>
                    <a:pt x="2060" y="533"/>
                  </a:lnTo>
                  <a:lnTo>
                    <a:pt x="2054" y="536"/>
                  </a:lnTo>
                  <a:lnTo>
                    <a:pt x="2048" y="538"/>
                  </a:lnTo>
                  <a:lnTo>
                    <a:pt x="2042" y="539"/>
                  </a:lnTo>
                  <a:lnTo>
                    <a:pt x="2036" y="540"/>
                  </a:lnTo>
                  <a:lnTo>
                    <a:pt x="2029" y="540"/>
                  </a:lnTo>
                  <a:lnTo>
                    <a:pt x="2021" y="540"/>
                  </a:lnTo>
                  <a:lnTo>
                    <a:pt x="2017" y="539"/>
                  </a:lnTo>
                  <a:lnTo>
                    <a:pt x="2013" y="538"/>
                  </a:lnTo>
                  <a:lnTo>
                    <a:pt x="2005" y="536"/>
                  </a:lnTo>
                  <a:lnTo>
                    <a:pt x="1998" y="533"/>
                  </a:lnTo>
                  <a:lnTo>
                    <a:pt x="1991" y="528"/>
                  </a:lnTo>
                  <a:lnTo>
                    <a:pt x="1984" y="523"/>
                  </a:lnTo>
                  <a:lnTo>
                    <a:pt x="1982" y="520"/>
                  </a:lnTo>
                  <a:lnTo>
                    <a:pt x="1979" y="517"/>
                  </a:lnTo>
                  <a:lnTo>
                    <a:pt x="1975" y="511"/>
                  </a:lnTo>
                  <a:lnTo>
                    <a:pt x="1971" y="503"/>
                  </a:lnTo>
                  <a:lnTo>
                    <a:pt x="1969" y="494"/>
                  </a:lnTo>
                  <a:lnTo>
                    <a:pt x="1968" y="490"/>
                  </a:lnTo>
                  <a:lnTo>
                    <a:pt x="1967" y="485"/>
                  </a:lnTo>
                  <a:lnTo>
                    <a:pt x="1967" y="475"/>
                  </a:lnTo>
                  <a:close/>
                  <a:moveTo>
                    <a:pt x="2000" y="477"/>
                  </a:moveTo>
                  <a:lnTo>
                    <a:pt x="2000" y="485"/>
                  </a:lnTo>
                  <a:lnTo>
                    <a:pt x="2001" y="489"/>
                  </a:lnTo>
                  <a:lnTo>
                    <a:pt x="2002" y="493"/>
                  </a:lnTo>
                  <a:lnTo>
                    <a:pt x="2003" y="496"/>
                  </a:lnTo>
                  <a:lnTo>
                    <a:pt x="2005" y="499"/>
                  </a:lnTo>
                  <a:lnTo>
                    <a:pt x="2006" y="502"/>
                  </a:lnTo>
                  <a:lnTo>
                    <a:pt x="2008" y="504"/>
                  </a:lnTo>
                  <a:lnTo>
                    <a:pt x="2013" y="509"/>
                  </a:lnTo>
                  <a:lnTo>
                    <a:pt x="2015" y="510"/>
                  </a:lnTo>
                  <a:lnTo>
                    <a:pt x="2018" y="512"/>
                  </a:lnTo>
                  <a:lnTo>
                    <a:pt x="2021" y="513"/>
                  </a:lnTo>
                  <a:lnTo>
                    <a:pt x="2023" y="513"/>
                  </a:lnTo>
                  <a:lnTo>
                    <a:pt x="2026" y="514"/>
                  </a:lnTo>
                  <a:lnTo>
                    <a:pt x="2029" y="514"/>
                  </a:lnTo>
                  <a:lnTo>
                    <a:pt x="2035" y="513"/>
                  </a:lnTo>
                  <a:lnTo>
                    <a:pt x="2041" y="512"/>
                  </a:lnTo>
                  <a:lnTo>
                    <a:pt x="2043" y="510"/>
                  </a:lnTo>
                  <a:lnTo>
                    <a:pt x="2046" y="509"/>
                  </a:lnTo>
                  <a:lnTo>
                    <a:pt x="2050" y="504"/>
                  </a:lnTo>
                  <a:lnTo>
                    <a:pt x="2052" y="502"/>
                  </a:lnTo>
                  <a:lnTo>
                    <a:pt x="2054" y="499"/>
                  </a:lnTo>
                  <a:lnTo>
                    <a:pt x="2056" y="496"/>
                  </a:lnTo>
                  <a:lnTo>
                    <a:pt x="2057" y="493"/>
                  </a:lnTo>
                  <a:lnTo>
                    <a:pt x="2058" y="489"/>
                  </a:lnTo>
                  <a:lnTo>
                    <a:pt x="2058" y="485"/>
                  </a:lnTo>
                  <a:lnTo>
                    <a:pt x="2059" y="477"/>
                  </a:lnTo>
                  <a:lnTo>
                    <a:pt x="2058" y="468"/>
                  </a:lnTo>
                  <a:lnTo>
                    <a:pt x="2057" y="461"/>
                  </a:lnTo>
                  <a:lnTo>
                    <a:pt x="2056" y="458"/>
                  </a:lnTo>
                  <a:lnTo>
                    <a:pt x="2054" y="454"/>
                  </a:lnTo>
                  <a:lnTo>
                    <a:pt x="2052" y="452"/>
                  </a:lnTo>
                  <a:lnTo>
                    <a:pt x="2050" y="449"/>
                  </a:lnTo>
                  <a:lnTo>
                    <a:pt x="2046" y="445"/>
                  </a:lnTo>
                  <a:lnTo>
                    <a:pt x="2043" y="443"/>
                  </a:lnTo>
                  <a:lnTo>
                    <a:pt x="2041" y="442"/>
                  </a:lnTo>
                  <a:lnTo>
                    <a:pt x="2038" y="441"/>
                  </a:lnTo>
                  <a:lnTo>
                    <a:pt x="2035" y="440"/>
                  </a:lnTo>
                  <a:lnTo>
                    <a:pt x="2032" y="440"/>
                  </a:lnTo>
                  <a:lnTo>
                    <a:pt x="2029" y="440"/>
                  </a:lnTo>
                  <a:lnTo>
                    <a:pt x="2023" y="440"/>
                  </a:lnTo>
                  <a:lnTo>
                    <a:pt x="2018" y="442"/>
                  </a:lnTo>
                  <a:lnTo>
                    <a:pt x="2015" y="443"/>
                  </a:lnTo>
                  <a:lnTo>
                    <a:pt x="2013" y="445"/>
                  </a:lnTo>
                  <a:lnTo>
                    <a:pt x="2008" y="449"/>
                  </a:lnTo>
                  <a:lnTo>
                    <a:pt x="2006" y="452"/>
                  </a:lnTo>
                  <a:lnTo>
                    <a:pt x="2005" y="455"/>
                  </a:lnTo>
                  <a:lnTo>
                    <a:pt x="2003" y="458"/>
                  </a:lnTo>
                  <a:lnTo>
                    <a:pt x="2002" y="461"/>
                  </a:lnTo>
                  <a:lnTo>
                    <a:pt x="2001" y="464"/>
                  </a:lnTo>
                  <a:lnTo>
                    <a:pt x="2000" y="468"/>
                  </a:lnTo>
                  <a:lnTo>
                    <a:pt x="2000" y="477"/>
                  </a:lnTo>
                  <a:close/>
                  <a:moveTo>
                    <a:pt x="2116" y="416"/>
                  </a:moveTo>
                  <a:lnTo>
                    <a:pt x="2146" y="416"/>
                  </a:lnTo>
                  <a:lnTo>
                    <a:pt x="2146" y="434"/>
                  </a:lnTo>
                  <a:lnTo>
                    <a:pt x="2149" y="430"/>
                  </a:lnTo>
                  <a:lnTo>
                    <a:pt x="2153" y="426"/>
                  </a:lnTo>
                  <a:lnTo>
                    <a:pt x="2157" y="422"/>
                  </a:lnTo>
                  <a:lnTo>
                    <a:pt x="2162" y="419"/>
                  </a:lnTo>
                  <a:lnTo>
                    <a:pt x="2167" y="417"/>
                  </a:lnTo>
                  <a:lnTo>
                    <a:pt x="2172" y="415"/>
                  </a:lnTo>
                  <a:lnTo>
                    <a:pt x="2178" y="414"/>
                  </a:lnTo>
                  <a:lnTo>
                    <a:pt x="2184" y="413"/>
                  </a:lnTo>
                  <a:lnTo>
                    <a:pt x="2189" y="414"/>
                  </a:lnTo>
                  <a:lnTo>
                    <a:pt x="2194" y="414"/>
                  </a:lnTo>
                  <a:lnTo>
                    <a:pt x="2199" y="416"/>
                  </a:lnTo>
                  <a:lnTo>
                    <a:pt x="2203" y="418"/>
                  </a:lnTo>
                  <a:lnTo>
                    <a:pt x="2208" y="420"/>
                  </a:lnTo>
                  <a:lnTo>
                    <a:pt x="2212" y="423"/>
                  </a:lnTo>
                  <a:lnTo>
                    <a:pt x="2216" y="426"/>
                  </a:lnTo>
                  <a:lnTo>
                    <a:pt x="2220" y="430"/>
                  </a:lnTo>
                  <a:lnTo>
                    <a:pt x="2223" y="434"/>
                  </a:lnTo>
                  <a:lnTo>
                    <a:pt x="2226" y="439"/>
                  </a:lnTo>
                  <a:lnTo>
                    <a:pt x="2229" y="444"/>
                  </a:lnTo>
                  <a:lnTo>
                    <a:pt x="2231" y="450"/>
                  </a:lnTo>
                  <a:lnTo>
                    <a:pt x="2232" y="456"/>
                  </a:lnTo>
                  <a:lnTo>
                    <a:pt x="2233" y="462"/>
                  </a:lnTo>
                  <a:lnTo>
                    <a:pt x="2234" y="469"/>
                  </a:lnTo>
                  <a:lnTo>
                    <a:pt x="2234" y="476"/>
                  </a:lnTo>
                  <a:lnTo>
                    <a:pt x="2234" y="484"/>
                  </a:lnTo>
                  <a:lnTo>
                    <a:pt x="2233" y="490"/>
                  </a:lnTo>
                  <a:lnTo>
                    <a:pt x="2232" y="497"/>
                  </a:lnTo>
                  <a:lnTo>
                    <a:pt x="2231" y="503"/>
                  </a:lnTo>
                  <a:lnTo>
                    <a:pt x="2229" y="509"/>
                  </a:lnTo>
                  <a:lnTo>
                    <a:pt x="2226" y="514"/>
                  </a:lnTo>
                  <a:lnTo>
                    <a:pt x="2223" y="519"/>
                  </a:lnTo>
                  <a:lnTo>
                    <a:pt x="2220" y="523"/>
                  </a:lnTo>
                  <a:lnTo>
                    <a:pt x="2216" y="527"/>
                  </a:lnTo>
                  <a:lnTo>
                    <a:pt x="2212" y="531"/>
                  </a:lnTo>
                  <a:lnTo>
                    <a:pt x="2208" y="534"/>
                  </a:lnTo>
                  <a:lnTo>
                    <a:pt x="2203" y="536"/>
                  </a:lnTo>
                  <a:lnTo>
                    <a:pt x="2199" y="538"/>
                  </a:lnTo>
                  <a:lnTo>
                    <a:pt x="2194" y="539"/>
                  </a:lnTo>
                  <a:lnTo>
                    <a:pt x="2189" y="540"/>
                  </a:lnTo>
                  <a:lnTo>
                    <a:pt x="2184" y="540"/>
                  </a:lnTo>
                  <a:lnTo>
                    <a:pt x="2179" y="540"/>
                  </a:lnTo>
                  <a:lnTo>
                    <a:pt x="2174" y="539"/>
                  </a:lnTo>
                  <a:lnTo>
                    <a:pt x="2170" y="538"/>
                  </a:lnTo>
                  <a:lnTo>
                    <a:pt x="2165" y="536"/>
                  </a:lnTo>
                  <a:lnTo>
                    <a:pt x="2161" y="534"/>
                  </a:lnTo>
                  <a:lnTo>
                    <a:pt x="2157" y="531"/>
                  </a:lnTo>
                  <a:lnTo>
                    <a:pt x="2153" y="527"/>
                  </a:lnTo>
                  <a:lnTo>
                    <a:pt x="2148" y="522"/>
                  </a:lnTo>
                  <a:lnTo>
                    <a:pt x="2148" y="584"/>
                  </a:lnTo>
                  <a:lnTo>
                    <a:pt x="2116" y="584"/>
                  </a:lnTo>
                  <a:lnTo>
                    <a:pt x="2116" y="416"/>
                  </a:lnTo>
                  <a:close/>
                  <a:moveTo>
                    <a:pt x="2148" y="475"/>
                  </a:moveTo>
                  <a:lnTo>
                    <a:pt x="2148" y="484"/>
                  </a:lnTo>
                  <a:lnTo>
                    <a:pt x="2149" y="489"/>
                  </a:lnTo>
                  <a:lnTo>
                    <a:pt x="2150" y="493"/>
                  </a:lnTo>
                  <a:lnTo>
                    <a:pt x="2152" y="499"/>
                  </a:lnTo>
                  <a:lnTo>
                    <a:pt x="2156" y="505"/>
                  </a:lnTo>
                  <a:lnTo>
                    <a:pt x="2160" y="509"/>
                  </a:lnTo>
                  <a:lnTo>
                    <a:pt x="2163" y="511"/>
                  </a:lnTo>
                  <a:lnTo>
                    <a:pt x="2165" y="512"/>
                  </a:lnTo>
                  <a:lnTo>
                    <a:pt x="2167" y="513"/>
                  </a:lnTo>
                  <a:lnTo>
                    <a:pt x="2170" y="514"/>
                  </a:lnTo>
                  <a:lnTo>
                    <a:pt x="2173" y="515"/>
                  </a:lnTo>
                  <a:lnTo>
                    <a:pt x="2176" y="515"/>
                  </a:lnTo>
                  <a:lnTo>
                    <a:pt x="2181" y="514"/>
                  </a:lnTo>
                  <a:lnTo>
                    <a:pt x="2186" y="512"/>
                  </a:lnTo>
                  <a:lnTo>
                    <a:pt x="2190" y="510"/>
                  </a:lnTo>
                  <a:lnTo>
                    <a:pt x="2192" y="508"/>
                  </a:lnTo>
                  <a:lnTo>
                    <a:pt x="2194" y="506"/>
                  </a:lnTo>
                  <a:lnTo>
                    <a:pt x="2198" y="501"/>
                  </a:lnTo>
                  <a:lnTo>
                    <a:pt x="2199" y="497"/>
                  </a:lnTo>
                  <a:lnTo>
                    <a:pt x="2200" y="494"/>
                  </a:lnTo>
                  <a:lnTo>
                    <a:pt x="2201" y="486"/>
                  </a:lnTo>
                  <a:lnTo>
                    <a:pt x="2202" y="476"/>
                  </a:lnTo>
                  <a:lnTo>
                    <a:pt x="2201" y="467"/>
                  </a:lnTo>
                  <a:lnTo>
                    <a:pt x="2201" y="463"/>
                  </a:lnTo>
                  <a:lnTo>
                    <a:pt x="2200" y="460"/>
                  </a:lnTo>
                  <a:lnTo>
                    <a:pt x="2197" y="453"/>
                  </a:lnTo>
                  <a:lnTo>
                    <a:pt x="2194" y="448"/>
                  </a:lnTo>
                  <a:lnTo>
                    <a:pt x="2190" y="444"/>
                  </a:lnTo>
                  <a:lnTo>
                    <a:pt x="2186" y="441"/>
                  </a:lnTo>
                  <a:lnTo>
                    <a:pt x="2181" y="439"/>
                  </a:lnTo>
                  <a:lnTo>
                    <a:pt x="2178" y="439"/>
                  </a:lnTo>
                  <a:lnTo>
                    <a:pt x="2175" y="439"/>
                  </a:lnTo>
                  <a:lnTo>
                    <a:pt x="2170" y="439"/>
                  </a:lnTo>
                  <a:lnTo>
                    <a:pt x="2164" y="441"/>
                  </a:lnTo>
                  <a:lnTo>
                    <a:pt x="2160" y="444"/>
                  </a:lnTo>
                  <a:lnTo>
                    <a:pt x="2156" y="448"/>
                  </a:lnTo>
                  <a:lnTo>
                    <a:pt x="2152" y="453"/>
                  </a:lnTo>
                  <a:lnTo>
                    <a:pt x="2150" y="459"/>
                  </a:lnTo>
                  <a:lnTo>
                    <a:pt x="2149" y="463"/>
                  </a:lnTo>
                  <a:lnTo>
                    <a:pt x="2148" y="466"/>
                  </a:lnTo>
                  <a:lnTo>
                    <a:pt x="2148" y="475"/>
                  </a:lnTo>
                  <a:close/>
                  <a:moveTo>
                    <a:pt x="2330" y="499"/>
                  </a:moveTo>
                  <a:lnTo>
                    <a:pt x="2362" y="504"/>
                  </a:lnTo>
                  <a:lnTo>
                    <a:pt x="2358" y="512"/>
                  </a:lnTo>
                  <a:lnTo>
                    <a:pt x="2356" y="516"/>
                  </a:lnTo>
                  <a:lnTo>
                    <a:pt x="2354" y="520"/>
                  </a:lnTo>
                  <a:lnTo>
                    <a:pt x="2352" y="523"/>
                  </a:lnTo>
                  <a:lnTo>
                    <a:pt x="2349" y="526"/>
                  </a:lnTo>
                  <a:lnTo>
                    <a:pt x="2346" y="529"/>
                  </a:lnTo>
                  <a:lnTo>
                    <a:pt x="2343" y="531"/>
                  </a:lnTo>
                  <a:lnTo>
                    <a:pt x="2336" y="535"/>
                  </a:lnTo>
                  <a:lnTo>
                    <a:pt x="2332" y="537"/>
                  </a:lnTo>
                  <a:lnTo>
                    <a:pt x="2328" y="538"/>
                  </a:lnTo>
                  <a:lnTo>
                    <a:pt x="2319" y="540"/>
                  </a:lnTo>
                  <a:lnTo>
                    <a:pt x="2314" y="540"/>
                  </a:lnTo>
                  <a:lnTo>
                    <a:pt x="2309" y="540"/>
                  </a:lnTo>
                  <a:lnTo>
                    <a:pt x="2302" y="540"/>
                  </a:lnTo>
                  <a:lnTo>
                    <a:pt x="2294" y="539"/>
                  </a:lnTo>
                  <a:lnTo>
                    <a:pt x="2288" y="537"/>
                  </a:lnTo>
                  <a:lnTo>
                    <a:pt x="2282" y="535"/>
                  </a:lnTo>
                  <a:lnTo>
                    <a:pt x="2279" y="534"/>
                  </a:lnTo>
                  <a:lnTo>
                    <a:pt x="2276" y="532"/>
                  </a:lnTo>
                  <a:lnTo>
                    <a:pt x="2271" y="529"/>
                  </a:lnTo>
                  <a:lnTo>
                    <a:pt x="2267" y="524"/>
                  </a:lnTo>
                  <a:lnTo>
                    <a:pt x="2262" y="519"/>
                  </a:lnTo>
                  <a:lnTo>
                    <a:pt x="2260" y="515"/>
                  </a:lnTo>
                  <a:lnTo>
                    <a:pt x="2257" y="511"/>
                  </a:lnTo>
                  <a:lnTo>
                    <a:pt x="2255" y="506"/>
                  </a:lnTo>
                  <a:lnTo>
                    <a:pt x="2253" y="501"/>
                  </a:lnTo>
                  <a:lnTo>
                    <a:pt x="2252" y="495"/>
                  </a:lnTo>
                  <a:lnTo>
                    <a:pt x="2251" y="490"/>
                  </a:lnTo>
                  <a:lnTo>
                    <a:pt x="2251" y="484"/>
                  </a:lnTo>
                  <a:lnTo>
                    <a:pt x="2250" y="478"/>
                  </a:lnTo>
                  <a:lnTo>
                    <a:pt x="2251" y="470"/>
                  </a:lnTo>
                  <a:lnTo>
                    <a:pt x="2251" y="463"/>
                  </a:lnTo>
                  <a:lnTo>
                    <a:pt x="2253" y="457"/>
                  </a:lnTo>
                  <a:lnTo>
                    <a:pt x="2254" y="451"/>
                  </a:lnTo>
                  <a:lnTo>
                    <a:pt x="2257" y="445"/>
                  </a:lnTo>
                  <a:lnTo>
                    <a:pt x="2259" y="440"/>
                  </a:lnTo>
                  <a:lnTo>
                    <a:pt x="2263" y="435"/>
                  </a:lnTo>
                  <a:lnTo>
                    <a:pt x="2266" y="431"/>
                  </a:lnTo>
                  <a:lnTo>
                    <a:pt x="2270" y="427"/>
                  </a:lnTo>
                  <a:lnTo>
                    <a:pt x="2275" y="423"/>
                  </a:lnTo>
                  <a:lnTo>
                    <a:pt x="2279" y="420"/>
                  </a:lnTo>
                  <a:lnTo>
                    <a:pt x="2284" y="418"/>
                  </a:lnTo>
                  <a:lnTo>
                    <a:pt x="2289" y="416"/>
                  </a:lnTo>
                  <a:lnTo>
                    <a:pt x="2295" y="415"/>
                  </a:lnTo>
                  <a:lnTo>
                    <a:pt x="2300" y="414"/>
                  </a:lnTo>
                  <a:lnTo>
                    <a:pt x="2306" y="413"/>
                  </a:lnTo>
                  <a:lnTo>
                    <a:pt x="2313" y="414"/>
                  </a:lnTo>
                  <a:lnTo>
                    <a:pt x="2319" y="415"/>
                  </a:lnTo>
                  <a:lnTo>
                    <a:pt x="2322" y="415"/>
                  </a:lnTo>
                  <a:lnTo>
                    <a:pt x="2325" y="416"/>
                  </a:lnTo>
                  <a:lnTo>
                    <a:pt x="2330" y="418"/>
                  </a:lnTo>
                  <a:lnTo>
                    <a:pt x="2335" y="420"/>
                  </a:lnTo>
                  <a:lnTo>
                    <a:pt x="2340" y="423"/>
                  </a:lnTo>
                  <a:lnTo>
                    <a:pt x="2345" y="427"/>
                  </a:lnTo>
                  <a:lnTo>
                    <a:pt x="2349" y="431"/>
                  </a:lnTo>
                  <a:lnTo>
                    <a:pt x="2352" y="436"/>
                  </a:lnTo>
                  <a:lnTo>
                    <a:pt x="2356" y="441"/>
                  </a:lnTo>
                  <a:lnTo>
                    <a:pt x="2358" y="447"/>
                  </a:lnTo>
                  <a:lnTo>
                    <a:pt x="2360" y="454"/>
                  </a:lnTo>
                  <a:lnTo>
                    <a:pt x="2362" y="461"/>
                  </a:lnTo>
                  <a:lnTo>
                    <a:pt x="2363" y="469"/>
                  </a:lnTo>
                  <a:lnTo>
                    <a:pt x="2364" y="477"/>
                  </a:lnTo>
                  <a:lnTo>
                    <a:pt x="2364" y="486"/>
                  </a:lnTo>
                  <a:lnTo>
                    <a:pt x="2283" y="486"/>
                  </a:lnTo>
                  <a:lnTo>
                    <a:pt x="2284" y="493"/>
                  </a:lnTo>
                  <a:lnTo>
                    <a:pt x="2285" y="499"/>
                  </a:lnTo>
                  <a:lnTo>
                    <a:pt x="2288" y="504"/>
                  </a:lnTo>
                  <a:lnTo>
                    <a:pt x="2291" y="508"/>
                  </a:lnTo>
                  <a:lnTo>
                    <a:pt x="2295" y="512"/>
                  </a:lnTo>
                  <a:lnTo>
                    <a:pt x="2299" y="514"/>
                  </a:lnTo>
                  <a:lnTo>
                    <a:pt x="2304" y="516"/>
                  </a:lnTo>
                  <a:lnTo>
                    <a:pt x="2310" y="516"/>
                  </a:lnTo>
                  <a:lnTo>
                    <a:pt x="2313" y="516"/>
                  </a:lnTo>
                  <a:lnTo>
                    <a:pt x="2317" y="515"/>
                  </a:lnTo>
                  <a:lnTo>
                    <a:pt x="2320" y="514"/>
                  </a:lnTo>
                  <a:lnTo>
                    <a:pt x="2322" y="512"/>
                  </a:lnTo>
                  <a:lnTo>
                    <a:pt x="2325" y="510"/>
                  </a:lnTo>
                  <a:lnTo>
                    <a:pt x="2327" y="507"/>
                  </a:lnTo>
                  <a:lnTo>
                    <a:pt x="2329" y="503"/>
                  </a:lnTo>
                  <a:lnTo>
                    <a:pt x="2330" y="499"/>
                  </a:lnTo>
                  <a:close/>
                  <a:moveTo>
                    <a:pt x="2332" y="466"/>
                  </a:moveTo>
                  <a:lnTo>
                    <a:pt x="2331" y="460"/>
                  </a:lnTo>
                  <a:lnTo>
                    <a:pt x="2331" y="457"/>
                  </a:lnTo>
                  <a:lnTo>
                    <a:pt x="2330" y="454"/>
                  </a:lnTo>
                  <a:lnTo>
                    <a:pt x="2329" y="452"/>
                  </a:lnTo>
                  <a:lnTo>
                    <a:pt x="2328" y="449"/>
                  </a:lnTo>
                  <a:lnTo>
                    <a:pt x="2326" y="447"/>
                  </a:lnTo>
                  <a:lnTo>
                    <a:pt x="2325" y="445"/>
                  </a:lnTo>
                  <a:lnTo>
                    <a:pt x="2321" y="442"/>
                  </a:lnTo>
                  <a:lnTo>
                    <a:pt x="2319" y="441"/>
                  </a:lnTo>
                  <a:lnTo>
                    <a:pt x="2317" y="440"/>
                  </a:lnTo>
                  <a:lnTo>
                    <a:pt x="2313" y="438"/>
                  </a:lnTo>
                  <a:lnTo>
                    <a:pt x="2308" y="438"/>
                  </a:lnTo>
                  <a:lnTo>
                    <a:pt x="2303" y="438"/>
                  </a:lnTo>
                  <a:lnTo>
                    <a:pt x="2298" y="440"/>
                  </a:lnTo>
                  <a:lnTo>
                    <a:pt x="2294" y="442"/>
                  </a:lnTo>
                  <a:lnTo>
                    <a:pt x="2291" y="446"/>
                  </a:lnTo>
                  <a:lnTo>
                    <a:pt x="2289" y="448"/>
                  </a:lnTo>
                  <a:lnTo>
                    <a:pt x="2288" y="450"/>
                  </a:lnTo>
                  <a:lnTo>
                    <a:pt x="2286" y="455"/>
                  </a:lnTo>
                  <a:lnTo>
                    <a:pt x="2284" y="460"/>
                  </a:lnTo>
                  <a:lnTo>
                    <a:pt x="2284" y="466"/>
                  </a:lnTo>
                  <a:lnTo>
                    <a:pt x="2332" y="466"/>
                  </a:lnTo>
                  <a:close/>
                  <a:moveTo>
                    <a:pt x="2414" y="453"/>
                  </a:moveTo>
                  <a:lnTo>
                    <a:pt x="2385" y="448"/>
                  </a:lnTo>
                  <a:lnTo>
                    <a:pt x="2386" y="444"/>
                  </a:lnTo>
                  <a:lnTo>
                    <a:pt x="2388" y="440"/>
                  </a:lnTo>
                  <a:lnTo>
                    <a:pt x="2389" y="436"/>
                  </a:lnTo>
                  <a:lnTo>
                    <a:pt x="2391" y="433"/>
                  </a:lnTo>
                  <a:lnTo>
                    <a:pt x="2394" y="430"/>
                  </a:lnTo>
                  <a:lnTo>
                    <a:pt x="2396" y="427"/>
                  </a:lnTo>
                  <a:lnTo>
                    <a:pt x="2399" y="424"/>
                  </a:lnTo>
                  <a:lnTo>
                    <a:pt x="2402" y="422"/>
                  </a:lnTo>
                  <a:lnTo>
                    <a:pt x="2405" y="420"/>
                  </a:lnTo>
                  <a:lnTo>
                    <a:pt x="2408" y="418"/>
                  </a:lnTo>
                  <a:lnTo>
                    <a:pt x="2417" y="416"/>
                  </a:lnTo>
                  <a:lnTo>
                    <a:pt x="2421" y="415"/>
                  </a:lnTo>
                  <a:lnTo>
                    <a:pt x="2426" y="414"/>
                  </a:lnTo>
                  <a:lnTo>
                    <a:pt x="2437" y="413"/>
                  </a:lnTo>
                  <a:lnTo>
                    <a:pt x="2447" y="414"/>
                  </a:lnTo>
                  <a:lnTo>
                    <a:pt x="2456" y="415"/>
                  </a:lnTo>
                  <a:lnTo>
                    <a:pt x="2463" y="416"/>
                  </a:lnTo>
                  <a:lnTo>
                    <a:pt x="2469" y="419"/>
                  </a:lnTo>
                  <a:lnTo>
                    <a:pt x="2474" y="421"/>
                  </a:lnTo>
                  <a:lnTo>
                    <a:pt x="2478" y="424"/>
                  </a:lnTo>
                  <a:lnTo>
                    <a:pt x="2481" y="428"/>
                  </a:lnTo>
                  <a:lnTo>
                    <a:pt x="2484" y="431"/>
                  </a:lnTo>
                  <a:lnTo>
                    <a:pt x="2486" y="436"/>
                  </a:lnTo>
                  <a:lnTo>
                    <a:pt x="2487" y="443"/>
                  </a:lnTo>
                  <a:lnTo>
                    <a:pt x="2488" y="451"/>
                  </a:lnTo>
                  <a:lnTo>
                    <a:pt x="2488" y="460"/>
                  </a:lnTo>
                  <a:lnTo>
                    <a:pt x="2488" y="498"/>
                  </a:lnTo>
                  <a:lnTo>
                    <a:pt x="2488" y="511"/>
                  </a:lnTo>
                  <a:lnTo>
                    <a:pt x="2489" y="521"/>
                  </a:lnTo>
                  <a:lnTo>
                    <a:pt x="2492" y="529"/>
                  </a:lnTo>
                  <a:lnTo>
                    <a:pt x="2495" y="537"/>
                  </a:lnTo>
                  <a:lnTo>
                    <a:pt x="2464" y="537"/>
                  </a:lnTo>
                  <a:lnTo>
                    <a:pt x="2460" y="528"/>
                  </a:lnTo>
                  <a:lnTo>
                    <a:pt x="2456" y="530"/>
                  </a:lnTo>
                  <a:lnTo>
                    <a:pt x="2451" y="532"/>
                  </a:lnTo>
                  <a:lnTo>
                    <a:pt x="2446" y="534"/>
                  </a:lnTo>
                  <a:lnTo>
                    <a:pt x="2442" y="536"/>
                  </a:lnTo>
                  <a:lnTo>
                    <a:pt x="2437" y="538"/>
                  </a:lnTo>
                  <a:lnTo>
                    <a:pt x="2432" y="539"/>
                  </a:lnTo>
                  <a:lnTo>
                    <a:pt x="2427" y="540"/>
                  </a:lnTo>
                  <a:lnTo>
                    <a:pt x="2422" y="540"/>
                  </a:lnTo>
                  <a:lnTo>
                    <a:pt x="2413" y="540"/>
                  </a:lnTo>
                  <a:lnTo>
                    <a:pt x="2409" y="539"/>
                  </a:lnTo>
                  <a:lnTo>
                    <a:pt x="2405" y="538"/>
                  </a:lnTo>
                  <a:lnTo>
                    <a:pt x="2401" y="536"/>
                  </a:lnTo>
                  <a:lnTo>
                    <a:pt x="2398" y="534"/>
                  </a:lnTo>
                  <a:lnTo>
                    <a:pt x="2395" y="532"/>
                  </a:lnTo>
                  <a:lnTo>
                    <a:pt x="2392" y="530"/>
                  </a:lnTo>
                  <a:lnTo>
                    <a:pt x="2390" y="527"/>
                  </a:lnTo>
                  <a:lnTo>
                    <a:pt x="2387" y="525"/>
                  </a:lnTo>
                  <a:lnTo>
                    <a:pt x="2386" y="522"/>
                  </a:lnTo>
                  <a:lnTo>
                    <a:pt x="2384" y="518"/>
                  </a:lnTo>
                  <a:lnTo>
                    <a:pt x="2383" y="515"/>
                  </a:lnTo>
                  <a:lnTo>
                    <a:pt x="2382" y="512"/>
                  </a:lnTo>
                  <a:lnTo>
                    <a:pt x="2382" y="508"/>
                  </a:lnTo>
                  <a:lnTo>
                    <a:pt x="2381" y="504"/>
                  </a:lnTo>
                  <a:lnTo>
                    <a:pt x="2382" y="499"/>
                  </a:lnTo>
                  <a:lnTo>
                    <a:pt x="2383" y="495"/>
                  </a:lnTo>
                  <a:lnTo>
                    <a:pt x="2384" y="490"/>
                  </a:lnTo>
                  <a:lnTo>
                    <a:pt x="2386" y="486"/>
                  </a:lnTo>
                  <a:lnTo>
                    <a:pt x="2389" y="482"/>
                  </a:lnTo>
                  <a:lnTo>
                    <a:pt x="2392" y="479"/>
                  </a:lnTo>
                  <a:lnTo>
                    <a:pt x="2396" y="476"/>
                  </a:lnTo>
                  <a:lnTo>
                    <a:pt x="2400" y="474"/>
                  </a:lnTo>
                  <a:lnTo>
                    <a:pt x="2405" y="472"/>
                  </a:lnTo>
                  <a:lnTo>
                    <a:pt x="2411" y="470"/>
                  </a:lnTo>
                  <a:lnTo>
                    <a:pt x="2418" y="468"/>
                  </a:lnTo>
                  <a:lnTo>
                    <a:pt x="2426" y="466"/>
                  </a:lnTo>
                  <a:lnTo>
                    <a:pt x="2445" y="462"/>
                  </a:lnTo>
                  <a:lnTo>
                    <a:pt x="2452" y="460"/>
                  </a:lnTo>
                  <a:lnTo>
                    <a:pt x="2457" y="458"/>
                  </a:lnTo>
                  <a:lnTo>
                    <a:pt x="2456" y="452"/>
                  </a:lnTo>
                  <a:lnTo>
                    <a:pt x="2456" y="448"/>
                  </a:lnTo>
                  <a:lnTo>
                    <a:pt x="2455" y="446"/>
                  </a:lnTo>
                  <a:lnTo>
                    <a:pt x="2454" y="444"/>
                  </a:lnTo>
                  <a:lnTo>
                    <a:pt x="2453" y="443"/>
                  </a:lnTo>
                  <a:lnTo>
                    <a:pt x="2452" y="442"/>
                  </a:lnTo>
                  <a:lnTo>
                    <a:pt x="2449" y="440"/>
                  </a:lnTo>
                  <a:lnTo>
                    <a:pt x="2446" y="439"/>
                  </a:lnTo>
                  <a:lnTo>
                    <a:pt x="2441" y="438"/>
                  </a:lnTo>
                  <a:lnTo>
                    <a:pt x="2435" y="438"/>
                  </a:lnTo>
                  <a:lnTo>
                    <a:pt x="2431" y="438"/>
                  </a:lnTo>
                  <a:lnTo>
                    <a:pt x="2427" y="439"/>
                  </a:lnTo>
                  <a:lnTo>
                    <a:pt x="2424" y="440"/>
                  </a:lnTo>
                  <a:lnTo>
                    <a:pt x="2422" y="441"/>
                  </a:lnTo>
                  <a:lnTo>
                    <a:pt x="2419" y="443"/>
                  </a:lnTo>
                  <a:lnTo>
                    <a:pt x="2417" y="446"/>
                  </a:lnTo>
                  <a:lnTo>
                    <a:pt x="2415" y="449"/>
                  </a:lnTo>
                  <a:lnTo>
                    <a:pt x="2414" y="453"/>
                  </a:lnTo>
                  <a:close/>
                  <a:moveTo>
                    <a:pt x="2457" y="479"/>
                  </a:moveTo>
                  <a:lnTo>
                    <a:pt x="2449" y="481"/>
                  </a:lnTo>
                  <a:lnTo>
                    <a:pt x="2437" y="484"/>
                  </a:lnTo>
                  <a:lnTo>
                    <a:pt x="2426" y="487"/>
                  </a:lnTo>
                  <a:lnTo>
                    <a:pt x="2422" y="488"/>
                  </a:lnTo>
                  <a:lnTo>
                    <a:pt x="2420" y="490"/>
                  </a:lnTo>
                  <a:lnTo>
                    <a:pt x="2417" y="492"/>
                  </a:lnTo>
                  <a:lnTo>
                    <a:pt x="2415" y="495"/>
                  </a:lnTo>
                  <a:lnTo>
                    <a:pt x="2414" y="498"/>
                  </a:lnTo>
                  <a:lnTo>
                    <a:pt x="2413" y="501"/>
                  </a:lnTo>
                  <a:lnTo>
                    <a:pt x="2414" y="504"/>
                  </a:lnTo>
                  <a:lnTo>
                    <a:pt x="2415" y="507"/>
                  </a:lnTo>
                  <a:lnTo>
                    <a:pt x="2416" y="510"/>
                  </a:lnTo>
                  <a:lnTo>
                    <a:pt x="2419" y="513"/>
                  </a:lnTo>
                  <a:lnTo>
                    <a:pt x="2421" y="515"/>
                  </a:lnTo>
                  <a:lnTo>
                    <a:pt x="2424" y="516"/>
                  </a:lnTo>
                  <a:lnTo>
                    <a:pt x="2428" y="517"/>
                  </a:lnTo>
                  <a:lnTo>
                    <a:pt x="2431" y="518"/>
                  </a:lnTo>
                  <a:lnTo>
                    <a:pt x="2436" y="517"/>
                  </a:lnTo>
                  <a:lnTo>
                    <a:pt x="2440" y="516"/>
                  </a:lnTo>
                  <a:lnTo>
                    <a:pt x="2444" y="514"/>
                  </a:lnTo>
                  <a:lnTo>
                    <a:pt x="2448" y="512"/>
                  </a:lnTo>
                  <a:lnTo>
                    <a:pt x="2451" y="510"/>
                  </a:lnTo>
                  <a:lnTo>
                    <a:pt x="2453" y="507"/>
                  </a:lnTo>
                  <a:lnTo>
                    <a:pt x="2454" y="504"/>
                  </a:lnTo>
                  <a:lnTo>
                    <a:pt x="2456" y="501"/>
                  </a:lnTo>
                  <a:lnTo>
                    <a:pt x="2456" y="499"/>
                  </a:lnTo>
                  <a:lnTo>
                    <a:pt x="2456" y="495"/>
                  </a:lnTo>
                  <a:lnTo>
                    <a:pt x="2457" y="486"/>
                  </a:lnTo>
                  <a:lnTo>
                    <a:pt x="2457" y="479"/>
                  </a:lnTo>
                  <a:close/>
                  <a:moveTo>
                    <a:pt x="2631" y="537"/>
                  </a:moveTo>
                  <a:lnTo>
                    <a:pt x="2599" y="537"/>
                  </a:lnTo>
                  <a:lnTo>
                    <a:pt x="2599" y="476"/>
                  </a:lnTo>
                  <a:lnTo>
                    <a:pt x="2599" y="459"/>
                  </a:lnTo>
                  <a:lnTo>
                    <a:pt x="2598" y="454"/>
                  </a:lnTo>
                  <a:lnTo>
                    <a:pt x="2597" y="450"/>
                  </a:lnTo>
                  <a:lnTo>
                    <a:pt x="2596" y="447"/>
                  </a:lnTo>
                  <a:lnTo>
                    <a:pt x="2594" y="445"/>
                  </a:lnTo>
                  <a:lnTo>
                    <a:pt x="2593" y="443"/>
                  </a:lnTo>
                  <a:lnTo>
                    <a:pt x="2590" y="441"/>
                  </a:lnTo>
                  <a:lnTo>
                    <a:pt x="2588" y="440"/>
                  </a:lnTo>
                  <a:lnTo>
                    <a:pt x="2585" y="439"/>
                  </a:lnTo>
                  <a:lnTo>
                    <a:pt x="2582" y="438"/>
                  </a:lnTo>
                  <a:lnTo>
                    <a:pt x="2579" y="438"/>
                  </a:lnTo>
                  <a:lnTo>
                    <a:pt x="2575" y="438"/>
                  </a:lnTo>
                  <a:lnTo>
                    <a:pt x="2571" y="439"/>
                  </a:lnTo>
                  <a:lnTo>
                    <a:pt x="2568" y="441"/>
                  </a:lnTo>
                  <a:lnTo>
                    <a:pt x="2564" y="443"/>
                  </a:lnTo>
                  <a:lnTo>
                    <a:pt x="2563" y="444"/>
                  </a:lnTo>
                  <a:lnTo>
                    <a:pt x="2561" y="445"/>
                  </a:lnTo>
                  <a:lnTo>
                    <a:pt x="2559" y="448"/>
                  </a:lnTo>
                  <a:lnTo>
                    <a:pt x="2557" y="451"/>
                  </a:lnTo>
                  <a:lnTo>
                    <a:pt x="2555" y="455"/>
                  </a:lnTo>
                  <a:lnTo>
                    <a:pt x="2554" y="459"/>
                  </a:lnTo>
                  <a:lnTo>
                    <a:pt x="2553" y="465"/>
                  </a:lnTo>
                  <a:lnTo>
                    <a:pt x="2553" y="473"/>
                  </a:lnTo>
                  <a:lnTo>
                    <a:pt x="2553" y="483"/>
                  </a:lnTo>
                  <a:lnTo>
                    <a:pt x="2553" y="537"/>
                  </a:lnTo>
                  <a:lnTo>
                    <a:pt x="2520" y="537"/>
                  </a:lnTo>
                  <a:lnTo>
                    <a:pt x="2520" y="416"/>
                  </a:lnTo>
                  <a:lnTo>
                    <a:pt x="2550" y="416"/>
                  </a:lnTo>
                  <a:lnTo>
                    <a:pt x="2550" y="434"/>
                  </a:lnTo>
                  <a:lnTo>
                    <a:pt x="2555" y="429"/>
                  </a:lnTo>
                  <a:lnTo>
                    <a:pt x="2559" y="425"/>
                  </a:lnTo>
                  <a:lnTo>
                    <a:pt x="2564" y="421"/>
                  </a:lnTo>
                  <a:lnTo>
                    <a:pt x="2568" y="419"/>
                  </a:lnTo>
                  <a:lnTo>
                    <a:pt x="2574" y="416"/>
                  </a:lnTo>
                  <a:lnTo>
                    <a:pt x="2576" y="415"/>
                  </a:lnTo>
                  <a:lnTo>
                    <a:pt x="2579" y="415"/>
                  </a:lnTo>
                  <a:lnTo>
                    <a:pt x="2585" y="414"/>
                  </a:lnTo>
                  <a:lnTo>
                    <a:pt x="2590" y="413"/>
                  </a:lnTo>
                  <a:lnTo>
                    <a:pt x="2596" y="414"/>
                  </a:lnTo>
                  <a:lnTo>
                    <a:pt x="2601" y="414"/>
                  </a:lnTo>
                  <a:lnTo>
                    <a:pt x="2605" y="416"/>
                  </a:lnTo>
                  <a:lnTo>
                    <a:pt x="2610" y="417"/>
                  </a:lnTo>
                  <a:lnTo>
                    <a:pt x="2614" y="419"/>
                  </a:lnTo>
                  <a:lnTo>
                    <a:pt x="2618" y="422"/>
                  </a:lnTo>
                  <a:lnTo>
                    <a:pt x="2621" y="424"/>
                  </a:lnTo>
                  <a:lnTo>
                    <a:pt x="2623" y="427"/>
                  </a:lnTo>
                  <a:lnTo>
                    <a:pt x="2625" y="430"/>
                  </a:lnTo>
                  <a:lnTo>
                    <a:pt x="2627" y="433"/>
                  </a:lnTo>
                  <a:lnTo>
                    <a:pt x="2629" y="441"/>
                  </a:lnTo>
                  <a:lnTo>
                    <a:pt x="2631" y="450"/>
                  </a:lnTo>
                  <a:lnTo>
                    <a:pt x="2631" y="462"/>
                  </a:lnTo>
                  <a:lnTo>
                    <a:pt x="2631" y="537"/>
                  </a:lnTo>
                  <a:close/>
                  <a:moveTo>
                    <a:pt x="2729" y="370"/>
                  </a:moveTo>
                  <a:lnTo>
                    <a:pt x="2762" y="370"/>
                  </a:lnTo>
                  <a:lnTo>
                    <a:pt x="2762" y="461"/>
                  </a:lnTo>
                  <a:lnTo>
                    <a:pt x="2763" y="478"/>
                  </a:lnTo>
                  <a:lnTo>
                    <a:pt x="2763" y="485"/>
                  </a:lnTo>
                  <a:lnTo>
                    <a:pt x="2764" y="489"/>
                  </a:lnTo>
                  <a:lnTo>
                    <a:pt x="2765" y="494"/>
                  </a:lnTo>
                  <a:lnTo>
                    <a:pt x="2767" y="498"/>
                  </a:lnTo>
                  <a:lnTo>
                    <a:pt x="2769" y="500"/>
                  </a:lnTo>
                  <a:lnTo>
                    <a:pt x="2770" y="502"/>
                  </a:lnTo>
                  <a:lnTo>
                    <a:pt x="2772" y="504"/>
                  </a:lnTo>
                  <a:lnTo>
                    <a:pt x="2774" y="505"/>
                  </a:lnTo>
                  <a:lnTo>
                    <a:pt x="2778" y="508"/>
                  </a:lnTo>
                  <a:lnTo>
                    <a:pt x="2784" y="510"/>
                  </a:lnTo>
                  <a:lnTo>
                    <a:pt x="2790" y="511"/>
                  </a:lnTo>
                  <a:lnTo>
                    <a:pt x="2796" y="511"/>
                  </a:lnTo>
                  <a:lnTo>
                    <a:pt x="2803" y="511"/>
                  </a:lnTo>
                  <a:lnTo>
                    <a:pt x="2809" y="510"/>
                  </a:lnTo>
                  <a:lnTo>
                    <a:pt x="2814" y="508"/>
                  </a:lnTo>
                  <a:lnTo>
                    <a:pt x="2816" y="507"/>
                  </a:lnTo>
                  <a:lnTo>
                    <a:pt x="2818" y="506"/>
                  </a:lnTo>
                  <a:lnTo>
                    <a:pt x="2821" y="502"/>
                  </a:lnTo>
                  <a:lnTo>
                    <a:pt x="2824" y="499"/>
                  </a:lnTo>
                  <a:lnTo>
                    <a:pt x="2826" y="495"/>
                  </a:lnTo>
                  <a:lnTo>
                    <a:pt x="2827" y="491"/>
                  </a:lnTo>
                  <a:lnTo>
                    <a:pt x="2828" y="480"/>
                  </a:lnTo>
                  <a:lnTo>
                    <a:pt x="2828" y="463"/>
                  </a:lnTo>
                  <a:lnTo>
                    <a:pt x="2828" y="370"/>
                  </a:lnTo>
                  <a:lnTo>
                    <a:pt x="2862" y="370"/>
                  </a:lnTo>
                  <a:lnTo>
                    <a:pt x="2862" y="458"/>
                  </a:lnTo>
                  <a:lnTo>
                    <a:pt x="2862" y="472"/>
                  </a:lnTo>
                  <a:lnTo>
                    <a:pt x="2861" y="484"/>
                  </a:lnTo>
                  <a:lnTo>
                    <a:pt x="2861" y="493"/>
                  </a:lnTo>
                  <a:lnTo>
                    <a:pt x="2859" y="501"/>
                  </a:lnTo>
                  <a:lnTo>
                    <a:pt x="2858" y="507"/>
                  </a:lnTo>
                  <a:lnTo>
                    <a:pt x="2855" y="512"/>
                  </a:lnTo>
                  <a:lnTo>
                    <a:pt x="2853" y="517"/>
                  </a:lnTo>
                  <a:lnTo>
                    <a:pt x="2849" y="522"/>
                  </a:lnTo>
                  <a:lnTo>
                    <a:pt x="2845" y="526"/>
                  </a:lnTo>
                  <a:lnTo>
                    <a:pt x="2841" y="529"/>
                  </a:lnTo>
                  <a:lnTo>
                    <a:pt x="2835" y="532"/>
                  </a:lnTo>
                  <a:lnTo>
                    <a:pt x="2830" y="535"/>
                  </a:lnTo>
                  <a:lnTo>
                    <a:pt x="2823" y="537"/>
                  </a:lnTo>
                  <a:lnTo>
                    <a:pt x="2819" y="538"/>
                  </a:lnTo>
                  <a:lnTo>
                    <a:pt x="2815" y="539"/>
                  </a:lnTo>
                  <a:lnTo>
                    <a:pt x="2807" y="540"/>
                  </a:lnTo>
                  <a:lnTo>
                    <a:pt x="2797" y="540"/>
                  </a:lnTo>
                  <a:lnTo>
                    <a:pt x="2786" y="540"/>
                  </a:lnTo>
                  <a:lnTo>
                    <a:pt x="2776" y="539"/>
                  </a:lnTo>
                  <a:lnTo>
                    <a:pt x="2768" y="537"/>
                  </a:lnTo>
                  <a:lnTo>
                    <a:pt x="2761" y="535"/>
                  </a:lnTo>
                  <a:lnTo>
                    <a:pt x="2755" y="532"/>
                  </a:lnTo>
                  <a:lnTo>
                    <a:pt x="2750" y="528"/>
                  </a:lnTo>
                  <a:lnTo>
                    <a:pt x="2745" y="525"/>
                  </a:lnTo>
                  <a:lnTo>
                    <a:pt x="2741" y="520"/>
                  </a:lnTo>
                  <a:lnTo>
                    <a:pt x="2738" y="516"/>
                  </a:lnTo>
                  <a:lnTo>
                    <a:pt x="2735" y="511"/>
                  </a:lnTo>
                  <a:lnTo>
                    <a:pt x="2733" y="507"/>
                  </a:lnTo>
                  <a:lnTo>
                    <a:pt x="2732" y="502"/>
                  </a:lnTo>
                  <a:lnTo>
                    <a:pt x="2731" y="494"/>
                  </a:lnTo>
                  <a:lnTo>
                    <a:pt x="2729" y="484"/>
                  </a:lnTo>
                  <a:lnTo>
                    <a:pt x="2729" y="473"/>
                  </a:lnTo>
                  <a:lnTo>
                    <a:pt x="2729" y="459"/>
                  </a:lnTo>
                  <a:lnTo>
                    <a:pt x="2729" y="370"/>
                  </a:lnTo>
                  <a:close/>
                  <a:moveTo>
                    <a:pt x="3008" y="537"/>
                  </a:moveTo>
                  <a:lnTo>
                    <a:pt x="2976" y="537"/>
                  </a:lnTo>
                  <a:lnTo>
                    <a:pt x="2976" y="476"/>
                  </a:lnTo>
                  <a:lnTo>
                    <a:pt x="2975" y="459"/>
                  </a:lnTo>
                  <a:lnTo>
                    <a:pt x="2975" y="454"/>
                  </a:lnTo>
                  <a:lnTo>
                    <a:pt x="2974" y="450"/>
                  </a:lnTo>
                  <a:lnTo>
                    <a:pt x="2972" y="447"/>
                  </a:lnTo>
                  <a:lnTo>
                    <a:pt x="2971" y="445"/>
                  </a:lnTo>
                  <a:lnTo>
                    <a:pt x="2969" y="443"/>
                  </a:lnTo>
                  <a:lnTo>
                    <a:pt x="2967" y="441"/>
                  </a:lnTo>
                  <a:lnTo>
                    <a:pt x="2965" y="440"/>
                  </a:lnTo>
                  <a:lnTo>
                    <a:pt x="2962" y="439"/>
                  </a:lnTo>
                  <a:lnTo>
                    <a:pt x="2959" y="438"/>
                  </a:lnTo>
                  <a:lnTo>
                    <a:pt x="2956" y="438"/>
                  </a:lnTo>
                  <a:lnTo>
                    <a:pt x="2952" y="438"/>
                  </a:lnTo>
                  <a:lnTo>
                    <a:pt x="2948" y="439"/>
                  </a:lnTo>
                  <a:lnTo>
                    <a:pt x="2944" y="441"/>
                  </a:lnTo>
                  <a:lnTo>
                    <a:pt x="2941" y="443"/>
                  </a:lnTo>
                  <a:lnTo>
                    <a:pt x="2939" y="444"/>
                  </a:lnTo>
                  <a:lnTo>
                    <a:pt x="2938" y="445"/>
                  </a:lnTo>
                  <a:lnTo>
                    <a:pt x="2935" y="448"/>
                  </a:lnTo>
                  <a:lnTo>
                    <a:pt x="2933" y="451"/>
                  </a:lnTo>
                  <a:lnTo>
                    <a:pt x="2932" y="455"/>
                  </a:lnTo>
                  <a:lnTo>
                    <a:pt x="2931" y="459"/>
                  </a:lnTo>
                  <a:lnTo>
                    <a:pt x="2930" y="465"/>
                  </a:lnTo>
                  <a:lnTo>
                    <a:pt x="2930" y="473"/>
                  </a:lnTo>
                  <a:lnTo>
                    <a:pt x="2929" y="483"/>
                  </a:lnTo>
                  <a:lnTo>
                    <a:pt x="2929" y="537"/>
                  </a:lnTo>
                  <a:lnTo>
                    <a:pt x="2897" y="537"/>
                  </a:lnTo>
                  <a:lnTo>
                    <a:pt x="2897" y="416"/>
                  </a:lnTo>
                  <a:lnTo>
                    <a:pt x="2927" y="416"/>
                  </a:lnTo>
                  <a:lnTo>
                    <a:pt x="2927" y="434"/>
                  </a:lnTo>
                  <a:lnTo>
                    <a:pt x="2931" y="429"/>
                  </a:lnTo>
                  <a:lnTo>
                    <a:pt x="2936" y="425"/>
                  </a:lnTo>
                  <a:lnTo>
                    <a:pt x="2940" y="421"/>
                  </a:lnTo>
                  <a:lnTo>
                    <a:pt x="2945" y="419"/>
                  </a:lnTo>
                  <a:lnTo>
                    <a:pt x="2950" y="416"/>
                  </a:lnTo>
                  <a:lnTo>
                    <a:pt x="2953" y="415"/>
                  </a:lnTo>
                  <a:lnTo>
                    <a:pt x="2955" y="415"/>
                  </a:lnTo>
                  <a:lnTo>
                    <a:pt x="2961" y="414"/>
                  </a:lnTo>
                  <a:lnTo>
                    <a:pt x="2967" y="413"/>
                  </a:lnTo>
                  <a:lnTo>
                    <a:pt x="2972" y="414"/>
                  </a:lnTo>
                  <a:lnTo>
                    <a:pt x="2977" y="414"/>
                  </a:lnTo>
                  <a:lnTo>
                    <a:pt x="2982" y="416"/>
                  </a:lnTo>
                  <a:lnTo>
                    <a:pt x="2986" y="417"/>
                  </a:lnTo>
                  <a:lnTo>
                    <a:pt x="2991" y="419"/>
                  </a:lnTo>
                  <a:lnTo>
                    <a:pt x="2994" y="422"/>
                  </a:lnTo>
                  <a:lnTo>
                    <a:pt x="2997" y="424"/>
                  </a:lnTo>
                  <a:lnTo>
                    <a:pt x="3000" y="427"/>
                  </a:lnTo>
                  <a:lnTo>
                    <a:pt x="3002" y="430"/>
                  </a:lnTo>
                  <a:lnTo>
                    <a:pt x="3004" y="433"/>
                  </a:lnTo>
                  <a:lnTo>
                    <a:pt x="3006" y="441"/>
                  </a:lnTo>
                  <a:lnTo>
                    <a:pt x="3007" y="450"/>
                  </a:lnTo>
                  <a:lnTo>
                    <a:pt x="3008" y="462"/>
                  </a:lnTo>
                  <a:lnTo>
                    <a:pt x="3008" y="537"/>
                  </a:lnTo>
                  <a:close/>
                  <a:moveTo>
                    <a:pt x="3040" y="370"/>
                  </a:moveTo>
                  <a:lnTo>
                    <a:pt x="3072" y="370"/>
                  </a:lnTo>
                  <a:lnTo>
                    <a:pt x="3072" y="400"/>
                  </a:lnTo>
                  <a:lnTo>
                    <a:pt x="3040" y="400"/>
                  </a:lnTo>
                  <a:lnTo>
                    <a:pt x="3040" y="370"/>
                  </a:lnTo>
                  <a:close/>
                  <a:moveTo>
                    <a:pt x="3040" y="416"/>
                  </a:moveTo>
                  <a:lnTo>
                    <a:pt x="3072" y="416"/>
                  </a:lnTo>
                  <a:lnTo>
                    <a:pt x="3072" y="537"/>
                  </a:lnTo>
                  <a:lnTo>
                    <a:pt x="3040" y="537"/>
                  </a:lnTo>
                  <a:lnTo>
                    <a:pt x="3040" y="416"/>
                  </a:lnTo>
                  <a:close/>
                  <a:moveTo>
                    <a:pt x="3098" y="475"/>
                  </a:moveTo>
                  <a:lnTo>
                    <a:pt x="3098" y="467"/>
                  </a:lnTo>
                  <a:lnTo>
                    <a:pt x="3100" y="459"/>
                  </a:lnTo>
                  <a:lnTo>
                    <a:pt x="3102" y="452"/>
                  </a:lnTo>
                  <a:lnTo>
                    <a:pt x="3106" y="444"/>
                  </a:lnTo>
                  <a:lnTo>
                    <a:pt x="3110" y="437"/>
                  </a:lnTo>
                  <a:lnTo>
                    <a:pt x="3113" y="434"/>
                  </a:lnTo>
                  <a:lnTo>
                    <a:pt x="3115" y="431"/>
                  </a:lnTo>
                  <a:lnTo>
                    <a:pt x="3118" y="428"/>
                  </a:lnTo>
                  <a:lnTo>
                    <a:pt x="3121" y="426"/>
                  </a:lnTo>
                  <a:lnTo>
                    <a:pt x="3128" y="421"/>
                  </a:lnTo>
                  <a:lnTo>
                    <a:pt x="3135" y="418"/>
                  </a:lnTo>
                  <a:lnTo>
                    <a:pt x="3143" y="415"/>
                  </a:lnTo>
                  <a:lnTo>
                    <a:pt x="3152" y="414"/>
                  </a:lnTo>
                  <a:lnTo>
                    <a:pt x="3160" y="413"/>
                  </a:lnTo>
                  <a:lnTo>
                    <a:pt x="3167" y="414"/>
                  </a:lnTo>
                  <a:lnTo>
                    <a:pt x="3173" y="415"/>
                  </a:lnTo>
                  <a:lnTo>
                    <a:pt x="3180" y="416"/>
                  </a:lnTo>
                  <a:lnTo>
                    <a:pt x="3185" y="418"/>
                  </a:lnTo>
                  <a:lnTo>
                    <a:pt x="3191" y="420"/>
                  </a:lnTo>
                  <a:lnTo>
                    <a:pt x="3196" y="424"/>
                  </a:lnTo>
                  <a:lnTo>
                    <a:pt x="3198" y="425"/>
                  </a:lnTo>
                  <a:lnTo>
                    <a:pt x="3201" y="427"/>
                  </a:lnTo>
                  <a:lnTo>
                    <a:pt x="3205" y="431"/>
                  </a:lnTo>
                  <a:lnTo>
                    <a:pt x="3210" y="436"/>
                  </a:lnTo>
                  <a:lnTo>
                    <a:pt x="3213" y="441"/>
                  </a:lnTo>
                  <a:lnTo>
                    <a:pt x="3216" y="446"/>
                  </a:lnTo>
                  <a:lnTo>
                    <a:pt x="3219" y="452"/>
                  </a:lnTo>
                  <a:lnTo>
                    <a:pt x="3220" y="457"/>
                  </a:lnTo>
                  <a:lnTo>
                    <a:pt x="3222" y="463"/>
                  </a:lnTo>
                  <a:lnTo>
                    <a:pt x="3223" y="470"/>
                  </a:lnTo>
                  <a:lnTo>
                    <a:pt x="3223" y="476"/>
                  </a:lnTo>
                  <a:lnTo>
                    <a:pt x="3223" y="483"/>
                  </a:lnTo>
                  <a:lnTo>
                    <a:pt x="3222" y="490"/>
                  </a:lnTo>
                  <a:lnTo>
                    <a:pt x="3220" y="496"/>
                  </a:lnTo>
                  <a:lnTo>
                    <a:pt x="3219" y="502"/>
                  </a:lnTo>
                  <a:lnTo>
                    <a:pt x="3216" y="507"/>
                  </a:lnTo>
                  <a:lnTo>
                    <a:pt x="3213" y="512"/>
                  </a:lnTo>
                  <a:lnTo>
                    <a:pt x="3209" y="517"/>
                  </a:lnTo>
                  <a:lnTo>
                    <a:pt x="3205" y="522"/>
                  </a:lnTo>
                  <a:lnTo>
                    <a:pt x="3201" y="526"/>
                  </a:lnTo>
                  <a:lnTo>
                    <a:pt x="3196" y="530"/>
                  </a:lnTo>
                  <a:lnTo>
                    <a:pt x="3191" y="533"/>
                  </a:lnTo>
                  <a:lnTo>
                    <a:pt x="3185" y="536"/>
                  </a:lnTo>
                  <a:lnTo>
                    <a:pt x="3179" y="538"/>
                  </a:lnTo>
                  <a:lnTo>
                    <a:pt x="3173" y="539"/>
                  </a:lnTo>
                  <a:lnTo>
                    <a:pt x="3167" y="540"/>
                  </a:lnTo>
                  <a:lnTo>
                    <a:pt x="3161" y="540"/>
                  </a:lnTo>
                  <a:lnTo>
                    <a:pt x="3152" y="540"/>
                  </a:lnTo>
                  <a:lnTo>
                    <a:pt x="3148" y="539"/>
                  </a:lnTo>
                  <a:lnTo>
                    <a:pt x="3144" y="538"/>
                  </a:lnTo>
                  <a:lnTo>
                    <a:pt x="3136" y="536"/>
                  </a:lnTo>
                  <a:lnTo>
                    <a:pt x="3129" y="533"/>
                  </a:lnTo>
                  <a:lnTo>
                    <a:pt x="3122" y="528"/>
                  </a:lnTo>
                  <a:lnTo>
                    <a:pt x="3115" y="523"/>
                  </a:lnTo>
                  <a:lnTo>
                    <a:pt x="3113" y="520"/>
                  </a:lnTo>
                  <a:lnTo>
                    <a:pt x="3110" y="517"/>
                  </a:lnTo>
                  <a:lnTo>
                    <a:pt x="3106" y="511"/>
                  </a:lnTo>
                  <a:lnTo>
                    <a:pt x="3102" y="503"/>
                  </a:lnTo>
                  <a:lnTo>
                    <a:pt x="3100" y="494"/>
                  </a:lnTo>
                  <a:lnTo>
                    <a:pt x="3099" y="490"/>
                  </a:lnTo>
                  <a:lnTo>
                    <a:pt x="3098" y="485"/>
                  </a:lnTo>
                  <a:lnTo>
                    <a:pt x="3098" y="475"/>
                  </a:lnTo>
                  <a:close/>
                  <a:moveTo>
                    <a:pt x="3131" y="477"/>
                  </a:moveTo>
                  <a:lnTo>
                    <a:pt x="3131" y="485"/>
                  </a:lnTo>
                  <a:lnTo>
                    <a:pt x="3132" y="489"/>
                  </a:lnTo>
                  <a:lnTo>
                    <a:pt x="3133" y="493"/>
                  </a:lnTo>
                  <a:lnTo>
                    <a:pt x="3134" y="496"/>
                  </a:lnTo>
                  <a:lnTo>
                    <a:pt x="3136" y="499"/>
                  </a:lnTo>
                  <a:lnTo>
                    <a:pt x="3137" y="502"/>
                  </a:lnTo>
                  <a:lnTo>
                    <a:pt x="3139" y="504"/>
                  </a:lnTo>
                  <a:lnTo>
                    <a:pt x="3144" y="509"/>
                  </a:lnTo>
                  <a:lnTo>
                    <a:pt x="3146" y="510"/>
                  </a:lnTo>
                  <a:lnTo>
                    <a:pt x="3149" y="512"/>
                  </a:lnTo>
                  <a:lnTo>
                    <a:pt x="3152" y="513"/>
                  </a:lnTo>
                  <a:lnTo>
                    <a:pt x="3154" y="513"/>
                  </a:lnTo>
                  <a:lnTo>
                    <a:pt x="3157" y="514"/>
                  </a:lnTo>
                  <a:lnTo>
                    <a:pt x="3160" y="514"/>
                  </a:lnTo>
                  <a:lnTo>
                    <a:pt x="3166" y="513"/>
                  </a:lnTo>
                  <a:lnTo>
                    <a:pt x="3172" y="512"/>
                  </a:lnTo>
                  <a:lnTo>
                    <a:pt x="3175" y="510"/>
                  </a:lnTo>
                  <a:lnTo>
                    <a:pt x="3177" y="509"/>
                  </a:lnTo>
                  <a:lnTo>
                    <a:pt x="3181" y="504"/>
                  </a:lnTo>
                  <a:lnTo>
                    <a:pt x="3183" y="502"/>
                  </a:lnTo>
                  <a:lnTo>
                    <a:pt x="3185" y="499"/>
                  </a:lnTo>
                  <a:lnTo>
                    <a:pt x="3187" y="496"/>
                  </a:lnTo>
                  <a:lnTo>
                    <a:pt x="3188" y="493"/>
                  </a:lnTo>
                  <a:lnTo>
                    <a:pt x="3189" y="489"/>
                  </a:lnTo>
                  <a:lnTo>
                    <a:pt x="3189" y="485"/>
                  </a:lnTo>
                  <a:lnTo>
                    <a:pt x="3190" y="477"/>
                  </a:lnTo>
                  <a:lnTo>
                    <a:pt x="3189" y="468"/>
                  </a:lnTo>
                  <a:lnTo>
                    <a:pt x="3188" y="461"/>
                  </a:lnTo>
                  <a:lnTo>
                    <a:pt x="3187" y="458"/>
                  </a:lnTo>
                  <a:lnTo>
                    <a:pt x="3185" y="454"/>
                  </a:lnTo>
                  <a:lnTo>
                    <a:pt x="3183" y="452"/>
                  </a:lnTo>
                  <a:lnTo>
                    <a:pt x="3181" y="449"/>
                  </a:lnTo>
                  <a:lnTo>
                    <a:pt x="3177" y="445"/>
                  </a:lnTo>
                  <a:lnTo>
                    <a:pt x="3175" y="443"/>
                  </a:lnTo>
                  <a:lnTo>
                    <a:pt x="3172" y="442"/>
                  </a:lnTo>
                  <a:lnTo>
                    <a:pt x="3169" y="441"/>
                  </a:lnTo>
                  <a:lnTo>
                    <a:pt x="3166" y="440"/>
                  </a:lnTo>
                  <a:lnTo>
                    <a:pt x="3163" y="440"/>
                  </a:lnTo>
                  <a:lnTo>
                    <a:pt x="3160" y="440"/>
                  </a:lnTo>
                  <a:lnTo>
                    <a:pt x="3154" y="440"/>
                  </a:lnTo>
                  <a:lnTo>
                    <a:pt x="3149" y="442"/>
                  </a:lnTo>
                  <a:lnTo>
                    <a:pt x="3146" y="443"/>
                  </a:lnTo>
                  <a:lnTo>
                    <a:pt x="3144" y="445"/>
                  </a:lnTo>
                  <a:lnTo>
                    <a:pt x="3139" y="449"/>
                  </a:lnTo>
                  <a:lnTo>
                    <a:pt x="3137" y="452"/>
                  </a:lnTo>
                  <a:lnTo>
                    <a:pt x="3136" y="455"/>
                  </a:lnTo>
                  <a:lnTo>
                    <a:pt x="3134" y="458"/>
                  </a:lnTo>
                  <a:lnTo>
                    <a:pt x="3133" y="461"/>
                  </a:lnTo>
                  <a:lnTo>
                    <a:pt x="3132" y="464"/>
                  </a:lnTo>
                  <a:lnTo>
                    <a:pt x="3131" y="468"/>
                  </a:lnTo>
                  <a:lnTo>
                    <a:pt x="3131" y="477"/>
                  </a:lnTo>
                  <a:close/>
                </a:path>
              </a:pathLst>
            </a:custGeom>
            <a:solidFill>
              <a:srgbClr val="002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24">
              <a:extLst>
                <a:ext uri="{FF2B5EF4-FFF2-40B4-BE49-F238E27FC236}">
                  <a16:creationId xmlns:a16="http://schemas.microsoft.com/office/drawing/2014/main" id="{619DCBCD-D58E-44A9-82E7-EE2DC13CDB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29050" y="3016250"/>
              <a:ext cx="819150" cy="815975"/>
            </a:xfrm>
            <a:custGeom>
              <a:avLst/>
              <a:gdLst>
                <a:gd name="T0" fmla="*/ 334 w 516"/>
                <a:gd name="T1" fmla="*/ 56 h 514"/>
                <a:gd name="T2" fmla="*/ 369 w 516"/>
                <a:gd name="T3" fmla="*/ 81 h 514"/>
                <a:gd name="T4" fmla="*/ 405 w 516"/>
                <a:gd name="T5" fmla="*/ 56 h 514"/>
                <a:gd name="T6" fmla="*/ 429 w 516"/>
                <a:gd name="T7" fmla="*/ 178 h 514"/>
                <a:gd name="T8" fmla="*/ 464 w 516"/>
                <a:gd name="T9" fmla="*/ 153 h 514"/>
                <a:gd name="T10" fmla="*/ 451 w 516"/>
                <a:gd name="T11" fmla="*/ 112 h 514"/>
                <a:gd name="T12" fmla="*/ 437 w 516"/>
                <a:gd name="T13" fmla="*/ 153 h 514"/>
                <a:gd name="T14" fmla="*/ 489 w 516"/>
                <a:gd name="T15" fmla="*/ 249 h 514"/>
                <a:gd name="T16" fmla="*/ 445 w 516"/>
                <a:gd name="T17" fmla="*/ 249 h 514"/>
                <a:gd name="T18" fmla="*/ 480 w 516"/>
                <a:gd name="T19" fmla="*/ 275 h 514"/>
                <a:gd name="T20" fmla="*/ 516 w 516"/>
                <a:gd name="T21" fmla="*/ 249 h 514"/>
                <a:gd name="T22" fmla="*/ 442 w 516"/>
                <a:gd name="T23" fmla="*/ 362 h 514"/>
                <a:gd name="T24" fmla="*/ 429 w 516"/>
                <a:gd name="T25" fmla="*/ 403 h 514"/>
                <a:gd name="T26" fmla="*/ 464 w 516"/>
                <a:gd name="T27" fmla="*/ 377 h 514"/>
                <a:gd name="T28" fmla="*/ 377 w 516"/>
                <a:gd name="T29" fmla="*/ 443 h 514"/>
                <a:gd name="T30" fmla="*/ 334 w 516"/>
                <a:gd name="T31" fmla="*/ 443 h 514"/>
                <a:gd name="T32" fmla="*/ 369 w 516"/>
                <a:gd name="T33" fmla="*/ 469 h 514"/>
                <a:gd name="T34" fmla="*/ 404 w 516"/>
                <a:gd name="T35" fmla="*/ 443 h 514"/>
                <a:gd name="T36" fmla="*/ 258 w 516"/>
                <a:gd name="T37" fmla="*/ 447 h 514"/>
                <a:gd name="T38" fmla="*/ 244 w 516"/>
                <a:gd name="T39" fmla="*/ 488 h 514"/>
                <a:gd name="T40" fmla="*/ 279 w 516"/>
                <a:gd name="T41" fmla="*/ 514 h 514"/>
                <a:gd name="T42" fmla="*/ 266 w 516"/>
                <a:gd name="T43" fmla="*/ 473 h 514"/>
                <a:gd name="T44" fmla="*/ 138 w 516"/>
                <a:gd name="T45" fmla="*/ 443 h 514"/>
                <a:gd name="T46" fmla="*/ 125 w 516"/>
                <a:gd name="T47" fmla="*/ 484 h 514"/>
                <a:gd name="T48" fmla="*/ 160 w 516"/>
                <a:gd name="T49" fmla="*/ 459 h 514"/>
                <a:gd name="T50" fmla="*/ 73 w 516"/>
                <a:gd name="T51" fmla="*/ 361 h 514"/>
                <a:gd name="T52" fmla="*/ 30 w 516"/>
                <a:gd name="T53" fmla="*/ 361 h 514"/>
                <a:gd name="T54" fmla="*/ 65 w 516"/>
                <a:gd name="T55" fmla="*/ 387 h 514"/>
                <a:gd name="T56" fmla="*/ 100 w 516"/>
                <a:gd name="T57" fmla="*/ 361 h 514"/>
                <a:gd name="T58" fmla="*/ 57 w 516"/>
                <a:gd name="T59" fmla="*/ 291 h 514"/>
                <a:gd name="T60" fmla="*/ 43 w 516"/>
                <a:gd name="T61" fmla="*/ 249 h 514"/>
                <a:gd name="T62" fmla="*/ 0 w 516"/>
                <a:gd name="T63" fmla="*/ 249 h 514"/>
                <a:gd name="T64" fmla="*/ 35 w 516"/>
                <a:gd name="T65" fmla="*/ 275 h 514"/>
                <a:gd name="T66" fmla="*/ 30 w 516"/>
                <a:gd name="T67" fmla="*/ 138 h 514"/>
                <a:gd name="T68" fmla="*/ 65 w 516"/>
                <a:gd name="T69" fmla="*/ 163 h 514"/>
                <a:gd name="T70" fmla="*/ 100 w 516"/>
                <a:gd name="T71" fmla="*/ 138 h 514"/>
                <a:gd name="T72" fmla="*/ 125 w 516"/>
                <a:gd name="T73" fmla="*/ 97 h 514"/>
                <a:gd name="T74" fmla="*/ 160 w 516"/>
                <a:gd name="T75" fmla="*/ 72 h 514"/>
                <a:gd name="T76" fmla="*/ 146 w 516"/>
                <a:gd name="T77" fmla="*/ 30 h 514"/>
                <a:gd name="T78" fmla="*/ 133 w 516"/>
                <a:gd name="T79" fmla="*/ 72 h 514"/>
                <a:gd name="T80" fmla="*/ 258 w 516"/>
                <a:gd name="T81" fmla="*/ 51 h 514"/>
                <a:gd name="T82" fmla="*/ 293 w 516"/>
                <a:gd name="T83" fmla="*/ 26 h 514"/>
                <a:gd name="T84" fmla="*/ 250 w 516"/>
                <a:gd name="T85" fmla="*/ 26 h 514"/>
                <a:gd name="T86" fmla="*/ 236 w 516"/>
                <a:gd name="T87" fmla="*/ 67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16" h="514">
                  <a:moveTo>
                    <a:pt x="369" y="30"/>
                  </a:moveTo>
                  <a:lnTo>
                    <a:pt x="361" y="56"/>
                  </a:lnTo>
                  <a:lnTo>
                    <a:pt x="334" y="56"/>
                  </a:lnTo>
                  <a:lnTo>
                    <a:pt x="356" y="72"/>
                  </a:lnTo>
                  <a:lnTo>
                    <a:pt x="348" y="97"/>
                  </a:lnTo>
                  <a:lnTo>
                    <a:pt x="369" y="81"/>
                  </a:lnTo>
                  <a:lnTo>
                    <a:pt x="391" y="97"/>
                  </a:lnTo>
                  <a:lnTo>
                    <a:pt x="383" y="72"/>
                  </a:lnTo>
                  <a:lnTo>
                    <a:pt x="405" y="56"/>
                  </a:lnTo>
                  <a:lnTo>
                    <a:pt x="378" y="56"/>
                  </a:lnTo>
                  <a:lnTo>
                    <a:pt x="369" y="30"/>
                  </a:lnTo>
                  <a:close/>
                  <a:moveTo>
                    <a:pt x="429" y="178"/>
                  </a:moveTo>
                  <a:lnTo>
                    <a:pt x="451" y="163"/>
                  </a:lnTo>
                  <a:lnTo>
                    <a:pt x="472" y="178"/>
                  </a:lnTo>
                  <a:lnTo>
                    <a:pt x="464" y="153"/>
                  </a:lnTo>
                  <a:lnTo>
                    <a:pt x="486" y="137"/>
                  </a:lnTo>
                  <a:lnTo>
                    <a:pt x="459" y="137"/>
                  </a:lnTo>
                  <a:lnTo>
                    <a:pt x="451" y="112"/>
                  </a:lnTo>
                  <a:lnTo>
                    <a:pt x="442" y="137"/>
                  </a:lnTo>
                  <a:lnTo>
                    <a:pt x="416" y="137"/>
                  </a:lnTo>
                  <a:lnTo>
                    <a:pt x="437" y="153"/>
                  </a:lnTo>
                  <a:lnTo>
                    <a:pt x="429" y="178"/>
                  </a:lnTo>
                  <a:close/>
                  <a:moveTo>
                    <a:pt x="516" y="249"/>
                  </a:moveTo>
                  <a:lnTo>
                    <a:pt x="489" y="249"/>
                  </a:lnTo>
                  <a:lnTo>
                    <a:pt x="480" y="223"/>
                  </a:lnTo>
                  <a:lnTo>
                    <a:pt x="472" y="249"/>
                  </a:lnTo>
                  <a:lnTo>
                    <a:pt x="445" y="249"/>
                  </a:lnTo>
                  <a:lnTo>
                    <a:pt x="467" y="265"/>
                  </a:lnTo>
                  <a:lnTo>
                    <a:pt x="459" y="291"/>
                  </a:lnTo>
                  <a:lnTo>
                    <a:pt x="480" y="275"/>
                  </a:lnTo>
                  <a:lnTo>
                    <a:pt x="502" y="291"/>
                  </a:lnTo>
                  <a:lnTo>
                    <a:pt x="494" y="265"/>
                  </a:lnTo>
                  <a:lnTo>
                    <a:pt x="516" y="249"/>
                  </a:lnTo>
                  <a:close/>
                  <a:moveTo>
                    <a:pt x="459" y="361"/>
                  </a:moveTo>
                  <a:lnTo>
                    <a:pt x="451" y="336"/>
                  </a:lnTo>
                  <a:lnTo>
                    <a:pt x="442" y="362"/>
                  </a:lnTo>
                  <a:lnTo>
                    <a:pt x="416" y="361"/>
                  </a:lnTo>
                  <a:lnTo>
                    <a:pt x="437" y="377"/>
                  </a:lnTo>
                  <a:lnTo>
                    <a:pt x="429" y="403"/>
                  </a:lnTo>
                  <a:lnTo>
                    <a:pt x="451" y="387"/>
                  </a:lnTo>
                  <a:lnTo>
                    <a:pt x="472" y="403"/>
                  </a:lnTo>
                  <a:lnTo>
                    <a:pt x="464" y="377"/>
                  </a:lnTo>
                  <a:lnTo>
                    <a:pt x="486" y="361"/>
                  </a:lnTo>
                  <a:lnTo>
                    <a:pt x="459" y="361"/>
                  </a:lnTo>
                  <a:close/>
                  <a:moveTo>
                    <a:pt x="377" y="443"/>
                  </a:moveTo>
                  <a:lnTo>
                    <a:pt x="369" y="417"/>
                  </a:lnTo>
                  <a:lnTo>
                    <a:pt x="361" y="443"/>
                  </a:lnTo>
                  <a:lnTo>
                    <a:pt x="334" y="443"/>
                  </a:lnTo>
                  <a:lnTo>
                    <a:pt x="356" y="459"/>
                  </a:lnTo>
                  <a:lnTo>
                    <a:pt x="348" y="484"/>
                  </a:lnTo>
                  <a:lnTo>
                    <a:pt x="369" y="469"/>
                  </a:lnTo>
                  <a:lnTo>
                    <a:pt x="391" y="484"/>
                  </a:lnTo>
                  <a:lnTo>
                    <a:pt x="382" y="459"/>
                  </a:lnTo>
                  <a:lnTo>
                    <a:pt x="404" y="443"/>
                  </a:lnTo>
                  <a:lnTo>
                    <a:pt x="377" y="443"/>
                  </a:lnTo>
                  <a:close/>
                  <a:moveTo>
                    <a:pt x="266" y="473"/>
                  </a:moveTo>
                  <a:lnTo>
                    <a:pt x="258" y="447"/>
                  </a:lnTo>
                  <a:lnTo>
                    <a:pt x="250" y="473"/>
                  </a:lnTo>
                  <a:lnTo>
                    <a:pt x="223" y="473"/>
                  </a:lnTo>
                  <a:lnTo>
                    <a:pt x="244" y="488"/>
                  </a:lnTo>
                  <a:lnTo>
                    <a:pt x="236" y="514"/>
                  </a:lnTo>
                  <a:lnTo>
                    <a:pt x="258" y="498"/>
                  </a:lnTo>
                  <a:lnTo>
                    <a:pt x="279" y="514"/>
                  </a:lnTo>
                  <a:lnTo>
                    <a:pt x="271" y="488"/>
                  </a:lnTo>
                  <a:lnTo>
                    <a:pt x="293" y="473"/>
                  </a:lnTo>
                  <a:lnTo>
                    <a:pt x="266" y="473"/>
                  </a:lnTo>
                  <a:close/>
                  <a:moveTo>
                    <a:pt x="155" y="443"/>
                  </a:moveTo>
                  <a:lnTo>
                    <a:pt x="147" y="417"/>
                  </a:lnTo>
                  <a:lnTo>
                    <a:pt x="138" y="443"/>
                  </a:lnTo>
                  <a:lnTo>
                    <a:pt x="111" y="443"/>
                  </a:lnTo>
                  <a:lnTo>
                    <a:pt x="133" y="459"/>
                  </a:lnTo>
                  <a:lnTo>
                    <a:pt x="125" y="484"/>
                  </a:lnTo>
                  <a:lnTo>
                    <a:pt x="147" y="469"/>
                  </a:lnTo>
                  <a:lnTo>
                    <a:pt x="168" y="484"/>
                  </a:lnTo>
                  <a:lnTo>
                    <a:pt x="160" y="459"/>
                  </a:lnTo>
                  <a:lnTo>
                    <a:pt x="182" y="443"/>
                  </a:lnTo>
                  <a:lnTo>
                    <a:pt x="155" y="443"/>
                  </a:lnTo>
                  <a:close/>
                  <a:moveTo>
                    <a:pt x="73" y="361"/>
                  </a:moveTo>
                  <a:lnTo>
                    <a:pt x="65" y="336"/>
                  </a:lnTo>
                  <a:lnTo>
                    <a:pt x="57" y="362"/>
                  </a:lnTo>
                  <a:lnTo>
                    <a:pt x="30" y="361"/>
                  </a:lnTo>
                  <a:lnTo>
                    <a:pt x="52" y="377"/>
                  </a:lnTo>
                  <a:lnTo>
                    <a:pt x="43" y="403"/>
                  </a:lnTo>
                  <a:lnTo>
                    <a:pt x="65" y="387"/>
                  </a:lnTo>
                  <a:lnTo>
                    <a:pt x="86" y="403"/>
                  </a:lnTo>
                  <a:lnTo>
                    <a:pt x="78" y="377"/>
                  </a:lnTo>
                  <a:lnTo>
                    <a:pt x="100" y="361"/>
                  </a:lnTo>
                  <a:lnTo>
                    <a:pt x="73" y="361"/>
                  </a:lnTo>
                  <a:close/>
                  <a:moveTo>
                    <a:pt x="35" y="275"/>
                  </a:moveTo>
                  <a:lnTo>
                    <a:pt x="57" y="291"/>
                  </a:lnTo>
                  <a:lnTo>
                    <a:pt x="48" y="266"/>
                  </a:lnTo>
                  <a:lnTo>
                    <a:pt x="70" y="249"/>
                  </a:lnTo>
                  <a:lnTo>
                    <a:pt x="43" y="249"/>
                  </a:lnTo>
                  <a:lnTo>
                    <a:pt x="35" y="223"/>
                  </a:lnTo>
                  <a:lnTo>
                    <a:pt x="27" y="249"/>
                  </a:lnTo>
                  <a:lnTo>
                    <a:pt x="0" y="249"/>
                  </a:lnTo>
                  <a:lnTo>
                    <a:pt x="22" y="266"/>
                  </a:lnTo>
                  <a:lnTo>
                    <a:pt x="14" y="291"/>
                  </a:lnTo>
                  <a:lnTo>
                    <a:pt x="35" y="275"/>
                  </a:lnTo>
                  <a:close/>
                  <a:moveTo>
                    <a:pt x="65" y="112"/>
                  </a:moveTo>
                  <a:lnTo>
                    <a:pt x="57" y="138"/>
                  </a:lnTo>
                  <a:lnTo>
                    <a:pt x="30" y="138"/>
                  </a:lnTo>
                  <a:lnTo>
                    <a:pt x="52" y="153"/>
                  </a:lnTo>
                  <a:lnTo>
                    <a:pt x="43" y="179"/>
                  </a:lnTo>
                  <a:lnTo>
                    <a:pt x="65" y="163"/>
                  </a:lnTo>
                  <a:lnTo>
                    <a:pt x="86" y="179"/>
                  </a:lnTo>
                  <a:lnTo>
                    <a:pt x="78" y="153"/>
                  </a:lnTo>
                  <a:lnTo>
                    <a:pt x="100" y="138"/>
                  </a:lnTo>
                  <a:lnTo>
                    <a:pt x="73" y="138"/>
                  </a:lnTo>
                  <a:lnTo>
                    <a:pt x="65" y="112"/>
                  </a:lnTo>
                  <a:close/>
                  <a:moveTo>
                    <a:pt x="125" y="97"/>
                  </a:moveTo>
                  <a:lnTo>
                    <a:pt x="146" y="81"/>
                  </a:lnTo>
                  <a:lnTo>
                    <a:pt x="168" y="97"/>
                  </a:lnTo>
                  <a:lnTo>
                    <a:pt x="160" y="72"/>
                  </a:lnTo>
                  <a:lnTo>
                    <a:pt x="182" y="56"/>
                  </a:lnTo>
                  <a:lnTo>
                    <a:pt x="155" y="56"/>
                  </a:lnTo>
                  <a:lnTo>
                    <a:pt x="146" y="30"/>
                  </a:lnTo>
                  <a:lnTo>
                    <a:pt x="138" y="56"/>
                  </a:lnTo>
                  <a:lnTo>
                    <a:pt x="111" y="56"/>
                  </a:lnTo>
                  <a:lnTo>
                    <a:pt x="133" y="72"/>
                  </a:lnTo>
                  <a:lnTo>
                    <a:pt x="125" y="97"/>
                  </a:lnTo>
                  <a:close/>
                  <a:moveTo>
                    <a:pt x="236" y="67"/>
                  </a:moveTo>
                  <a:lnTo>
                    <a:pt x="258" y="51"/>
                  </a:lnTo>
                  <a:lnTo>
                    <a:pt x="279" y="67"/>
                  </a:lnTo>
                  <a:lnTo>
                    <a:pt x="271" y="42"/>
                  </a:lnTo>
                  <a:lnTo>
                    <a:pt x="293" y="26"/>
                  </a:lnTo>
                  <a:lnTo>
                    <a:pt x="266" y="26"/>
                  </a:lnTo>
                  <a:lnTo>
                    <a:pt x="258" y="0"/>
                  </a:lnTo>
                  <a:lnTo>
                    <a:pt x="250" y="26"/>
                  </a:lnTo>
                  <a:lnTo>
                    <a:pt x="223" y="26"/>
                  </a:lnTo>
                  <a:lnTo>
                    <a:pt x="244" y="42"/>
                  </a:lnTo>
                  <a:lnTo>
                    <a:pt x="236" y="67"/>
                  </a:lnTo>
                  <a:close/>
                </a:path>
              </a:pathLst>
            </a:custGeom>
            <a:solidFill>
              <a:srgbClr val="FFE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B09386B8-14B0-4AFE-8941-34F180CA7690}"/>
              </a:ext>
            </a:extLst>
          </p:cNvPr>
          <p:cNvSpPr/>
          <p:nvPr userDrawn="1"/>
        </p:nvSpPr>
        <p:spPr>
          <a:xfrm>
            <a:off x="3359696" y="5841268"/>
            <a:ext cx="2736304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9D9DA5-89BE-4888-90CC-EFEA79E1318E}"/>
              </a:ext>
            </a:extLst>
          </p:cNvPr>
          <p:cNvSpPr/>
          <p:nvPr userDrawn="1"/>
        </p:nvSpPr>
        <p:spPr>
          <a:xfrm>
            <a:off x="6096000" y="5841268"/>
            <a:ext cx="5761038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58337E2D-56E0-4EBB-B84C-9077FA0699D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26711" y="5553236"/>
            <a:ext cx="649618" cy="964121"/>
          </a:xfrm>
          <a:custGeom>
            <a:avLst/>
            <a:gdLst>
              <a:gd name="T0" fmla="*/ 930 w 3404"/>
              <a:gd name="T1" fmla="*/ 2771 h 5052"/>
              <a:gd name="T2" fmla="*/ 940 w 3404"/>
              <a:gd name="T3" fmla="*/ 4371 h 5052"/>
              <a:gd name="T4" fmla="*/ 1219 w 3404"/>
              <a:gd name="T5" fmla="*/ 4379 h 5052"/>
              <a:gd name="T6" fmla="*/ 2178 w 3404"/>
              <a:gd name="T7" fmla="*/ 2741 h 5052"/>
              <a:gd name="T8" fmla="*/ 2208 w 3404"/>
              <a:gd name="T9" fmla="*/ 4363 h 5052"/>
              <a:gd name="T10" fmla="*/ 2467 w 3404"/>
              <a:gd name="T11" fmla="*/ 4349 h 5052"/>
              <a:gd name="T12" fmla="*/ 2472 w 3404"/>
              <a:gd name="T13" fmla="*/ 2767 h 5052"/>
              <a:gd name="T14" fmla="*/ 2714 w 3404"/>
              <a:gd name="T15" fmla="*/ 381 h 5052"/>
              <a:gd name="T16" fmla="*/ 2176 w 3404"/>
              <a:gd name="T17" fmla="*/ 2137 h 5052"/>
              <a:gd name="T18" fmla="*/ 2522 w 3404"/>
              <a:gd name="T19" fmla="*/ 2651 h 5052"/>
              <a:gd name="T20" fmla="*/ 2592 w 3404"/>
              <a:gd name="T21" fmla="*/ 2749 h 5052"/>
              <a:gd name="T22" fmla="*/ 2587 w 3404"/>
              <a:gd name="T23" fmla="*/ 4375 h 5052"/>
              <a:gd name="T24" fmla="*/ 2515 w 3404"/>
              <a:gd name="T25" fmla="*/ 4462 h 5052"/>
              <a:gd name="T26" fmla="*/ 2200 w 3404"/>
              <a:gd name="T27" fmla="*/ 4484 h 5052"/>
              <a:gd name="T28" fmla="*/ 2101 w 3404"/>
              <a:gd name="T29" fmla="*/ 4431 h 5052"/>
              <a:gd name="T30" fmla="*/ 2057 w 3404"/>
              <a:gd name="T31" fmla="*/ 4317 h 5052"/>
              <a:gd name="T32" fmla="*/ 1346 w 3404"/>
              <a:gd name="T33" fmla="*/ 4409 h 5052"/>
              <a:gd name="T34" fmla="*/ 1259 w 3404"/>
              <a:gd name="T35" fmla="*/ 4491 h 5052"/>
              <a:gd name="T36" fmla="*/ 932 w 3404"/>
              <a:gd name="T37" fmla="*/ 4499 h 5052"/>
              <a:gd name="T38" fmla="*/ 838 w 3404"/>
              <a:gd name="T39" fmla="*/ 4437 h 5052"/>
              <a:gd name="T40" fmla="*/ 804 w 3404"/>
              <a:gd name="T41" fmla="*/ 2791 h 5052"/>
              <a:gd name="T42" fmla="*/ 843 w 3404"/>
              <a:gd name="T43" fmla="*/ 2683 h 5052"/>
              <a:gd name="T44" fmla="*/ 949 w 3404"/>
              <a:gd name="T45" fmla="*/ 2623 h 5052"/>
              <a:gd name="T46" fmla="*/ 1221 w 3404"/>
              <a:gd name="T47" fmla="*/ 1174 h 5052"/>
              <a:gd name="T48" fmla="*/ 140 w 3404"/>
              <a:gd name="T49" fmla="*/ 1680 h 5052"/>
              <a:gd name="T50" fmla="*/ 119 w 3404"/>
              <a:gd name="T51" fmla="*/ 4434 h 5052"/>
              <a:gd name="T52" fmla="*/ 66 w 3404"/>
              <a:gd name="T53" fmla="*/ 4487 h 5052"/>
              <a:gd name="T54" fmla="*/ 3 w 3404"/>
              <a:gd name="T55" fmla="*/ 4445 h 5052"/>
              <a:gd name="T56" fmla="*/ 21 w 3404"/>
              <a:gd name="T57" fmla="*/ 1639 h 5052"/>
              <a:gd name="T58" fmla="*/ 1136 w 3404"/>
              <a:gd name="T59" fmla="*/ 1057 h 5052"/>
              <a:gd name="T60" fmla="*/ 1269 w 3404"/>
              <a:gd name="T61" fmla="*/ 1064 h 5052"/>
              <a:gd name="T62" fmla="*/ 1358 w 3404"/>
              <a:gd name="T63" fmla="*/ 1172 h 5052"/>
              <a:gd name="T64" fmla="*/ 2060 w 3404"/>
              <a:gd name="T65" fmla="*/ 662 h 5052"/>
              <a:gd name="T66" fmla="*/ 2148 w 3404"/>
              <a:gd name="T67" fmla="*/ 537 h 5052"/>
              <a:gd name="T68" fmla="*/ 3282 w 3404"/>
              <a:gd name="T69" fmla="*/ 6 h 5052"/>
              <a:gd name="T70" fmla="*/ 3387 w 3404"/>
              <a:gd name="T71" fmla="*/ 96 h 5052"/>
              <a:gd name="T72" fmla="*/ 3404 w 3404"/>
              <a:gd name="T73" fmla="*/ 4294 h 5052"/>
              <a:gd name="T74" fmla="*/ 3370 w 3404"/>
              <a:gd name="T75" fmla="*/ 4984 h 5052"/>
              <a:gd name="T76" fmla="*/ 3269 w 3404"/>
              <a:gd name="T77" fmla="*/ 5048 h 5052"/>
              <a:gd name="T78" fmla="*/ 28 w 3404"/>
              <a:gd name="T79" fmla="*/ 5042 h 5052"/>
              <a:gd name="T80" fmla="*/ 6 w 3404"/>
              <a:gd name="T81" fmla="*/ 4969 h 5052"/>
              <a:gd name="T82" fmla="*/ 1648 w 3404"/>
              <a:gd name="T83" fmla="*/ 4933 h 5052"/>
              <a:gd name="T84" fmla="*/ 3281 w 3404"/>
              <a:gd name="T85" fmla="*/ 4902 h 5052"/>
              <a:gd name="T86" fmla="*/ 3283 w 3404"/>
              <a:gd name="T87" fmla="*/ 156 h 5052"/>
              <a:gd name="T88" fmla="*/ 3217 w 3404"/>
              <a:gd name="T89" fmla="*/ 122 h 5052"/>
              <a:gd name="T90" fmla="*/ 1818 w 3404"/>
              <a:gd name="T91" fmla="*/ 2353 h 5052"/>
              <a:gd name="T92" fmla="*/ 1842 w 3404"/>
              <a:gd name="T93" fmla="*/ 2241 h 5052"/>
              <a:gd name="T94" fmla="*/ 1759 w 3404"/>
              <a:gd name="T95" fmla="*/ 2141 h 5052"/>
              <a:gd name="T96" fmla="*/ 1634 w 3404"/>
              <a:gd name="T97" fmla="*/ 2163 h 5052"/>
              <a:gd name="T98" fmla="*/ 1586 w 3404"/>
              <a:gd name="T99" fmla="*/ 2262 h 5052"/>
              <a:gd name="T100" fmla="*/ 1644 w 3404"/>
              <a:gd name="T101" fmla="*/ 2383 h 5052"/>
              <a:gd name="T102" fmla="*/ 1665 w 3404"/>
              <a:gd name="T103" fmla="*/ 2520 h 5052"/>
              <a:gd name="T104" fmla="*/ 1523 w 3404"/>
              <a:gd name="T105" fmla="*/ 2433 h 5052"/>
              <a:gd name="T106" fmla="*/ 1467 w 3404"/>
              <a:gd name="T107" fmla="*/ 2269 h 5052"/>
              <a:gd name="T108" fmla="*/ 1516 w 3404"/>
              <a:gd name="T109" fmla="*/ 2117 h 5052"/>
              <a:gd name="T110" fmla="*/ 1653 w 3404"/>
              <a:gd name="T111" fmla="*/ 2023 h 5052"/>
              <a:gd name="T112" fmla="*/ 1812 w 3404"/>
              <a:gd name="T113" fmla="*/ 2035 h 5052"/>
              <a:gd name="T114" fmla="*/ 1933 w 3404"/>
              <a:gd name="T115" fmla="*/ 2148 h 5052"/>
              <a:gd name="T116" fmla="*/ 1960 w 3404"/>
              <a:gd name="T117" fmla="*/ 2315 h 5052"/>
              <a:gd name="T118" fmla="*/ 1882 w 3404"/>
              <a:gd name="T119" fmla="*/ 2459 h 5052"/>
              <a:gd name="T120" fmla="*/ 1741 w 3404"/>
              <a:gd name="T121" fmla="*/ 2524 h 50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404" h="5052">
                <a:moveTo>
                  <a:pt x="1245" y="2741"/>
                </a:moveTo>
                <a:lnTo>
                  <a:pt x="976" y="2741"/>
                </a:lnTo>
                <a:lnTo>
                  <a:pt x="971" y="2741"/>
                </a:lnTo>
                <a:lnTo>
                  <a:pt x="966" y="2742"/>
                </a:lnTo>
                <a:lnTo>
                  <a:pt x="961" y="2743"/>
                </a:lnTo>
                <a:lnTo>
                  <a:pt x="956" y="2745"/>
                </a:lnTo>
                <a:lnTo>
                  <a:pt x="952" y="2747"/>
                </a:lnTo>
                <a:lnTo>
                  <a:pt x="948" y="2750"/>
                </a:lnTo>
                <a:lnTo>
                  <a:pt x="944" y="2752"/>
                </a:lnTo>
                <a:lnTo>
                  <a:pt x="940" y="2756"/>
                </a:lnTo>
                <a:lnTo>
                  <a:pt x="937" y="2759"/>
                </a:lnTo>
                <a:lnTo>
                  <a:pt x="934" y="2763"/>
                </a:lnTo>
                <a:lnTo>
                  <a:pt x="932" y="2767"/>
                </a:lnTo>
                <a:lnTo>
                  <a:pt x="930" y="2771"/>
                </a:lnTo>
                <a:lnTo>
                  <a:pt x="928" y="2776"/>
                </a:lnTo>
                <a:lnTo>
                  <a:pt x="927" y="2781"/>
                </a:lnTo>
                <a:lnTo>
                  <a:pt x="926" y="2786"/>
                </a:lnTo>
                <a:lnTo>
                  <a:pt x="926" y="2791"/>
                </a:lnTo>
                <a:lnTo>
                  <a:pt x="926" y="3563"/>
                </a:lnTo>
                <a:lnTo>
                  <a:pt x="926" y="4336"/>
                </a:lnTo>
                <a:lnTo>
                  <a:pt x="926" y="4341"/>
                </a:lnTo>
                <a:lnTo>
                  <a:pt x="927" y="4346"/>
                </a:lnTo>
                <a:lnTo>
                  <a:pt x="928" y="4350"/>
                </a:lnTo>
                <a:lnTo>
                  <a:pt x="930" y="4355"/>
                </a:lnTo>
                <a:lnTo>
                  <a:pt x="932" y="4359"/>
                </a:lnTo>
                <a:lnTo>
                  <a:pt x="934" y="4364"/>
                </a:lnTo>
                <a:lnTo>
                  <a:pt x="937" y="4367"/>
                </a:lnTo>
                <a:lnTo>
                  <a:pt x="940" y="4371"/>
                </a:lnTo>
                <a:lnTo>
                  <a:pt x="944" y="4374"/>
                </a:lnTo>
                <a:lnTo>
                  <a:pt x="948" y="4377"/>
                </a:lnTo>
                <a:lnTo>
                  <a:pt x="952" y="4379"/>
                </a:lnTo>
                <a:lnTo>
                  <a:pt x="956" y="4381"/>
                </a:lnTo>
                <a:lnTo>
                  <a:pt x="961" y="4383"/>
                </a:lnTo>
                <a:lnTo>
                  <a:pt x="966" y="4384"/>
                </a:lnTo>
                <a:lnTo>
                  <a:pt x="971" y="4385"/>
                </a:lnTo>
                <a:lnTo>
                  <a:pt x="976" y="4385"/>
                </a:lnTo>
                <a:lnTo>
                  <a:pt x="1195" y="4385"/>
                </a:lnTo>
                <a:lnTo>
                  <a:pt x="1200" y="4385"/>
                </a:lnTo>
                <a:lnTo>
                  <a:pt x="1205" y="4384"/>
                </a:lnTo>
                <a:lnTo>
                  <a:pt x="1210" y="4383"/>
                </a:lnTo>
                <a:lnTo>
                  <a:pt x="1214" y="4381"/>
                </a:lnTo>
                <a:lnTo>
                  <a:pt x="1219" y="4379"/>
                </a:lnTo>
                <a:lnTo>
                  <a:pt x="1223" y="4377"/>
                </a:lnTo>
                <a:lnTo>
                  <a:pt x="1226" y="4374"/>
                </a:lnTo>
                <a:lnTo>
                  <a:pt x="1230" y="4371"/>
                </a:lnTo>
                <a:lnTo>
                  <a:pt x="1233" y="4367"/>
                </a:lnTo>
                <a:lnTo>
                  <a:pt x="1236" y="4364"/>
                </a:lnTo>
                <a:lnTo>
                  <a:pt x="1239" y="4359"/>
                </a:lnTo>
                <a:lnTo>
                  <a:pt x="1241" y="4355"/>
                </a:lnTo>
                <a:lnTo>
                  <a:pt x="1242" y="4350"/>
                </a:lnTo>
                <a:lnTo>
                  <a:pt x="1244" y="4346"/>
                </a:lnTo>
                <a:lnTo>
                  <a:pt x="1244" y="4341"/>
                </a:lnTo>
                <a:lnTo>
                  <a:pt x="1245" y="4336"/>
                </a:lnTo>
                <a:lnTo>
                  <a:pt x="1245" y="3538"/>
                </a:lnTo>
                <a:lnTo>
                  <a:pt x="1245" y="2741"/>
                </a:lnTo>
                <a:close/>
                <a:moveTo>
                  <a:pt x="2178" y="2741"/>
                </a:moveTo>
                <a:lnTo>
                  <a:pt x="2178" y="3529"/>
                </a:lnTo>
                <a:lnTo>
                  <a:pt x="2178" y="4318"/>
                </a:lnTo>
                <a:lnTo>
                  <a:pt x="2178" y="4323"/>
                </a:lnTo>
                <a:lnTo>
                  <a:pt x="2179" y="4328"/>
                </a:lnTo>
                <a:lnTo>
                  <a:pt x="2180" y="4332"/>
                </a:lnTo>
                <a:lnTo>
                  <a:pt x="2182" y="4337"/>
                </a:lnTo>
                <a:lnTo>
                  <a:pt x="2184" y="4341"/>
                </a:lnTo>
                <a:lnTo>
                  <a:pt x="2186" y="4345"/>
                </a:lnTo>
                <a:lnTo>
                  <a:pt x="2189" y="4349"/>
                </a:lnTo>
                <a:lnTo>
                  <a:pt x="2193" y="4353"/>
                </a:lnTo>
                <a:lnTo>
                  <a:pt x="2196" y="4356"/>
                </a:lnTo>
                <a:lnTo>
                  <a:pt x="2200" y="4359"/>
                </a:lnTo>
                <a:lnTo>
                  <a:pt x="2204" y="4361"/>
                </a:lnTo>
                <a:lnTo>
                  <a:pt x="2208" y="4363"/>
                </a:lnTo>
                <a:lnTo>
                  <a:pt x="2213" y="4365"/>
                </a:lnTo>
                <a:lnTo>
                  <a:pt x="2218" y="4366"/>
                </a:lnTo>
                <a:lnTo>
                  <a:pt x="2223" y="4367"/>
                </a:lnTo>
                <a:lnTo>
                  <a:pt x="2228" y="4367"/>
                </a:lnTo>
                <a:lnTo>
                  <a:pt x="2429" y="4367"/>
                </a:lnTo>
                <a:lnTo>
                  <a:pt x="2434" y="4367"/>
                </a:lnTo>
                <a:lnTo>
                  <a:pt x="2439" y="4366"/>
                </a:lnTo>
                <a:lnTo>
                  <a:pt x="2444" y="4365"/>
                </a:lnTo>
                <a:lnTo>
                  <a:pt x="2448" y="4363"/>
                </a:lnTo>
                <a:lnTo>
                  <a:pt x="2452" y="4361"/>
                </a:lnTo>
                <a:lnTo>
                  <a:pt x="2457" y="4359"/>
                </a:lnTo>
                <a:lnTo>
                  <a:pt x="2460" y="4356"/>
                </a:lnTo>
                <a:lnTo>
                  <a:pt x="2464" y="4353"/>
                </a:lnTo>
                <a:lnTo>
                  <a:pt x="2467" y="4349"/>
                </a:lnTo>
                <a:lnTo>
                  <a:pt x="2470" y="4345"/>
                </a:lnTo>
                <a:lnTo>
                  <a:pt x="2472" y="4341"/>
                </a:lnTo>
                <a:lnTo>
                  <a:pt x="2475" y="4337"/>
                </a:lnTo>
                <a:lnTo>
                  <a:pt x="2476" y="4332"/>
                </a:lnTo>
                <a:lnTo>
                  <a:pt x="2477" y="4328"/>
                </a:lnTo>
                <a:lnTo>
                  <a:pt x="2478" y="4323"/>
                </a:lnTo>
                <a:lnTo>
                  <a:pt x="2478" y="4318"/>
                </a:lnTo>
                <a:lnTo>
                  <a:pt x="2478" y="3554"/>
                </a:lnTo>
                <a:lnTo>
                  <a:pt x="2478" y="2791"/>
                </a:lnTo>
                <a:lnTo>
                  <a:pt x="2478" y="2786"/>
                </a:lnTo>
                <a:lnTo>
                  <a:pt x="2477" y="2781"/>
                </a:lnTo>
                <a:lnTo>
                  <a:pt x="2476" y="2776"/>
                </a:lnTo>
                <a:lnTo>
                  <a:pt x="2475" y="2771"/>
                </a:lnTo>
                <a:lnTo>
                  <a:pt x="2472" y="2767"/>
                </a:lnTo>
                <a:lnTo>
                  <a:pt x="2470" y="2763"/>
                </a:lnTo>
                <a:lnTo>
                  <a:pt x="2467" y="2759"/>
                </a:lnTo>
                <a:lnTo>
                  <a:pt x="2464" y="2756"/>
                </a:lnTo>
                <a:lnTo>
                  <a:pt x="2460" y="2752"/>
                </a:lnTo>
                <a:lnTo>
                  <a:pt x="2457" y="2750"/>
                </a:lnTo>
                <a:lnTo>
                  <a:pt x="2452" y="2747"/>
                </a:lnTo>
                <a:lnTo>
                  <a:pt x="2448" y="2745"/>
                </a:lnTo>
                <a:lnTo>
                  <a:pt x="2444" y="2743"/>
                </a:lnTo>
                <a:lnTo>
                  <a:pt x="2439" y="2742"/>
                </a:lnTo>
                <a:lnTo>
                  <a:pt x="2434" y="2741"/>
                </a:lnTo>
                <a:lnTo>
                  <a:pt x="2429" y="2741"/>
                </a:lnTo>
                <a:lnTo>
                  <a:pt x="2178" y="2741"/>
                </a:lnTo>
                <a:close/>
                <a:moveTo>
                  <a:pt x="3217" y="122"/>
                </a:moveTo>
                <a:lnTo>
                  <a:pt x="2714" y="381"/>
                </a:lnTo>
                <a:lnTo>
                  <a:pt x="2210" y="640"/>
                </a:lnTo>
                <a:lnTo>
                  <a:pt x="2206" y="642"/>
                </a:lnTo>
                <a:lnTo>
                  <a:pt x="2202" y="644"/>
                </a:lnTo>
                <a:lnTo>
                  <a:pt x="2195" y="648"/>
                </a:lnTo>
                <a:lnTo>
                  <a:pt x="2192" y="651"/>
                </a:lnTo>
                <a:lnTo>
                  <a:pt x="2190" y="653"/>
                </a:lnTo>
                <a:lnTo>
                  <a:pt x="2185" y="659"/>
                </a:lnTo>
                <a:lnTo>
                  <a:pt x="2181" y="666"/>
                </a:lnTo>
                <a:lnTo>
                  <a:pt x="2179" y="672"/>
                </a:lnTo>
                <a:lnTo>
                  <a:pt x="2177" y="679"/>
                </a:lnTo>
                <a:lnTo>
                  <a:pt x="2176" y="687"/>
                </a:lnTo>
                <a:lnTo>
                  <a:pt x="2176" y="1171"/>
                </a:lnTo>
                <a:lnTo>
                  <a:pt x="2176" y="1654"/>
                </a:lnTo>
                <a:lnTo>
                  <a:pt x="2176" y="2137"/>
                </a:lnTo>
                <a:lnTo>
                  <a:pt x="2176" y="2622"/>
                </a:lnTo>
                <a:lnTo>
                  <a:pt x="2427" y="2622"/>
                </a:lnTo>
                <a:lnTo>
                  <a:pt x="2436" y="2622"/>
                </a:lnTo>
                <a:lnTo>
                  <a:pt x="2444" y="2623"/>
                </a:lnTo>
                <a:lnTo>
                  <a:pt x="2453" y="2624"/>
                </a:lnTo>
                <a:lnTo>
                  <a:pt x="2461" y="2625"/>
                </a:lnTo>
                <a:lnTo>
                  <a:pt x="2469" y="2627"/>
                </a:lnTo>
                <a:lnTo>
                  <a:pt x="2477" y="2629"/>
                </a:lnTo>
                <a:lnTo>
                  <a:pt x="2485" y="2632"/>
                </a:lnTo>
                <a:lnTo>
                  <a:pt x="2493" y="2635"/>
                </a:lnTo>
                <a:lnTo>
                  <a:pt x="2500" y="2638"/>
                </a:lnTo>
                <a:lnTo>
                  <a:pt x="2508" y="2642"/>
                </a:lnTo>
                <a:lnTo>
                  <a:pt x="2515" y="2646"/>
                </a:lnTo>
                <a:lnTo>
                  <a:pt x="2522" y="2651"/>
                </a:lnTo>
                <a:lnTo>
                  <a:pt x="2528" y="2655"/>
                </a:lnTo>
                <a:lnTo>
                  <a:pt x="2535" y="2660"/>
                </a:lnTo>
                <a:lnTo>
                  <a:pt x="2541" y="2666"/>
                </a:lnTo>
                <a:lnTo>
                  <a:pt x="2547" y="2671"/>
                </a:lnTo>
                <a:lnTo>
                  <a:pt x="2552" y="2677"/>
                </a:lnTo>
                <a:lnTo>
                  <a:pt x="2559" y="2683"/>
                </a:lnTo>
                <a:lnTo>
                  <a:pt x="2564" y="2690"/>
                </a:lnTo>
                <a:lnTo>
                  <a:pt x="2568" y="2696"/>
                </a:lnTo>
                <a:lnTo>
                  <a:pt x="2573" y="2703"/>
                </a:lnTo>
                <a:lnTo>
                  <a:pt x="2577" y="2710"/>
                </a:lnTo>
                <a:lnTo>
                  <a:pt x="2584" y="2725"/>
                </a:lnTo>
                <a:lnTo>
                  <a:pt x="2587" y="2733"/>
                </a:lnTo>
                <a:lnTo>
                  <a:pt x="2590" y="2741"/>
                </a:lnTo>
                <a:lnTo>
                  <a:pt x="2592" y="2749"/>
                </a:lnTo>
                <a:lnTo>
                  <a:pt x="2594" y="2757"/>
                </a:lnTo>
                <a:lnTo>
                  <a:pt x="2595" y="2765"/>
                </a:lnTo>
                <a:lnTo>
                  <a:pt x="2596" y="2774"/>
                </a:lnTo>
                <a:lnTo>
                  <a:pt x="2597" y="2782"/>
                </a:lnTo>
                <a:lnTo>
                  <a:pt x="2597" y="2791"/>
                </a:lnTo>
                <a:lnTo>
                  <a:pt x="2597" y="3553"/>
                </a:lnTo>
                <a:lnTo>
                  <a:pt x="2597" y="4317"/>
                </a:lnTo>
                <a:lnTo>
                  <a:pt x="2597" y="4326"/>
                </a:lnTo>
                <a:lnTo>
                  <a:pt x="2596" y="4335"/>
                </a:lnTo>
                <a:lnTo>
                  <a:pt x="2595" y="4343"/>
                </a:lnTo>
                <a:lnTo>
                  <a:pt x="2594" y="4351"/>
                </a:lnTo>
                <a:lnTo>
                  <a:pt x="2592" y="4360"/>
                </a:lnTo>
                <a:lnTo>
                  <a:pt x="2590" y="4368"/>
                </a:lnTo>
                <a:lnTo>
                  <a:pt x="2587" y="4375"/>
                </a:lnTo>
                <a:lnTo>
                  <a:pt x="2584" y="4383"/>
                </a:lnTo>
                <a:lnTo>
                  <a:pt x="2581" y="4391"/>
                </a:lnTo>
                <a:lnTo>
                  <a:pt x="2577" y="4398"/>
                </a:lnTo>
                <a:lnTo>
                  <a:pt x="2573" y="4405"/>
                </a:lnTo>
                <a:lnTo>
                  <a:pt x="2568" y="4412"/>
                </a:lnTo>
                <a:lnTo>
                  <a:pt x="2564" y="4418"/>
                </a:lnTo>
                <a:lnTo>
                  <a:pt x="2559" y="4425"/>
                </a:lnTo>
                <a:lnTo>
                  <a:pt x="2552" y="4431"/>
                </a:lnTo>
                <a:lnTo>
                  <a:pt x="2547" y="4437"/>
                </a:lnTo>
                <a:lnTo>
                  <a:pt x="2541" y="4442"/>
                </a:lnTo>
                <a:lnTo>
                  <a:pt x="2535" y="4448"/>
                </a:lnTo>
                <a:lnTo>
                  <a:pt x="2528" y="4453"/>
                </a:lnTo>
                <a:lnTo>
                  <a:pt x="2522" y="4458"/>
                </a:lnTo>
                <a:lnTo>
                  <a:pt x="2515" y="4462"/>
                </a:lnTo>
                <a:lnTo>
                  <a:pt x="2508" y="4466"/>
                </a:lnTo>
                <a:lnTo>
                  <a:pt x="2493" y="4473"/>
                </a:lnTo>
                <a:lnTo>
                  <a:pt x="2485" y="4476"/>
                </a:lnTo>
                <a:lnTo>
                  <a:pt x="2477" y="4479"/>
                </a:lnTo>
                <a:lnTo>
                  <a:pt x="2469" y="4481"/>
                </a:lnTo>
                <a:lnTo>
                  <a:pt x="2461" y="4483"/>
                </a:lnTo>
                <a:lnTo>
                  <a:pt x="2453" y="4484"/>
                </a:lnTo>
                <a:lnTo>
                  <a:pt x="2444" y="4486"/>
                </a:lnTo>
                <a:lnTo>
                  <a:pt x="2436" y="4486"/>
                </a:lnTo>
                <a:lnTo>
                  <a:pt x="2427" y="4486"/>
                </a:lnTo>
                <a:lnTo>
                  <a:pt x="2226" y="4486"/>
                </a:lnTo>
                <a:lnTo>
                  <a:pt x="2217" y="4486"/>
                </a:lnTo>
                <a:lnTo>
                  <a:pt x="2209" y="4486"/>
                </a:lnTo>
                <a:lnTo>
                  <a:pt x="2200" y="4484"/>
                </a:lnTo>
                <a:lnTo>
                  <a:pt x="2192" y="4483"/>
                </a:lnTo>
                <a:lnTo>
                  <a:pt x="2184" y="4481"/>
                </a:lnTo>
                <a:lnTo>
                  <a:pt x="2176" y="4479"/>
                </a:lnTo>
                <a:lnTo>
                  <a:pt x="2168" y="4476"/>
                </a:lnTo>
                <a:lnTo>
                  <a:pt x="2160" y="4473"/>
                </a:lnTo>
                <a:lnTo>
                  <a:pt x="2153" y="4470"/>
                </a:lnTo>
                <a:lnTo>
                  <a:pt x="2146" y="4466"/>
                </a:lnTo>
                <a:lnTo>
                  <a:pt x="2138" y="4462"/>
                </a:lnTo>
                <a:lnTo>
                  <a:pt x="2132" y="4458"/>
                </a:lnTo>
                <a:lnTo>
                  <a:pt x="2125" y="4453"/>
                </a:lnTo>
                <a:lnTo>
                  <a:pt x="2119" y="4448"/>
                </a:lnTo>
                <a:lnTo>
                  <a:pt x="2112" y="4442"/>
                </a:lnTo>
                <a:lnTo>
                  <a:pt x="2107" y="4437"/>
                </a:lnTo>
                <a:lnTo>
                  <a:pt x="2101" y="4431"/>
                </a:lnTo>
                <a:lnTo>
                  <a:pt x="2096" y="4425"/>
                </a:lnTo>
                <a:lnTo>
                  <a:pt x="2091" y="4418"/>
                </a:lnTo>
                <a:lnTo>
                  <a:pt x="2086" y="4412"/>
                </a:lnTo>
                <a:lnTo>
                  <a:pt x="2082" y="4405"/>
                </a:lnTo>
                <a:lnTo>
                  <a:pt x="2077" y="4398"/>
                </a:lnTo>
                <a:lnTo>
                  <a:pt x="2070" y="4383"/>
                </a:lnTo>
                <a:lnTo>
                  <a:pt x="2067" y="4375"/>
                </a:lnTo>
                <a:lnTo>
                  <a:pt x="2065" y="4368"/>
                </a:lnTo>
                <a:lnTo>
                  <a:pt x="2062" y="4360"/>
                </a:lnTo>
                <a:lnTo>
                  <a:pt x="2060" y="4351"/>
                </a:lnTo>
                <a:lnTo>
                  <a:pt x="2059" y="4343"/>
                </a:lnTo>
                <a:lnTo>
                  <a:pt x="2058" y="4335"/>
                </a:lnTo>
                <a:lnTo>
                  <a:pt x="2057" y="4326"/>
                </a:lnTo>
                <a:lnTo>
                  <a:pt x="2057" y="4317"/>
                </a:lnTo>
                <a:lnTo>
                  <a:pt x="2057" y="3528"/>
                </a:lnTo>
                <a:lnTo>
                  <a:pt x="2057" y="2741"/>
                </a:lnTo>
                <a:lnTo>
                  <a:pt x="1363" y="2741"/>
                </a:lnTo>
                <a:lnTo>
                  <a:pt x="1363" y="3537"/>
                </a:lnTo>
                <a:lnTo>
                  <a:pt x="1363" y="4335"/>
                </a:lnTo>
                <a:lnTo>
                  <a:pt x="1362" y="4344"/>
                </a:lnTo>
                <a:lnTo>
                  <a:pt x="1362" y="4353"/>
                </a:lnTo>
                <a:lnTo>
                  <a:pt x="1361" y="4361"/>
                </a:lnTo>
                <a:lnTo>
                  <a:pt x="1359" y="4369"/>
                </a:lnTo>
                <a:lnTo>
                  <a:pt x="1357" y="4378"/>
                </a:lnTo>
                <a:lnTo>
                  <a:pt x="1355" y="4386"/>
                </a:lnTo>
                <a:lnTo>
                  <a:pt x="1352" y="4393"/>
                </a:lnTo>
                <a:lnTo>
                  <a:pt x="1349" y="4401"/>
                </a:lnTo>
                <a:lnTo>
                  <a:pt x="1346" y="4409"/>
                </a:lnTo>
                <a:lnTo>
                  <a:pt x="1342" y="4416"/>
                </a:lnTo>
                <a:lnTo>
                  <a:pt x="1338" y="4423"/>
                </a:lnTo>
                <a:lnTo>
                  <a:pt x="1334" y="4430"/>
                </a:lnTo>
                <a:lnTo>
                  <a:pt x="1329" y="4437"/>
                </a:lnTo>
                <a:lnTo>
                  <a:pt x="1324" y="4443"/>
                </a:lnTo>
                <a:lnTo>
                  <a:pt x="1319" y="4449"/>
                </a:lnTo>
                <a:lnTo>
                  <a:pt x="1313" y="4455"/>
                </a:lnTo>
                <a:lnTo>
                  <a:pt x="1307" y="4461"/>
                </a:lnTo>
                <a:lnTo>
                  <a:pt x="1301" y="4466"/>
                </a:lnTo>
                <a:lnTo>
                  <a:pt x="1295" y="4471"/>
                </a:lnTo>
                <a:lnTo>
                  <a:pt x="1288" y="4476"/>
                </a:lnTo>
                <a:lnTo>
                  <a:pt x="1281" y="4480"/>
                </a:lnTo>
                <a:lnTo>
                  <a:pt x="1274" y="4484"/>
                </a:lnTo>
                <a:lnTo>
                  <a:pt x="1259" y="4491"/>
                </a:lnTo>
                <a:lnTo>
                  <a:pt x="1252" y="4494"/>
                </a:lnTo>
                <a:lnTo>
                  <a:pt x="1244" y="4497"/>
                </a:lnTo>
                <a:lnTo>
                  <a:pt x="1236" y="4499"/>
                </a:lnTo>
                <a:lnTo>
                  <a:pt x="1227" y="4501"/>
                </a:lnTo>
                <a:lnTo>
                  <a:pt x="1219" y="4503"/>
                </a:lnTo>
                <a:lnTo>
                  <a:pt x="1211" y="4504"/>
                </a:lnTo>
                <a:lnTo>
                  <a:pt x="1202" y="4504"/>
                </a:lnTo>
                <a:lnTo>
                  <a:pt x="1193" y="4505"/>
                </a:lnTo>
                <a:lnTo>
                  <a:pt x="974" y="4505"/>
                </a:lnTo>
                <a:lnTo>
                  <a:pt x="966" y="4504"/>
                </a:lnTo>
                <a:lnTo>
                  <a:pt x="957" y="4504"/>
                </a:lnTo>
                <a:lnTo>
                  <a:pt x="949" y="4503"/>
                </a:lnTo>
                <a:lnTo>
                  <a:pt x="940" y="4501"/>
                </a:lnTo>
                <a:lnTo>
                  <a:pt x="932" y="4499"/>
                </a:lnTo>
                <a:lnTo>
                  <a:pt x="924" y="4497"/>
                </a:lnTo>
                <a:lnTo>
                  <a:pt x="916" y="4494"/>
                </a:lnTo>
                <a:lnTo>
                  <a:pt x="909" y="4491"/>
                </a:lnTo>
                <a:lnTo>
                  <a:pt x="901" y="4488"/>
                </a:lnTo>
                <a:lnTo>
                  <a:pt x="894" y="4484"/>
                </a:lnTo>
                <a:lnTo>
                  <a:pt x="887" y="4480"/>
                </a:lnTo>
                <a:lnTo>
                  <a:pt x="880" y="4476"/>
                </a:lnTo>
                <a:lnTo>
                  <a:pt x="873" y="4471"/>
                </a:lnTo>
                <a:lnTo>
                  <a:pt x="867" y="4466"/>
                </a:lnTo>
                <a:lnTo>
                  <a:pt x="861" y="4461"/>
                </a:lnTo>
                <a:lnTo>
                  <a:pt x="855" y="4455"/>
                </a:lnTo>
                <a:lnTo>
                  <a:pt x="848" y="4449"/>
                </a:lnTo>
                <a:lnTo>
                  <a:pt x="843" y="4443"/>
                </a:lnTo>
                <a:lnTo>
                  <a:pt x="838" y="4437"/>
                </a:lnTo>
                <a:lnTo>
                  <a:pt x="833" y="4430"/>
                </a:lnTo>
                <a:lnTo>
                  <a:pt x="829" y="4423"/>
                </a:lnTo>
                <a:lnTo>
                  <a:pt x="825" y="4416"/>
                </a:lnTo>
                <a:lnTo>
                  <a:pt x="818" y="4401"/>
                </a:lnTo>
                <a:lnTo>
                  <a:pt x="814" y="4393"/>
                </a:lnTo>
                <a:lnTo>
                  <a:pt x="812" y="4386"/>
                </a:lnTo>
                <a:lnTo>
                  <a:pt x="810" y="4378"/>
                </a:lnTo>
                <a:lnTo>
                  <a:pt x="808" y="4369"/>
                </a:lnTo>
                <a:lnTo>
                  <a:pt x="806" y="4361"/>
                </a:lnTo>
                <a:lnTo>
                  <a:pt x="805" y="4353"/>
                </a:lnTo>
                <a:lnTo>
                  <a:pt x="804" y="4344"/>
                </a:lnTo>
                <a:lnTo>
                  <a:pt x="804" y="4335"/>
                </a:lnTo>
                <a:lnTo>
                  <a:pt x="804" y="3562"/>
                </a:lnTo>
                <a:lnTo>
                  <a:pt x="804" y="2791"/>
                </a:lnTo>
                <a:lnTo>
                  <a:pt x="804" y="2782"/>
                </a:lnTo>
                <a:lnTo>
                  <a:pt x="805" y="2773"/>
                </a:lnTo>
                <a:lnTo>
                  <a:pt x="806" y="2765"/>
                </a:lnTo>
                <a:lnTo>
                  <a:pt x="808" y="2757"/>
                </a:lnTo>
                <a:lnTo>
                  <a:pt x="810" y="2748"/>
                </a:lnTo>
                <a:lnTo>
                  <a:pt x="812" y="2740"/>
                </a:lnTo>
                <a:lnTo>
                  <a:pt x="814" y="2732"/>
                </a:lnTo>
                <a:lnTo>
                  <a:pt x="818" y="2725"/>
                </a:lnTo>
                <a:lnTo>
                  <a:pt x="821" y="2717"/>
                </a:lnTo>
                <a:lnTo>
                  <a:pt x="825" y="2710"/>
                </a:lnTo>
                <a:lnTo>
                  <a:pt x="829" y="2703"/>
                </a:lnTo>
                <a:lnTo>
                  <a:pt x="833" y="2696"/>
                </a:lnTo>
                <a:lnTo>
                  <a:pt x="838" y="2689"/>
                </a:lnTo>
                <a:lnTo>
                  <a:pt x="843" y="2683"/>
                </a:lnTo>
                <a:lnTo>
                  <a:pt x="848" y="2677"/>
                </a:lnTo>
                <a:lnTo>
                  <a:pt x="855" y="2671"/>
                </a:lnTo>
                <a:lnTo>
                  <a:pt x="861" y="2665"/>
                </a:lnTo>
                <a:lnTo>
                  <a:pt x="867" y="2660"/>
                </a:lnTo>
                <a:lnTo>
                  <a:pt x="873" y="2655"/>
                </a:lnTo>
                <a:lnTo>
                  <a:pt x="880" y="2650"/>
                </a:lnTo>
                <a:lnTo>
                  <a:pt x="887" y="2646"/>
                </a:lnTo>
                <a:lnTo>
                  <a:pt x="894" y="2642"/>
                </a:lnTo>
                <a:lnTo>
                  <a:pt x="909" y="2635"/>
                </a:lnTo>
                <a:lnTo>
                  <a:pt x="916" y="2632"/>
                </a:lnTo>
                <a:lnTo>
                  <a:pt x="924" y="2629"/>
                </a:lnTo>
                <a:lnTo>
                  <a:pt x="932" y="2627"/>
                </a:lnTo>
                <a:lnTo>
                  <a:pt x="940" y="2625"/>
                </a:lnTo>
                <a:lnTo>
                  <a:pt x="949" y="2623"/>
                </a:lnTo>
                <a:lnTo>
                  <a:pt x="957" y="2622"/>
                </a:lnTo>
                <a:lnTo>
                  <a:pt x="966" y="2622"/>
                </a:lnTo>
                <a:lnTo>
                  <a:pt x="974" y="2621"/>
                </a:lnTo>
                <a:lnTo>
                  <a:pt x="1243" y="2621"/>
                </a:lnTo>
                <a:lnTo>
                  <a:pt x="1243" y="1918"/>
                </a:lnTo>
                <a:lnTo>
                  <a:pt x="1243" y="1216"/>
                </a:lnTo>
                <a:lnTo>
                  <a:pt x="1243" y="1209"/>
                </a:lnTo>
                <a:lnTo>
                  <a:pt x="1242" y="1203"/>
                </a:lnTo>
                <a:lnTo>
                  <a:pt x="1240" y="1197"/>
                </a:lnTo>
                <a:lnTo>
                  <a:pt x="1237" y="1192"/>
                </a:lnTo>
                <a:lnTo>
                  <a:pt x="1234" y="1187"/>
                </a:lnTo>
                <a:lnTo>
                  <a:pt x="1230" y="1182"/>
                </a:lnTo>
                <a:lnTo>
                  <a:pt x="1226" y="1178"/>
                </a:lnTo>
                <a:lnTo>
                  <a:pt x="1221" y="1174"/>
                </a:lnTo>
                <a:lnTo>
                  <a:pt x="1216" y="1171"/>
                </a:lnTo>
                <a:lnTo>
                  <a:pt x="1213" y="1170"/>
                </a:lnTo>
                <a:lnTo>
                  <a:pt x="1210" y="1169"/>
                </a:lnTo>
                <a:lnTo>
                  <a:pt x="1205" y="1167"/>
                </a:lnTo>
                <a:lnTo>
                  <a:pt x="1199" y="1166"/>
                </a:lnTo>
                <a:lnTo>
                  <a:pt x="1193" y="1166"/>
                </a:lnTo>
                <a:lnTo>
                  <a:pt x="1187" y="1166"/>
                </a:lnTo>
                <a:lnTo>
                  <a:pt x="1180" y="1168"/>
                </a:lnTo>
                <a:lnTo>
                  <a:pt x="1174" y="1170"/>
                </a:lnTo>
                <a:lnTo>
                  <a:pt x="662" y="1422"/>
                </a:lnTo>
                <a:lnTo>
                  <a:pt x="151" y="1674"/>
                </a:lnTo>
                <a:lnTo>
                  <a:pt x="147" y="1675"/>
                </a:lnTo>
                <a:lnTo>
                  <a:pt x="144" y="1677"/>
                </a:lnTo>
                <a:lnTo>
                  <a:pt x="140" y="1680"/>
                </a:lnTo>
                <a:lnTo>
                  <a:pt x="137" y="1682"/>
                </a:lnTo>
                <a:lnTo>
                  <a:pt x="135" y="1684"/>
                </a:lnTo>
                <a:lnTo>
                  <a:pt x="132" y="1687"/>
                </a:lnTo>
                <a:lnTo>
                  <a:pt x="130" y="1690"/>
                </a:lnTo>
                <a:lnTo>
                  <a:pt x="127" y="1693"/>
                </a:lnTo>
                <a:lnTo>
                  <a:pt x="124" y="1699"/>
                </a:lnTo>
                <a:lnTo>
                  <a:pt x="121" y="1706"/>
                </a:lnTo>
                <a:lnTo>
                  <a:pt x="120" y="1713"/>
                </a:lnTo>
                <a:lnTo>
                  <a:pt x="119" y="1720"/>
                </a:lnTo>
                <a:lnTo>
                  <a:pt x="119" y="2397"/>
                </a:lnTo>
                <a:lnTo>
                  <a:pt x="119" y="3074"/>
                </a:lnTo>
                <a:lnTo>
                  <a:pt x="119" y="3750"/>
                </a:lnTo>
                <a:lnTo>
                  <a:pt x="119" y="4428"/>
                </a:lnTo>
                <a:lnTo>
                  <a:pt x="119" y="4434"/>
                </a:lnTo>
                <a:lnTo>
                  <a:pt x="118" y="4439"/>
                </a:lnTo>
                <a:lnTo>
                  <a:pt x="116" y="4445"/>
                </a:lnTo>
                <a:lnTo>
                  <a:pt x="114" y="4451"/>
                </a:lnTo>
                <a:lnTo>
                  <a:pt x="112" y="4456"/>
                </a:lnTo>
                <a:lnTo>
                  <a:pt x="109" y="4461"/>
                </a:lnTo>
                <a:lnTo>
                  <a:pt x="105" y="4465"/>
                </a:lnTo>
                <a:lnTo>
                  <a:pt x="101" y="4469"/>
                </a:lnTo>
                <a:lnTo>
                  <a:pt x="97" y="4473"/>
                </a:lnTo>
                <a:lnTo>
                  <a:pt x="93" y="4477"/>
                </a:lnTo>
                <a:lnTo>
                  <a:pt x="88" y="4480"/>
                </a:lnTo>
                <a:lnTo>
                  <a:pt x="83" y="4482"/>
                </a:lnTo>
                <a:lnTo>
                  <a:pt x="77" y="4484"/>
                </a:lnTo>
                <a:lnTo>
                  <a:pt x="71" y="4486"/>
                </a:lnTo>
                <a:lnTo>
                  <a:pt x="66" y="4487"/>
                </a:lnTo>
                <a:lnTo>
                  <a:pt x="60" y="4487"/>
                </a:lnTo>
                <a:lnTo>
                  <a:pt x="54" y="4487"/>
                </a:lnTo>
                <a:lnTo>
                  <a:pt x="48" y="4486"/>
                </a:lnTo>
                <a:lnTo>
                  <a:pt x="42" y="4484"/>
                </a:lnTo>
                <a:lnTo>
                  <a:pt x="37" y="4482"/>
                </a:lnTo>
                <a:lnTo>
                  <a:pt x="31" y="4480"/>
                </a:lnTo>
                <a:lnTo>
                  <a:pt x="27" y="4477"/>
                </a:lnTo>
                <a:lnTo>
                  <a:pt x="22" y="4474"/>
                </a:lnTo>
                <a:lnTo>
                  <a:pt x="18" y="4470"/>
                </a:lnTo>
                <a:lnTo>
                  <a:pt x="14" y="4466"/>
                </a:lnTo>
                <a:lnTo>
                  <a:pt x="10" y="4461"/>
                </a:lnTo>
                <a:lnTo>
                  <a:pt x="7" y="4456"/>
                </a:lnTo>
                <a:lnTo>
                  <a:pt x="5" y="4451"/>
                </a:lnTo>
                <a:lnTo>
                  <a:pt x="3" y="4445"/>
                </a:lnTo>
                <a:lnTo>
                  <a:pt x="1" y="4440"/>
                </a:lnTo>
                <a:lnTo>
                  <a:pt x="0" y="4434"/>
                </a:lnTo>
                <a:lnTo>
                  <a:pt x="0" y="4428"/>
                </a:lnTo>
                <a:lnTo>
                  <a:pt x="0" y="3750"/>
                </a:lnTo>
                <a:lnTo>
                  <a:pt x="0" y="3074"/>
                </a:lnTo>
                <a:lnTo>
                  <a:pt x="0" y="2398"/>
                </a:lnTo>
                <a:lnTo>
                  <a:pt x="0" y="1721"/>
                </a:lnTo>
                <a:lnTo>
                  <a:pt x="1" y="1708"/>
                </a:lnTo>
                <a:lnTo>
                  <a:pt x="2" y="1696"/>
                </a:lnTo>
                <a:lnTo>
                  <a:pt x="4" y="1684"/>
                </a:lnTo>
                <a:lnTo>
                  <a:pt x="7" y="1672"/>
                </a:lnTo>
                <a:lnTo>
                  <a:pt x="11" y="1661"/>
                </a:lnTo>
                <a:lnTo>
                  <a:pt x="16" y="1650"/>
                </a:lnTo>
                <a:lnTo>
                  <a:pt x="21" y="1639"/>
                </a:lnTo>
                <a:lnTo>
                  <a:pt x="28" y="1629"/>
                </a:lnTo>
                <a:lnTo>
                  <a:pt x="31" y="1624"/>
                </a:lnTo>
                <a:lnTo>
                  <a:pt x="35" y="1619"/>
                </a:lnTo>
                <a:lnTo>
                  <a:pt x="42" y="1610"/>
                </a:lnTo>
                <a:lnTo>
                  <a:pt x="50" y="1601"/>
                </a:lnTo>
                <a:lnTo>
                  <a:pt x="59" y="1593"/>
                </a:lnTo>
                <a:lnTo>
                  <a:pt x="64" y="1589"/>
                </a:lnTo>
                <a:lnTo>
                  <a:pt x="69" y="1585"/>
                </a:lnTo>
                <a:lnTo>
                  <a:pt x="79" y="1578"/>
                </a:lnTo>
                <a:lnTo>
                  <a:pt x="89" y="1572"/>
                </a:lnTo>
                <a:lnTo>
                  <a:pt x="101" y="1566"/>
                </a:lnTo>
                <a:lnTo>
                  <a:pt x="612" y="1314"/>
                </a:lnTo>
                <a:lnTo>
                  <a:pt x="1125" y="1062"/>
                </a:lnTo>
                <a:lnTo>
                  <a:pt x="1136" y="1057"/>
                </a:lnTo>
                <a:lnTo>
                  <a:pt x="1147" y="1054"/>
                </a:lnTo>
                <a:lnTo>
                  <a:pt x="1157" y="1051"/>
                </a:lnTo>
                <a:lnTo>
                  <a:pt x="1168" y="1049"/>
                </a:lnTo>
                <a:lnTo>
                  <a:pt x="1179" y="1048"/>
                </a:lnTo>
                <a:lnTo>
                  <a:pt x="1189" y="1047"/>
                </a:lnTo>
                <a:lnTo>
                  <a:pt x="1200" y="1047"/>
                </a:lnTo>
                <a:lnTo>
                  <a:pt x="1210" y="1048"/>
                </a:lnTo>
                <a:lnTo>
                  <a:pt x="1221" y="1049"/>
                </a:lnTo>
                <a:lnTo>
                  <a:pt x="1231" y="1051"/>
                </a:lnTo>
                <a:lnTo>
                  <a:pt x="1241" y="1053"/>
                </a:lnTo>
                <a:lnTo>
                  <a:pt x="1251" y="1057"/>
                </a:lnTo>
                <a:lnTo>
                  <a:pt x="1255" y="1058"/>
                </a:lnTo>
                <a:lnTo>
                  <a:pt x="1260" y="1060"/>
                </a:lnTo>
                <a:lnTo>
                  <a:pt x="1269" y="1064"/>
                </a:lnTo>
                <a:lnTo>
                  <a:pt x="1278" y="1069"/>
                </a:lnTo>
                <a:lnTo>
                  <a:pt x="1287" y="1075"/>
                </a:lnTo>
                <a:lnTo>
                  <a:pt x="1296" y="1080"/>
                </a:lnTo>
                <a:lnTo>
                  <a:pt x="1304" y="1087"/>
                </a:lnTo>
                <a:lnTo>
                  <a:pt x="1311" y="1093"/>
                </a:lnTo>
                <a:lnTo>
                  <a:pt x="1318" y="1101"/>
                </a:lnTo>
                <a:lnTo>
                  <a:pt x="1325" y="1108"/>
                </a:lnTo>
                <a:lnTo>
                  <a:pt x="1331" y="1116"/>
                </a:lnTo>
                <a:lnTo>
                  <a:pt x="1337" y="1125"/>
                </a:lnTo>
                <a:lnTo>
                  <a:pt x="1343" y="1134"/>
                </a:lnTo>
                <a:lnTo>
                  <a:pt x="1347" y="1143"/>
                </a:lnTo>
                <a:lnTo>
                  <a:pt x="1352" y="1152"/>
                </a:lnTo>
                <a:lnTo>
                  <a:pt x="1355" y="1162"/>
                </a:lnTo>
                <a:lnTo>
                  <a:pt x="1358" y="1172"/>
                </a:lnTo>
                <a:lnTo>
                  <a:pt x="1361" y="1183"/>
                </a:lnTo>
                <a:lnTo>
                  <a:pt x="1363" y="1194"/>
                </a:lnTo>
                <a:lnTo>
                  <a:pt x="1364" y="1205"/>
                </a:lnTo>
                <a:lnTo>
                  <a:pt x="1364" y="1216"/>
                </a:lnTo>
                <a:lnTo>
                  <a:pt x="1364" y="1918"/>
                </a:lnTo>
                <a:lnTo>
                  <a:pt x="1364" y="2621"/>
                </a:lnTo>
                <a:lnTo>
                  <a:pt x="2058" y="2621"/>
                </a:lnTo>
                <a:lnTo>
                  <a:pt x="2058" y="2137"/>
                </a:lnTo>
                <a:lnTo>
                  <a:pt x="2058" y="1654"/>
                </a:lnTo>
                <a:lnTo>
                  <a:pt x="2058" y="1171"/>
                </a:lnTo>
                <a:lnTo>
                  <a:pt x="2058" y="687"/>
                </a:lnTo>
                <a:lnTo>
                  <a:pt x="2059" y="674"/>
                </a:lnTo>
                <a:lnTo>
                  <a:pt x="2059" y="668"/>
                </a:lnTo>
                <a:lnTo>
                  <a:pt x="2060" y="662"/>
                </a:lnTo>
                <a:lnTo>
                  <a:pt x="2062" y="650"/>
                </a:lnTo>
                <a:lnTo>
                  <a:pt x="2066" y="638"/>
                </a:lnTo>
                <a:lnTo>
                  <a:pt x="2070" y="626"/>
                </a:lnTo>
                <a:lnTo>
                  <a:pt x="2074" y="615"/>
                </a:lnTo>
                <a:lnTo>
                  <a:pt x="2080" y="604"/>
                </a:lnTo>
                <a:lnTo>
                  <a:pt x="2086" y="594"/>
                </a:lnTo>
                <a:lnTo>
                  <a:pt x="2093" y="584"/>
                </a:lnTo>
                <a:lnTo>
                  <a:pt x="2101" y="575"/>
                </a:lnTo>
                <a:lnTo>
                  <a:pt x="2109" y="566"/>
                </a:lnTo>
                <a:lnTo>
                  <a:pt x="2118" y="558"/>
                </a:lnTo>
                <a:lnTo>
                  <a:pt x="2123" y="554"/>
                </a:lnTo>
                <a:lnTo>
                  <a:pt x="2128" y="550"/>
                </a:lnTo>
                <a:lnTo>
                  <a:pt x="2138" y="543"/>
                </a:lnTo>
                <a:lnTo>
                  <a:pt x="2148" y="537"/>
                </a:lnTo>
                <a:lnTo>
                  <a:pt x="2160" y="531"/>
                </a:lnTo>
                <a:lnTo>
                  <a:pt x="2664" y="272"/>
                </a:lnTo>
                <a:lnTo>
                  <a:pt x="3167" y="13"/>
                </a:lnTo>
                <a:lnTo>
                  <a:pt x="3177" y="9"/>
                </a:lnTo>
                <a:lnTo>
                  <a:pt x="3188" y="6"/>
                </a:lnTo>
                <a:lnTo>
                  <a:pt x="3199" y="3"/>
                </a:lnTo>
                <a:lnTo>
                  <a:pt x="3209" y="1"/>
                </a:lnTo>
                <a:lnTo>
                  <a:pt x="3220" y="0"/>
                </a:lnTo>
                <a:lnTo>
                  <a:pt x="3231" y="0"/>
                </a:lnTo>
                <a:lnTo>
                  <a:pt x="3241" y="0"/>
                </a:lnTo>
                <a:lnTo>
                  <a:pt x="3252" y="0"/>
                </a:lnTo>
                <a:lnTo>
                  <a:pt x="3262" y="2"/>
                </a:lnTo>
                <a:lnTo>
                  <a:pt x="3272" y="4"/>
                </a:lnTo>
                <a:lnTo>
                  <a:pt x="3282" y="6"/>
                </a:lnTo>
                <a:lnTo>
                  <a:pt x="3292" y="10"/>
                </a:lnTo>
                <a:lnTo>
                  <a:pt x="3301" y="13"/>
                </a:lnTo>
                <a:lnTo>
                  <a:pt x="3310" y="18"/>
                </a:lnTo>
                <a:lnTo>
                  <a:pt x="3319" y="22"/>
                </a:lnTo>
                <a:lnTo>
                  <a:pt x="3328" y="28"/>
                </a:lnTo>
                <a:lnTo>
                  <a:pt x="3336" y="33"/>
                </a:lnTo>
                <a:lnTo>
                  <a:pt x="3344" y="40"/>
                </a:lnTo>
                <a:lnTo>
                  <a:pt x="3352" y="46"/>
                </a:lnTo>
                <a:lnTo>
                  <a:pt x="3359" y="54"/>
                </a:lnTo>
                <a:lnTo>
                  <a:pt x="3365" y="61"/>
                </a:lnTo>
                <a:lnTo>
                  <a:pt x="3372" y="69"/>
                </a:lnTo>
                <a:lnTo>
                  <a:pt x="3377" y="78"/>
                </a:lnTo>
                <a:lnTo>
                  <a:pt x="3383" y="87"/>
                </a:lnTo>
                <a:lnTo>
                  <a:pt x="3387" y="96"/>
                </a:lnTo>
                <a:lnTo>
                  <a:pt x="3392" y="105"/>
                </a:lnTo>
                <a:lnTo>
                  <a:pt x="3395" y="115"/>
                </a:lnTo>
                <a:lnTo>
                  <a:pt x="3398" y="125"/>
                </a:lnTo>
                <a:lnTo>
                  <a:pt x="3401" y="136"/>
                </a:lnTo>
                <a:lnTo>
                  <a:pt x="3402" y="146"/>
                </a:lnTo>
                <a:lnTo>
                  <a:pt x="3403" y="157"/>
                </a:lnTo>
                <a:lnTo>
                  <a:pt x="3404" y="169"/>
                </a:lnTo>
                <a:lnTo>
                  <a:pt x="3404" y="757"/>
                </a:lnTo>
                <a:lnTo>
                  <a:pt x="3404" y="1347"/>
                </a:lnTo>
                <a:lnTo>
                  <a:pt x="3404" y="1936"/>
                </a:lnTo>
                <a:lnTo>
                  <a:pt x="3404" y="2526"/>
                </a:lnTo>
                <a:lnTo>
                  <a:pt x="3404" y="3115"/>
                </a:lnTo>
                <a:lnTo>
                  <a:pt x="3404" y="3704"/>
                </a:lnTo>
                <a:lnTo>
                  <a:pt x="3404" y="4294"/>
                </a:lnTo>
                <a:lnTo>
                  <a:pt x="3404" y="4883"/>
                </a:lnTo>
                <a:lnTo>
                  <a:pt x="3404" y="4891"/>
                </a:lnTo>
                <a:lnTo>
                  <a:pt x="3403" y="4900"/>
                </a:lnTo>
                <a:lnTo>
                  <a:pt x="3402" y="4908"/>
                </a:lnTo>
                <a:lnTo>
                  <a:pt x="3400" y="4917"/>
                </a:lnTo>
                <a:lnTo>
                  <a:pt x="3398" y="4925"/>
                </a:lnTo>
                <a:lnTo>
                  <a:pt x="3396" y="4933"/>
                </a:lnTo>
                <a:lnTo>
                  <a:pt x="3393" y="4941"/>
                </a:lnTo>
                <a:lnTo>
                  <a:pt x="3390" y="4948"/>
                </a:lnTo>
                <a:lnTo>
                  <a:pt x="3387" y="4956"/>
                </a:lnTo>
                <a:lnTo>
                  <a:pt x="3383" y="4963"/>
                </a:lnTo>
                <a:lnTo>
                  <a:pt x="3379" y="4970"/>
                </a:lnTo>
                <a:lnTo>
                  <a:pt x="3375" y="4977"/>
                </a:lnTo>
                <a:lnTo>
                  <a:pt x="3370" y="4984"/>
                </a:lnTo>
                <a:lnTo>
                  <a:pt x="3365" y="4990"/>
                </a:lnTo>
                <a:lnTo>
                  <a:pt x="3360" y="4996"/>
                </a:lnTo>
                <a:lnTo>
                  <a:pt x="3354" y="5002"/>
                </a:lnTo>
                <a:lnTo>
                  <a:pt x="3348" y="5008"/>
                </a:lnTo>
                <a:lnTo>
                  <a:pt x="3342" y="5013"/>
                </a:lnTo>
                <a:lnTo>
                  <a:pt x="3336" y="5018"/>
                </a:lnTo>
                <a:lnTo>
                  <a:pt x="3329" y="5023"/>
                </a:lnTo>
                <a:lnTo>
                  <a:pt x="3322" y="5027"/>
                </a:lnTo>
                <a:lnTo>
                  <a:pt x="3315" y="5031"/>
                </a:lnTo>
                <a:lnTo>
                  <a:pt x="3300" y="5038"/>
                </a:lnTo>
                <a:lnTo>
                  <a:pt x="3293" y="5041"/>
                </a:lnTo>
                <a:lnTo>
                  <a:pt x="3285" y="5044"/>
                </a:lnTo>
                <a:lnTo>
                  <a:pt x="3277" y="5046"/>
                </a:lnTo>
                <a:lnTo>
                  <a:pt x="3269" y="5048"/>
                </a:lnTo>
                <a:lnTo>
                  <a:pt x="3260" y="5050"/>
                </a:lnTo>
                <a:lnTo>
                  <a:pt x="3252" y="5051"/>
                </a:lnTo>
                <a:lnTo>
                  <a:pt x="3243" y="5051"/>
                </a:lnTo>
                <a:lnTo>
                  <a:pt x="3235" y="5052"/>
                </a:lnTo>
                <a:lnTo>
                  <a:pt x="2441" y="5052"/>
                </a:lnTo>
                <a:lnTo>
                  <a:pt x="1648" y="5052"/>
                </a:lnTo>
                <a:lnTo>
                  <a:pt x="855" y="5052"/>
                </a:lnTo>
                <a:lnTo>
                  <a:pt x="61" y="5052"/>
                </a:lnTo>
                <a:lnTo>
                  <a:pt x="55" y="5051"/>
                </a:lnTo>
                <a:lnTo>
                  <a:pt x="49" y="5050"/>
                </a:lnTo>
                <a:lnTo>
                  <a:pt x="44" y="5049"/>
                </a:lnTo>
                <a:lnTo>
                  <a:pt x="38" y="5047"/>
                </a:lnTo>
                <a:lnTo>
                  <a:pt x="33" y="5045"/>
                </a:lnTo>
                <a:lnTo>
                  <a:pt x="28" y="5042"/>
                </a:lnTo>
                <a:lnTo>
                  <a:pt x="24" y="5038"/>
                </a:lnTo>
                <a:lnTo>
                  <a:pt x="19" y="5034"/>
                </a:lnTo>
                <a:lnTo>
                  <a:pt x="15" y="5030"/>
                </a:lnTo>
                <a:lnTo>
                  <a:pt x="12" y="5026"/>
                </a:lnTo>
                <a:lnTo>
                  <a:pt x="9" y="5021"/>
                </a:lnTo>
                <a:lnTo>
                  <a:pt x="6" y="5016"/>
                </a:lnTo>
                <a:lnTo>
                  <a:pt x="4" y="5010"/>
                </a:lnTo>
                <a:lnTo>
                  <a:pt x="3" y="5004"/>
                </a:lnTo>
                <a:lnTo>
                  <a:pt x="2" y="4998"/>
                </a:lnTo>
                <a:lnTo>
                  <a:pt x="2" y="4992"/>
                </a:lnTo>
                <a:lnTo>
                  <a:pt x="2" y="4986"/>
                </a:lnTo>
                <a:lnTo>
                  <a:pt x="3" y="4980"/>
                </a:lnTo>
                <a:lnTo>
                  <a:pt x="4" y="4975"/>
                </a:lnTo>
                <a:lnTo>
                  <a:pt x="6" y="4969"/>
                </a:lnTo>
                <a:lnTo>
                  <a:pt x="9" y="4964"/>
                </a:lnTo>
                <a:lnTo>
                  <a:pt x="12" y="4959"/>
                </a:lnTo>
                <a:lnTo>
                  <a:pt x="15" y="4955"/>
                </a:lnTo>
                <a:lnTo>
                  <a:pt x="19" y="4950"/>
                </a:lnTo>
                <a:lnTo>
                  <a:pt x="23" y="4946"/>
                </a:lnTo>
                <a:lnTo>
                  <a:pt x="28" y="4943"/>
                </a:lnTo>
                <a:lnTo>
                  <a:pt x="33" y="4940"/>
                </a:lnTo>
                <a:lnTo>
                  <a:pt x="38" y="4938"/>
                </a:lnTo>
                <a:lnTo>
                  <a:pt x="43" y="4935"/>
                </a:lnTo>
                <a:lnTo>
                  <a:pt x="49" y="4934"/>
                </a:lnTo>
                <a:lnTo>
                  <a:pt x="55" y="4933"/>
                </a:lnTo>
                <a:lnTo>
                  <a:pt x="61" y="4933"/>
                </a:lnTo>
                <a:lnTo>
                  <a:pt x="855" y="4933"/>
                </a:lnTo>
                <a:lnTo>
                  <a:pt x="1648" y="4933"/>
                </a:lnTo>
                <a:lnTo>
                  <a:pt x="2441" y="4933"/>
                </a:lnTo>
                <a:lnTo>
                  <a:pt x="3235" y="4933"/>
                </a:lnTo>
                <a:lnTo>
                  <a:pt x="3240" y="4933"/>
                </a:lnTo>
                <a:lnTo>
                  <a:pt x="3245" y="4932"/>
                </a:lnTo>
                <a:lnTo>
                  <a:pt x="3250" y="4931"/>
                </a:lnTo>
                <a:lnTo>
                  <a:pt x="3254" y="4929"/>
                </a:lnTo>
                <a:lnTo>
                  <a:pt x="3259" y="4927"/>
                </a:lnTo>
                <a:lnTo>
                  <a:pt x="3263" y="4924"/>
                </a:lnTo>
                <a:lnTo>
                  <a:pt x="3267" y="4921"/>
                </a:lnTo>
                <a:lnTo>
                  <a:pt x="3270" y="4918"/>
                </a:lnTo>
                <a:lnTo>
                  <a:pt x="3273" y="4915"/>
                </a:lnTo>
                <a:lnTo>
                  <a:pt x="3276" y="4911"/>
                </a:lnTo>
                <a:lnTo>
                  <a:pt x="3279" y="4907"/>
                </a:lnTo>
                <a:lnTo>
                  <a:pt x="3281" y="4902"/>
                </a:lnTo>
                <a:lnTo>
                  <a:pt x="3282" y="4898"/>
                </a:lnTo>
                <a:lnTo>
                  <a:pt x="3284" y="4893"/>
                </a:lnTo>
                <a:lnTo>
                  <a:pt x="3284" y="4888"/>
                </a:lnTo>
                <a:lnTo>
                  <a:pt x="3285" y="4883"/>
                </a:lnTo>
                <a:lnTo>
                  <a:pt x="3285" y="4294"/>
                </a:lnTo>
                <a:lnTo>
                  <a:pt x="3285" y="3704"/>
                </a:lnTo>
                <a:lnTo>
                  <a:pt x="3285" y="3115"/>
                </a:lnTo>
                <a:lnTo>
                  <a:pt x="3285" y="2526"/>
                </a:lnTo>
                <a:lnTo>
                  <a:pt x="3285" y="1936"/>
                </a:lnTo>
                <a:lnTo>
                  <a:pt x="3285" y="1347"/>
                </a:lnTo>
                <a:lnTo>
                  <a:pt x="3285" y="757"/>
                </a:lnTo>
                <a:lnTo>
                  <a:pt x="3285" y="169"/>
                </a:lnTo>
                <a:lnTo>
                  <a:pt x="3284" y="162"/>
                </a:lnTo>
                <a:lnTo>
                  <a:pt x="3283" y="156"/>
                </a:lnTo>
                <a:lnTo>
                  <a:pt x="3281" y="151"/>
                </a:lnTo>
                <a:lnTo>
                  <a:pt x="3279" y="145"/>
                </a:lnTo>
                <a:lnTo>
                  <a:pt x="3275" y="140"/>
                </a:lnTo>
                <a:lnTo>
                  <a:pt x="3272" y="135"/>
                </a:lnTo>
                <a:lnTo>
                  <a:pt x="3267" y="131"/>
                </a:lnTo>
                <a:lnTo>
                  <a:pt x="3263" y="128"/>
                </a:lnTo>
                <a:lnTo>
                  <a:pt x="3258" y="125"/>
                </a:lnTo>
                <a:lnTo>
                  <a:pt x="3252" y="122"/>
                </a:lnTo>
                <a:lnTo>
                  <a:pt x="3247" y="120"/>
                </a:lnTo>
                <a:lnTo>
                  <a:pt x="3241" y="119"/>
                </a:lnTo>
                <a:lnTo>
                  <a:pt x="3235" y="119"/>
                </a:lnTo>
                <a:lnTo>
                  <a:pt x="3229" y="119"/>
                </a:lnTo>
                <a:lnTo>
                  <a:pt x="3223" y="120"/>
                </a:lnTo>
                <a:lnTo>
                  <a:pt x="3217" y="122"/>
                </a:lnTo>
                <a:close/>
                <a:moveTo>
                  <a:pt x="1715" y="2406"/>
                </a:moveTo>
                <a:lnTo>
                  <a:pt x="1728" y="2405"/>
                </a:lnTo>
                <a:lnTo>
                  <a:pt x="1734" y="2404"/>
                </a:lnTo>
                <a:lnTo>
                  <a:pt x="1741" y="2403"/>
                </a:lnTo>
                <a:lnTo>
                  <a:pt x="1747" y="2402"/>
                </a:lnTo>
                <a:lnTo>
                  <a:pt x="1753" y="2400"/>
                </a:lnTo>
                <a:lnTo>
                  <a:pt x="1759" y="2398"/>
                </a:lnTo>
                <a:lnTo>
                  <a:pt x="1765" y="2396"/>
                </a:lnTo>
                <a:lnTo>
                  <a:pt x="1776" y="2390"/>
                </a:lnTo>
                <a:lnTo>
                  <a:pt x="1787" y="2383"/>
                </a:lnTo>
                <a:lnTo>
                  <a:pt x="1797" y="2376"/>
                </a:lnTo>
                <a:lnTo>
                  <a:pt x="1806" y="2367"/>
                </a:lnTo>
                <a:lnTo>
                  <a:pt x="1814" y="2358"/>
                </a:lnTo>
                <a:lnTo>
                  <a:pt x="1818" y="2353"/>
                </a:lnTo>
                <a:lnTo>
                  <a:pt x="1822" y="2346"/>
                </a:lnTo>
                <a:lnTo>
                  <a:pt x="1825" y="2341"/>
                </a:lnTo>
                <a:lnTo>
                  <a:pt x="1829" y="2335"/>
                </a:lnTo>
                <a:lnTo>
                  <a:pt x="1834" y="2323"/>
                </a:lnTo>
                <a:lnTo>
                  <a:pt x="1837" y="2317"/>
                </a:lnTo>
                <a:lnTo>
                  <a:pt x="1839" y="2310"/>
                </a:lnTo>
                <a:lnTo>
                  <a:pt x="1841" y="2304"/>
                </a:lnTo>
                <a:lnTo>
                  <a:pt x="1842" y="2297"/>
                </a:lnTo>
                <a:lnTo>
                  <a:pt x="1843" y="2290"/>
                </a:lnTo>
                <a:lnTo>
                  <a:pt x="1844" y="2283"/>
                </a:lnTo>
                <a:lnTo>
                  <a:pt x="1845" y="2276"/>
                </a:lnTo>
                <a:lnTo>
                  <a:pt x="1845" y="2269"/>
                </a:lnTo>
                <a:lnTo>
                  <a:pt x="1844" y="2255"/>
                </a:lnTo>
                <a:lnTo>
                  <a:pt x="1842" y="2241"/>
                </a:lnTo>
                <a:lnTo>
                  <a:pt x="1839" y="2228"/>
                </a:lnTo>
                <a:lnTo>
                  <a:pt x="1837" y="2221"/>
                </a:lnTo>
                <a:lnTo>
                  <a:pt x="1834" y="2215"/>
                </a:lnTo>
                <a:lnTo>
                  <a:pt x="1832" y="2209"/>
                </a:lnTo>
                <a:lnTo>
                  <a:pt x="1829" y="2203"/>
                </a:lnTo>
                <a:lnTo>
                  <a:pt x="1822" y="2192"/>
                </a:lnTo>
                <a:lnTo>
                  <a:pt x="1814" y="2181"/>
                </a:lnTo>
                <a:lnTo>
                  <a:pt x="1806" y="2172"/>
                </a:lnTo>
                <a:lnTo>
                  <a:pt x="1797" y="2163"/>
                </a:lnTo>
                <a:lnTo>
                  <a:pt x="1787" y="2156"/>
                </a:lnTo>
                <a:lnTo>
                  <a:pt x="1776" y="2149"/>
                </a:lnTo>
                <a:lnTo>
                  <a:pt x="1770" y="2146"/>
                </a:lnTo>
                <a:lnTo>
                  <a:pt x="1765" y="2143"/>
                </a:lnTo>
                <a:lnTo>
                  <a:pt x="1759" y="2141"/>
                </a:lnTo>
                <a:lnTo>
                  <a:pt x="1753" y="2139"/>
                </a:lnTo>
                <a:lnTo>
                  <a:pt x="1741" y="2136"/>
                </a:lnTo>
                <a:lnTo>
                  <a:pt x="1728" y="2134"/>
                </a:lnTo>
                <a:lnTo>
                  <a:pt x="1715" y="2133"/>
                </a:lnTo>
                <a:lnTo>
                  <a:pt x="1702" y="2134"/>
                </a:lnTo>
                <a:lnTo>
                  <a:pt x="1696" y="2135"/>
                </a:lnTo>
                <a:lnTo>
                  <a:pt x="1690" y="2136"/>
                </a:lnTo>
                <a:lnTo>
                  <a:pt x="1684" y="2137"/>
                </a:lnTo>
                <a:lnTo>
                  <a:pt x="1678" y="2139"/>
                </a:lnTo>
                <a:lnTo>
                  <a:pt x="1672" y="2141"/>
                </a:lnTo>
                <a:lnTo>
                  <a:pt x="1666" y="2143"/>
                </a:lnTo>
                <a:lnTo>
                  <a:pt x="1655" y="2149"/>
                </a:lnTo>
                <a:lnTo>
                  <a:pt x="1644" y="2155"/>
                </a:lnTo>
                <a:lnTo>
                  <a:pt x="1634" y="2163"/>
                </a:lnTo>
                <a:lnTo>
                  <a:pt x="1625" y="2172"/>
                </a:lnTo>
                <a:lnTo>
                  <a:pt x="1616" y="2181"/>
                </a:lnTo>
                <a:lnTo>
                  <a:pt x="1612" y="2186"/>
                </a:lnTo>
                <a:lnTo>
                  <a:pt x="1608" y="2192"/>
                </a:lnTo>
                <a:lnTo>
                  <a:pt x="1605" y="2197"/>
                </a:lnTo>
                <a:lnTo>
                  <a:pt x="1602" y="2203"/>
                </a:lnTo>
                <a:lnTo>
                  <a:pt x="1596" y="2215"/>
                </a:lnTo>
                <a:lnTo>
                  <a:pt x="1594" y="2221"/>
                </a:lnTo>
                <a:lnTo>
                  <a:pt x="1592" y="2227"/>
                </a:lnTo>
                <a:lnTo>
                  <a:pt x="1590" y="2234"/>
                </a:lnTo>
                <a:lnTo>
                  <a:pt x="1588" y="2241"/>
                </a:lnTo>
                <a:lnTo>
                  <a:pt x="1587" y="2248"/>
                </a:lnTo>
                <a:lnTo>
                  <a:pt x="1586" y="2255"/>
                </a:lnTo>
                <a:lnTo>
                  <a:pt x="1586" y="2262"/>
                </a:lnTo>
                <a:lnTo>
                  <a:pt x="1586" y="2269"/>
                </a:lnTo>
                <a:lnTo>
                  <a:pt x="1586" y="2276"/>
                </a:lnTo>
                <a:lnTo>
                  <a:pt x="1586" y="2283"/>
                </a:lnTo>
                <a:lnTo>
                  <a:pt x="1588" y="2297"/>
                </a:lnTo>
                <a:lnTo>
                  <a:pt x="1592" y="2310"/>
                </a:lnTo>
                <a:lnTo>
                  <a:pt x="1596" y="2323"/>
                </a:lnTo>
                <a:lnTo>
                  <a:pt x="1599" y="2329"/>
                </a:lnTo>
                <a:lnTo>
                  <a:pt x="1602" y="2335"/>
                </a:lnTo>
                <a:lnTo>
                  <a:pt x="1608" y="2346"/>
                </a:lnTo>
                <a:lnTo>
                  <a:pt x="1616" y="2358"/>
                </a:lnTo>
                <a:lnTo>
                  <a:pt x="1625" y="2367"/>
                </a:lnTo>
                <a:lnTo>
                  <a:pt x="1629" y="2372"/>
                </a:lnTo>
                <a:lnTo>
                  <a:pt x="1634" y="2376"/>
                </a:lnTo>
                <a:lnTo>
                  <a:pt x="1644" y="2383"/>
                </a:lnTo>
                <a:lnTo>
                  <a:pt x="1649" y="2387"/>
                </a:lnTo>
                <a:lnTo>
                  <a:pt x="1655" y="2390"/>
                </a:lnTo>
                <a:lnTo>
                  <a:pt x="1660" y="2393"/>
                </a:lnTo>
                <a:lnTo>
                  <a:pt x="1666" y="2396"/>
                </a:lnTo>
                <a:lnTo>
                  <a:pt x="1672" y="2398"/>
                </a:lnTo>
                <a:lnTo>
                  <a:pt x="1678" y="2400"/>
                </a:lnTo>
                <a:lnTo>
                  <a:pt x="1690" y="2403"/>
                </a:lnTo>
                <a:lnTo>
                  <a:pt x="1702" y="2405"/>
                </a:lnTo>
                <a:lnTo>
                  <a:pt x="1715" y="2406"/>
                </a:lnTo>
                <a:close/>
                <a:moveTo>
                  <a:pt x="1715" y="2525"/>
                </a:moveTo>
                <a:lnTo>
                  <a:pt x="1702" y="2525"/>
                </a:lnTo>
                <a:lnTo>
                  <a:pt x="1690" y="2524"/>
                </a:lnTo>
                <a:lnTo>
                  <a:pt x="1677" y="2522"/>
                </a:lnTo>
                <a:lnTo>
                  <a:pt x="1665" y="2520"/>
                </a:lnTo>
                <a:lnTo>
                  <a:pt x="1653" y="2517"/>
                </a:lnTo>
                <a:lnTo>
                  <a:pt x="1641" y="2514"/>
                </a:lnTo>
                <a:lnTo>
                  <a:pt x="1630" y="2510"/>
                </a:lnTo>
                <a:lnTo>
                  <a:pt x="1618" y="2505"/>
                </a:lnTo>
                <a:lnTo>
                  <a:pt x="1607" y="2500"/>
                </a:lnTo>
                <a:lnTo>
                  <a:pt x="1596" y="2495"/>
                </a:lnTo>
                <a:lnTo>
                  <a:pt x="1586" y="2488"/>
                </a:lnTo>
                <a:lnTo>
                  <a:pt x="1576" y="2482"/>
                </a:lnTo>
                <a:lnTo>
                  <a:pt x="1566" y="2475"/>
                </a:lnTo>
                <a:lnTo>
                  <a:pt x="1557" y="2467"/>
                </a:lnTo>
                <a:lnTo>
                  <a:pt x="1548" y="2459"/>
                </a:lnTo>
                <a:lnTo>
                  <a:pt x="1539" y="2451"/>
                </a:lnTo>
                <a:lnTo>
                  <a:pt x="1531" y="2442"/>
                </a:lnTo>
                <a:lnTo>
                  <a:pt x="1523" y="2433"/>
                </a:lnTo>
                <a:lnTo>
                  <a:pt x="1516" y="2423"/>
                </a:lnTo>
                <a:lnTo>
                  <a:pt x="1509" y="2413"/>
                </a:lnTo>
                <a:lnTo>
                  <a:pt x="1502" y="2403"/>
                </a:lnTo>
                <a:lnTo>
                  <a:pt x="1496" y="2392"/>
                </a:lnTo>
                <a:lnTo>
                  <a:pt x="1491" y="2381"/>
                </a:lnTo>
                <a:lnTo>
                  <a:pt x="1486" y="2370"/>
                </a:lnTo>
                <a:lnTo>
                  <a:pt x="1482" y="2358"/>
                </a:lnTo>
                <a:lnTo>
                  <a:pt x="1478" y="2345"/>
                </a:lnTo>
                <a:lnTo>
                  <a:pt x="1474" y="2333"/>
                </a:lnTo>
                <a:lnTo>
                  <a:pt x="1472" y="2321"/>
                </a:lnTo>
                <a:lnTo>
                  <a:pt x="1470" y="2308"/>
                </a:lnTo>
                <a:lnTo>
                  <a:pt x="1468" y="2296"/>
                </a:lnTo>
                <a:lnTo>
                  <a:pt x="1467" y="2283"/>
                </a:lnTo>
                <a:lnTo>
                  <a:pt x="1467" y="2269"/>
                </a:lnTo>
                <a:lnTo>
                  <a:pt x="1467" y="2256"/>
                </a:lnTo>
                <a:lnTo>
                  <a:pt x="1468" y="2243"/>
                </a:lnTo>
                <a:lnTo>
                  <a:pt x="1470" y="2231"/>
                </a:lnTo>
                <a:lnTo>
                  <a:pt x="1471" y="2224"/>
                </a:lnTo>
                <a:lnTo>
                  <a:pt x="1472" y="2218"/>
                </a:lnTo>
                <a:lnTo>
                  <a:pt x="1475" y="2206"/>
                </a:lnTo>
                <a:lnTo>
                  <a:pt x="1478" y="2194"/>
                </a:lnTo>
                <a:lnTo>
                  <a:pt x="1482" y="2182"/>
                </a:lnTo>
                <a:lnTo>
                  <a:pt x="1486" y="2170"/>
                </a:lnTo>
                <a:lnTo>
                  <a:pt x="1491" y="2159"/>
                </a:lnTo>
                <a:lnTo>
                  <a:pt x="1497" y="2148"/>
                </a:lnTo>
                <a:lnTo>
                  <a:pt x="1503" y="2137"/>
                </a:lnTo>
                <a:lnTo>
                  <a:pt x="1509" y="2127"/>
                </a:lnTo>
                <a:lnTo>
                  <a:pt x="1516" y="2117"/>
                </a:lnTo>
                <a:lnTo>
                  <a:pt x="1523" y="2107"/>
                </a:lnTo>
                <a:lnTo>
                  <a:pt x="1531" y="2098"/>
                </a:lnTo>
                <a:lnTo>
                  <a:pt x="1539" y="2089"/>
                </a:lnTo>
                <a:lnTo>
                  <a:pt x="1548" y="2081"/>
                </a:lnTo>
                <a:lnTo>
                  <a:pt x="1557" y="2073"/>
                </a:lnTo>
                <a:lnTo>
                  <a:pt x="1566" y="2065"/>
                </a:lnTo>
                <a:lnTo>
                  <a:pt x="1576" y="2058"/>
                </a:lnTo>
                <a:lnTo>
                  <a:pt x="1586" y="2052"/>
                </a:lnTo>
                <a:lnTo>
                  <a:pt x="1597" y="2045"/>
                </a:lnTo>
                <a:lnTo>
                  <a:pt x="1607" y="2040"/>
                </a:lnTo>
                <a:lnTo>
                  <a:pt x="1618" y="2035"/>
                </a:lnTo>
                <a:lnTo>
                  <a:pt x="1630" y="2030"/>
                </a:lnTo>
                <a:lnTo>
                  <a:pt x="1641" y="2026"/>
                </a:lnTo>
                <a:lnTo>
                  <a:pt x="1653" y="2023"/>
                </a:lnTo>
                <a:lnTo>
                  <a:pt x="1665" y="2020"/>
                </a:lnTo>
                <a:lnTo>
                  <a:pt x="1677" y="2018"/>
                </a:lnTo>
                <a:lnTo>
                  <a:pt x="1683" y="2017"/>
                </a:lnTo>
                <a:lnTo>
                  <a:pt x="1690" y="2016"/>
                </a:lnTo>
                <a:lnTo>
                  <a:pt x="1702" y="2015"/>
                </a:lnTo>
                <a:lnTo>
                  <a:pt x="1715" y="2015"/>
                </a:lnTo>
                <a:lnTo>
                  <a:pt x="1728" y="2015"/>
                </a:lnTo>
                <a:lnTo>
                  <a:pt x="1741" y="2016"/>
                </a:lnTo>
                <a:lnTo>
                  <a:pt x="1753" y="2018"/>
                </a:lnTo>
                <a:lnTo>
                  <a:pt x="1765" y="2020"/>
                </a:lnTo>
                <a:lnTo>
                  <a:pt x="1777" y="2023"/>
                </a:lnTo>
                <a:lnTo>
                  <a:pt x="1789" y="2026"/>
                </a:lnTo>
                <a:lnTo>
                  <a:pt x="1800" y="2030"/>
                </a:lnTo>
                <a:lnTo>
                  <a:pt x="1812" y="2035"/>
                </a:lnTo>
                <a:lnTo>
                  <a:pt x="1823" y="2040"/>
                </a:lnTo>
                <a:lnTo>
                  <a:pt x="1833" y="2045"/>
                </a:lnTo>
                <a:lnTo>
                  <a:pt x="1844" y="2052"/>
                </a:lnTo>
                <a:lnTo>
                  <a:pt x="1854" y="2058"/>
                </a:lnTo>
                <a:lnTo>
                  <a:pt x="1864" y="2065"/>
                </a:lnTo>
                <a:lnTo>
                  <a:pt x="1873" y="2073"/>
                </a:lnTo>
                <a:lnTo>
                  <a:pt x="1882" y="2081"/>
                </a:lnTo>
                <a:lnTo>
                  <a:pt x="1891" y="2089"/>
                </a:lnTo>
                <a:lnTo>
                  <a:pt x="1899" y="2098"/>
                </a:lnTo>
                <a:lnTo>
                  <a:pt x="1907" y="2107"/>
                </a:lnTo>
                <a:lnTo>
                  <a:pt x="1914" y="2117"/>
                </a:lnTo>
                <a:lnTo>
                  <a:pt x="1921" y="2127"/>
                </a:lnTo>
                <a:lnTo>
                  <a:pt x="1927" y="2137"/>
                </a:lnTo>
                <a:lnTo>
                  <a:pt x="1933" y="2148"/>
                </a:lnTo>
                <a:lnTo>
                  <a:pt x="1939" y="2159"/>
                </a:lnTo>
                <a:lnTo>
                  <a:pt x="1944" y="2170"/>
                </a:lnTo>
                <a:lnTo>
                  <a:pt x="1948" y="2182"/>
                </a:lnTo>
                <a:lnTo>
                  <a:pt x="1952" y="2194"/>
                </a:lnTo>
                <a:lnTo>
                  <a:pt x="1956" y="2206"/>
                </a:lnTo>
                <a:lnTo>
                  <a:pt x="1958" y="2218"/>
                </a:lnTo>
                <a:lnTo>
                  <a:pt x="1961" y="2231"/>
                </a:lnTo>
                <a:lnTo>
                  <a:pt x="1962" y="2243"/>
                </a:lnTo>
                <a:lnTo>
                  <a:pt x="1963" y="2256"/>
                </a:lnTo>
                <a:lnTo>
                  <a:pt x="1963" y="2269"/>
                </a:lnTo>
                <a:lnTo>
                  <a:pt x="1963" y="2283"/>
                </a:lnTo>
                <a:lnTo>
                  <a:pt x="1962" y="2296"/>
                </a:lnTo>
                <a:lnTo>
                  <a:pt x="1961" y="2308"/>
                </a:lnTo>
                <a:lnTo>
                  <a:pt x="1960" y="2315"/>
                </a:lnTo>
                <a:lnTo>
                  <a:pt x="1958" y="2321"/>
                </a:lnTo>
                <a:lnTo>
                  <a:pt x="1956" y="2333"/>
                </a:lnTo>
                <a:lnTo>
                  <a:pt x="1952" y="2345"/>
                </a:lnTo>
                <a:lnTo>
                  <a:pt x="1948" y="2358"/>
                </a:lnTo>
                <a:lnTo>
                  <a:pt x="1944" y="2370"/>
                </a:lnTo>
                <a:lnTo>
                  <a:pt x="1939" y="2381"/>
                </a:lnTo>
                <a:lnTo>
                  <a:pt x="1934" y="2392"/>
                </a:lnTo>
                <a:lnTo>
                  <a:pt x="1928" y="2403"/>
                </a:lnTo>
                <a:lnTo>
                  <a:pt x="1921" y="2413"/>
                </a:lnTo>
                <a:lnTo>
                  <a:pt x="1914" y="2423"/>
                </a:lnTo>
                <a:lnTo>
                  <a:pt x="1907" y="2433"/>
                </a:lnTo>
                <a:lnTo>
                  <a:pt x="1899" y="2442"/>
                </a:lnTo>
                <a:lnTo>
                  <a:pt x="1891" y="2451"/>
                </a:lnTo>
                <a:lnTo>
                  <a:pt x="1882" y="2459"/>
                </a:lnTo>
                <a:lnTo>
                  <a:pt x="1873" y="2467"/>
                </a:lnTo>
                <a:lnTo>
                  <a:pt x="1864" y="2475"/>
                </a:lnTo>
                <a:lnTo>
                  <a:pt x="1854" y="2482"/>
                </a:lnTo>
                <a:lnTo>
                  <a:pt x="1844" y="2488"/>
                </a:lnTo>
                <a:lnTo>
                  <a:pt x="1834" y="2495"/>
                </a:lnTo>
                <a:lnTo>
                  <a:pt x="1823" y="2500"/>
                </a:lnTo>
                <a:lnTo>
                  <a:pt x="1812" y="2505"/>
                </a:lnTo>
                <a:lnTo>
                  <a:pt x="1801" y="2510"/>
                </a:lnTo>
                <a:lnTo>
                  <a:pt x="1789" y="2514"/>
                </a:lnTo>
                <a:lnTo>
                  <a:pt x="1777" y="2517"/>
                </a:lnTo>
                <a:lnTo>
                  <a:pt x="1765" y="2520"/>
                </a:lnTo>
                <a:lnTo>
                  <a:pt x="1753" y="2522"/>
                </a:lnTo>
                <a:lnTo>
                  <a:pt x="1747" y="2523"/>
                </a:lnTo>
                <a:lnTo>
                  <a:pt x="1741" y="2524"/>
                </a:lnTo>
                <a:lnTo>
                  <a:pt x="1728" y="2525"/>
                </a:lnTo>
                <a:lnTo>
                  <a:pt x="1715" y="2525"/>
                </a:lnTo>
                <a:close/>
              </a:path>
            </a:pathLst>
          </a:custGeom>
          <a:solidFill>
            <a:srgbClr val="1C1C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ADC6AA-3E24-423C-AD35-3D71A687921D}"/>
              </a:ext>
            </a:extLst>
          </p:cNvPr>
          <p:cNvSpPr/>
          <p:nvPr userDrawn="1"/>
        </p:nvSpPr>
        <p:spPr>
          <a:xfrm>
            <a:off x="1343025" y="5841269"/>
            <a:ext cx="2016671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9AE18C-F330-40CE-9BA6-30097A136F12}"/>
              </a:ext>
            </a:extLst>
          </p:cNvPr>
          <p:cNvSpPr txBox="1"/>
          <p:nvPr userDrawn="1"/>
        </p:nvSpPr>
        <p:spPr>
          <a:xfrm>
            <a:off x="5414390" y="6187886"/>
            <a:ext cx="4570150" cy="3601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i-FI" sz="700" dirty="0" err="1"/>
              <a:t>FinEst</a:t>
            </a:r>
            <a:r>
              <a:rPr lang="fi-FI" sz="700" dirty="0"/>
              <a:t> </a:t>
            </a:r>
            <a:r>
              <a:rPr lang="fi-FI" sz="700" dirty="0" err="1"/>
              <a:t>Twins</a:t>
            </a:r>
            <a:r>
              <a:rPr lang="fi-FI" sz="700" dirty="0"/>
              <a:t> </a:t>
            </a:r>
            <a:r>
              <a:rPr lang="fi-FI" sz="700" dirty="0" err="1"/>
              <a:t>projekt</a:t>
            </a:r>
            <a:r>
              <a:rPr lang="fi-FI" sz="700" dirty="0"/>
              <a:t> on </a:t>
            </a:r>
            <a:r>
              <a:rPr lang="fi-FI" sz="700" dirty="0" err="1"/>
              <a:t>rahastatud</a:t>
            </a:r>
            <a:r>
              <a:rPr lang="fi-FI" sz="700" dirty="0"/>
              <a:t> </a:t>
            </a:r>
            <a:r>
              <a:rPr lang="en-US" sz="700" dirty="0" err="1"/>
              <a:t>kahest</a:t>
            </a:r>
            <a:r>
              <a:rPr lang="en-US" sz="700" dirty="0"/>
              <a:t> </a:t>
            </a:r>
            <a:r>
              <a:rPr lang="en-US" sz="700" dirty="0" err="1"/>
              <a:t>toetusest</a:t>
            </a:r>
            <a:r>
              <a:rPr lang="en-US" sz="700" dirty="0"/>
              <a:t>: </a:t>
            </a:r>
            <a:r>
              <a:rPr lang="en-US" sz="700" dirty="0" err="1"/>
              <a:t>Euroopa</a:t>
            </a:r>
            <a:r>
              <a:rPr lang="en-US" sz="700" dirty="0"/>
              <a:t> </a:t>
            </a:r>
            <a:r>
              <a:rPr lang="en-US" sz="700" dirty="0" err="1"/>
              <a:t>Liidu</a:t>
            </a:r>
            <a:r>
              <a:rPr lang="en-US" sz="700" dirty="0"/>
              <a:t> Horizon 2020 </a:t>
            </a:r>
            <a:r>
              <a:rPr lang="en-US" sz="700" dirty="0" err="1"/>
              <a:t>Teadus</a:t>
            </a:r>
            <a:r>
              <a:rPr lang="en-US" sz="700" dirty="0"/>
              <a:t>- ja </a:t>
            </a:r>
            <a:r>
              <a:rPr lang="en-US" sz="700" dirty="0" err="1"/>
              <a:t>Innovatsiooniprogrammist</a:t>
            </a:r>
            <a:r>
              <a:rPr lang="en-US" sz="700" dirty="0"/>
              <a:t>, toetuslepingu nr 856602 </a:t>
            </a:r>
            <a:r>
              <a:rPr lang="en-US" sz="700" dirty="0" err="1"/>
              <a:t>alusel</a:t>
            </a:r>
            <a:r>
              <a:rPr lang="en-US" sz="700" dirty="0"/>
              <a:t> </a:t>
            </a:r>
            <a:r>
              <a:rPr lang="en-US" sz="700" dirty="0" err="1"/>
              <a:t>ning</a:t>
            </a:r>
            <a:r>
              <a:rPr lang="en-US" sz="700" dirty="0"/>
              <a:t> </a:t>
            </a:r>
            <a:r>
              <a:rPr lang="en-US" sz="700" dirty="0" err="1"/>
              <a:t>Euroopa</a:t>
            </a:r>
            <a:r>
              <a:rPr lang="en-US" sz="700" dirty="0"/>
              <a:t> </a:t>
            </a:r>
            <a:r>
              <a:rPr lang="en-US" sz="700" dirty="0" err="1"/>
              <a:t>Regionaalarengu</a:t>
            </a:r>
            <a:r>
              <a:rPr lang="en-US" sz="700" dirty="0"/>
              <a:t> </a:t>
            </a:r>
            <a:r>
              <a:rPr lang="en-US" sz="700" dirty="0" err="1"/>
              <a:t>Fondist</a:t>
            </a:r>
            <a:r>
              <a:rPr lang="en-US" sz="700" dirty="0"/>
              <a:t>, </a:t>
            </a:r>
            <a:r>
              <a:rPr lang="en-US" sz="700" dirty="0" err="1"/>
              <a:t>mida</a:t>
            </a:r>
            <a:r>
              <a:rPr lang="en-US" sz="700" dirty="0"/>
              <a:t> </a:t>
            </a:r>
            <a:r>
              <a:rPr lang="en-US" sz="700" dirty="0" err="1"/>
              <a:t>kaasrahastab</a:t>
            </a:r>
            <a:r>
              <a:rPr lang="en-US" sz="700" dirty="0"/>
              <a:t> </a:t>
            </a:r>
            <a:r>
              <a:rPr lang="en-US" sz="700" dirty="0" err="1"/>
              <a:t>Eesti</a:t>
            </a:r>
            <a:r>
              <a:rPr lang="en-US" sz="700" dirty="0"/>
              <a:t> </a:t>
            </a:r>
            <a:r>
              <a:rPr lang="en-US" sz="700" dirty="0" err="1"/>
              <a:t>Haridus</a:t>
            </a:r>
            <a:r>
              <a:rPr lang="en-US" sz="700" dirty="0"/>
              <a:t>- ja </a:t>
            </a:r>
            <a:r>
              <a:rPr lang="en-US" sz="700" dirty="0" err="1"/>
              <a:t>Teadusministeerium</a:t>
            </a:r>
            <a:r>
              <a:rPr lang="en-US" sz="700" dirty="0"/>
              <a:t>, toetuslepingu nr 2014-2020.4.01.20-0289 </a:t>
            </a:r>
            <a:r>
              <a:rPr lang="en-US" sz="700" dirty="0" err="1"/>
              <a:t>alusel</a:t>
            </a:r>
            <a:r>
              <a:rPr lang="en-US" sz="700" dirty="0"/>
              <a:t>.</a:t>
            </a:r>
            <a:endParaRPr lang="fi-FI" sz="700" dirty="0"/>
          </a:p>
        </p:txBody>
      </p:sp>
    </p:spTree>
    <p:extLst>
      <p:ext uri="{BB962C8B-B14F-4D97-AF65-F5344CB8AC3E}">
        <p14:creationId xmlns:p14="http://schemas.microsoft.com/office/powerpoint/2010/main" val="2796730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8412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14" name="Rectangle 13"/>
          <p:cNvSpPr/>
          <p:nvPr userDrawn="1"/>
        </p:nvSpPr>
        <p:spPr>
          <a:xfrm>
            <a:off x="6096000" y="5841268"/>
            <a:ext cx="609600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Rectangle 14"/>
          <p:cNvSpPr/>
          <p:nvPr userDrawn="1"/>
        </p:nvSpPr>
        <p:spPr>
          <a:xfrm>
            <a:off x="2586513" y="5841268"/>
            <a:ext cx="3509488" cy="720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Rectangle 15"/>
          <p:cNvSpPr/>
          <p:nvPr userDrawn="1"/>
        </p:nvSpPr>
        <p:spPr>
          <a:xfrm>
            <a:off x="1" y="5841269"/>
            <a:ext cx="2586512" cy="720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A3203-966B-427E-9B54-48A4611339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43025" y="332570"/>
            <a:ext cx="1368599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9F9E31CB-26EE-4C8B-B6BD-469916417AE3}" type="datetime1">
              <a:rPr lang="fi-FI" smtClean="0"/>
              <a:t>1.11.2022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5DF74-2E5B-436E-BA11-C4756C797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11624" y="332570"/>
            <a:ext cx="2880320" cy="144016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C8802-3C7D-40DA-AB42-093E39C11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91944" y="332570"/>
            <a:ext cx="1008112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46C4EDBF-940C-4974-AC53-3F3C5DF7D48C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0200640" y="6189509"/>
            <a:ext cx="1656000" cy="335835"/>
            <a:chOff x="3429000" y="2887663"/>
            <a:chExt cx="5330825" cy="1081087"/>
          </a:xfrm>
        </p:grpSpPr>
        <p:sp>
          <p:nvSpPr>
            <p:cNvPr id="19" name="Freeform 23"/>
            <p:cNvSpPr>
              <a:spLocks noEditPoints="1"/>
            </p:cNvSpPr>
            <p:nvPr userDrawn="1"/>
          </p:nvSpPr>
          <p:spPr bwMode="auto">
            <a:xfrm>
              <a:off x="3429000" y="2887663"/>
              <a:ext cx="5330825" cy="1081087"/>
            </a:xfrm>
            <a:custGeom>
              <a:avLst/>
              <a:gdLst>
                <a:gd name="T0" fmla="*/ 3280 w 3358"/>
                <a:gd name="T1" fmla="*/ 473 h 681"/>
                <a:gd name="T2" fmla="*/ 3357 w 3358"/>
                <a:gd name="T3" fmla="*/ 441 h 681"/>
                <a:gd name="T4" fmla="*/ 1379 w 3358"/>
                <a:gd name="T5" fmla="*/ 250 h 681"/>
                <a:gd name="T6" fmla="*/ 1347 w 3358"/>
                <a:gd name="T7" fmla="*/ 227 h 681"/>
                <a:gd name="T8" fmla="*/ 1532 w 3358"/>
                <a:gd name="T9" fmla="*/ 178 h 681"/>
                <a:gd name="T10" fmla="*/ 1454 w 3358"/>
                <a:gd name="T11" fmla="*/ 135 h 681"/>
                <a:gd name="T12" fmla="*/ 1708 w 3358"/>
                <a:gd name="T13" fmla="*/ 256 h 681"/>
                <a:gd name="T14" fmla="*/ 1590 w 3358"/>
                <a:gd name="T15" fmla="*/ 195 h 681"/>
                <a:gd name="T16" fmla="*/ 1708 w 3358"/>
                <a:gd name="T17" fmla="*/ 89 h 681"/>
                <a:gd name="T18" fmla="*/ 1669 w 3358"/>
                <a:gd name="T19" fmla="*/ 166 h 681"/>
                <a:gd name="T20" fmla="*/ 1816 w 3358"/>
                <a:gd name="T21" fmla="*/ 253 h 681"/>
                <a:gd name="T22" fmla="*/ 1735 w 3358"/>
                <a:gd name="T23" fmla="*/ 169 h 681"/>
                <a:gd name="T24" fmla="*/ 1842 w 3358"/>
                <a:gd name="T25" fmla="*/ 180 h 681"/>
                <a:gd name="T26" fmla="*/ 1808 w 3358"/>
                <a:gd name="T27" fmla="*/ 168 h 681"/>
                <a:gd name="T28" fmla="*/ 1924 w 3358"/>
                <a:gd name="T29" fmla="*/ 257 h 681"/>
                <a:gd name="T30" fmla="*/ 1877 w 3358"/>
                <a:gd name="T31" fmla="*/ 148 h 681"/>
                <a:gd name="T32" fmla="*/ 1908 w 3358"/>
                <a:gd name="T33" fmla="*/ 228 h 681"/>
                <a:gd name="T34" fmla="*/ 1912 w 3358"/>
                <a:gd name="T35" fmla="*/ 159 h 681"/>
                <a:gd name="T36" fmla="*/ 2180 w 3358"/>
                <a:gd name="T37" fmla="*/ 148 h 681"/>
                <a:gd name="T38" fmla="*/ 2134 w 3358"/>
                <a:gd name="T39" fmla="*/ 257 h 681"/>
                <a:gd name="T40" fmla="*/ 2162 w 3358"/>
                <a:gd name="T41" fmla="*/ 205 h 681"/>
                <a:gd name="T42" fmla="*/ 2240 w 3358"/>
                <a:gd name="T43" fmla="*/ 135 h 681"/>
                <a:gd name="T44" fmla="*/ 2242 w 3358"/>
                <a:gd name="T45" fmla="*/ 274 h 681"/>
                <a:gd name="T46" fmla="*/ 1180 w 3358"/>
                <a:gd name="T47" fmla="*/ 534 h 681"/>
                <a:gd name="T48" fmla="*/ 1321 w 3358"/>
                <a:gd name="T49" fmla="*/ 414 h 681"/>
                <a:gd name="T50" fmla="*/ 1305 w 3358"/>
                <a:gd name="T51" fmla="*/ 438 h 681"/>
                <a:gd name="T52" fmla="*/ 1465 w 3358"/>
                <a:gd name="T53" fmla="*/ 535 h 681"/>
                <a:gd name="T54" fmla="*/ 1384 w 3358"/>
                <a:gd name="T55" fmla="*/ 451 h 681"/>
                <a:gd name="T56" fmla="*/ 1492 w 3358"/>
                <a:gd name="T57" fmla="*/ 461 h 681"/>
                <a:gd name="T58" fmla="*/ 1457 w 3358"/>
                <a:gd name="T59" fmla="*/ 449 h 681"/>
                <a:gd name="T60" fmla="*/ 1619 w 3358"/>
                <a:gd name="T61" fmla="*/ 464 h 681"/>
                <a:gd name="T62" fmla="*/ 1740 w 3358"/>
                <a:gd name="T63" fmla="*/ 501 h 681"/>
                <a:gd name="T64" fmla="*/ 1818 w 3358"/>
                <a:gd name="T65" fmla="*/ 479 h 681"/>
                <a:gd name="T66" fmla="*/ 1939 w 3358"/>
                <a:gd name="T67" fmla="*/ 443 h 681"/>
                <a:gd name="T68" fmla="*/ 2004 w 3358"/>
                <a:gd name="T69" fmla="*/ 418 h 681"/>
                <a:gd name="T70" fmla="*/ 2082 w 3358"/>
                <a:gd name="T71" fmla="*/ 512 h 681"/>
                <a:gd name="T72" fmla="*/ 2000 w 3358"/>
                <a:gd name="T73" fmla="*/ 477 h 681"/>
                <a:gd name="T74" fmla="*/ 2059 w 3358"/>
                <a:gd name="T75" fmla="*/ 477 h 681"/>
                <a:gd name="T76" fmla="*/ 2116 w 3358"/>
                <a:gd name="T77" fmla="*/ 416 h 681"/>
                <a:gd name="T78" fmla="*/ 2234 w 3358"/>
                <a:gd name="T79" fmla="*/ 476 h 681"/>
                <a:gd name="T80" fmla="*/ 2116 w 3358"/>
                <a:gd name="T81" fmla="*/ 584 h 681"/>
                <a:gd name="T82" fmla="*/ 2201 w 3358"/>
                <a:gd name="T83" fmla="*/ 463 h 681"/>
                <a:gd name="T84" fmla="*/ 2343 w 3358"/>
                <a:gd name="T85" fmla="*/ 531 h 681"/>
                <a:gd name="T86" fmla="*/ 2253 w 3358"/>
                <a:gd name="T87" fmla="*/ 457 h 681"/>
                <a:gd name="T88" fmla="*/ 2360 w 3358"/>
                <a:gd name="T89" fmla="*/ 454 h 681"/>
                <a:gd name="T90" fmla="*/ 2329 w 3358"/>
                <a:gd name="T91" fmla="*/ 452 h 681"/>
                <a:gd name="T92" fmla="*/ 2396 w 3358"/>
                <a:gd name="T93" fmla="*/ 427 h 681"/>
                <a:gd name="T94" fmla="*/ 2464 w 3358"/>
                <a:gd name="T95" fmla="*/ 537 h 681"/>
                <a:gd name="T96" fmla="*/ 2383 w 3358"/>
                <a:gd name="T97" fmla="*/ 495 h 681"/>
                <a:gd name="T98" fmla="*/ 2424 w 3358"/>
                <a:gd name="T99" fmla="*/ 440 h 681"/>
                <a:gd name="T100" fmla="*/ 2444 w 3358"/>
                <a:gd name="T101" fmla="*/ 514 h 681"/>
                <a:gd name="T102" fmla="*/ 2568 w 3358"/>
                <a:gd name="T103" fmla="*/ 441 h 681"/>
                <a:gd name="T104" fmla="*/ 2601 w 3358"/>
                <a:gd name="T105" fmla="*/ 414 h 681"/>
                <a:gd name="T106" fmla="*/ 2784 w 3358"/>
                <a:gd name="T107" fmla="*/ 510 h 681"/>
                <a:gd name="T108" fmla="*/ 2841 w 3358"/>
                <a:gd name="T109" fmla="*/ 529 h 681"/>
                <a:gd name="T110" fmla="*/ 2976 w 3358"/>
                <a:gd name="T111" fmla="*/ 537 h 681"/>
                <a:gd name="T112" fmla="*/ 2929 w 3358"/>
                <a:gd name="T113" fmla="*/ 537 h 681"/>
                <a:gd name="T114" fmla="*/ 3008 w 3358"/>
                <a:gd name="T115" fmla="*/ 462 h 681"/>
                <a:gd name="T116" fmla="*/ 3160 w 3358"/>
                <a:gd name="T117" fmla="*/ 413 h 681"/>
                <a:gd name="T118" fmla="*/ 3201 w 3358"/>
                <a:gd name="T119" fmla="*/ 526 h 681"/>
                <a:gd name="T120" fmla="*/ 3133 w 3358"/>
                <a:gd name="T121" fmla="*/ 493 h 681"/>
                <a:gd name="T122" fmla="*/ 3187 w 3358"/>
                <a:gd name="T123" fmla="*/ 458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58" h="681">
                  <a:moveTo>
                    <a:pt x="3358" y="537"/>
                  </a:moveTo>
                  <a:lnTo>
                    <a:pt x="3326" y="537"/>
                  </a:lnTo>
                  <a:lnTo>
                    <a:pt x="3326" y="476"/>
                  </a:lnTo>
                  <a:lnTo>
                    <a:pt x="3326" y="459"/>
                  </a:lnTo>
                  <a:lnTo>
                    <a:pt x="3325" y="454"/>
                  </a:lnTo>
                  <a:lnTo>
                    <a:pt x="3324" y="450"/>
                  </a:lnTo>
                  <a:lnTo>
                    <a:pt x="3323" y="447"/>
                  </a:lnTo>
                  <a:lnTo>
                    <a:pt x="3322" y="445"/>
                  </a:lnTo>
                  <a:lnTo>
                    <a:pt x="3320" y="443"/>
                  </a:lnTo>
                  <a:lnTo>
                    <a:pt x="3318" y="441"/>
                  </a:lnTo>
                  <a:lnTo>
                    <a:pt x="3315" y="440"/>
                  </a:lnTo>
                  <a:lnTo>
                    <a:pt x="3312" y="439"/>
                  </a:lnTo>
                  <a:lnTo>
                    <a:pt x="3310" y="438"/>
                  </a:lnTo>
                  <a:lnTo>
                    <a:pt x="3306" y="438"/>
                  </a:lnTo>
                  <a:lnTo>
                    <a:pt x="3302" y="438"/>
                  </a:lnTo>
                  <a:lnTo>
                    <a:pt x="3299" y="439"/>
                  </a:lnTo>
                  <a:lnTo>
                    <a:pt x="3295" y="441"/>
                  </a:lnTo>
                  <a:lnTo>
                    <a:pt x="3291" y="443"/>
                  </a:lnTo>
                  <a:lnTo>
                    <a:pt x="3290" y="444"/>
                  </a:lnTo>
                  <a:lnTo>
                    <a:pt x="3288" y="445"/>
                  </a:lnTo>
                  <a:lnTo>
                    <a:pt x="3286" y="448"/>
                  </a:lnTo>
                  <a:lnTo>
                    <a:pt x="3284" y="451"/>
                  </a:lnTo>
                  <a:lnTo>
                    <a:pt x="3282" y="455"/>
                  </a:lnTo>
                  <a:lnTo>
                    <a:pt x="3281" y="459"/>
                  </a:lnTo>
                  <a:lnTo>
                    <a:pt x="3281" y="465"/>
                  </a:lnTo>
                  <a:lnTo>
                    <a:pt x="3280" y="473"/>
                  </a:lnTo>
                  <a:lnTo>
                    <a:pt x="3280" y="483"/>
                  </a:lnTo>
                  <a:lnTo>
                    <a:pt x="3280" y="537"/>
                  </a:lnTo>
                  <a:lnTo>
                    <a:pt x="3248" y="537"/>
                  </a:lnTo>
                  <a:lnTo>
                    <a:pt x="3248" y="416"/>
                  </a:lnTo>
                  <a:lnTo>
                    <a:pt x="3278" y="416"/>
                  </a:lnTo>
                  <a:lnTo>
                    <a:pt x="3278" y="434"/>
                  </a:lnTo>
                  <a:lnTo>
                    <a:pt x="3282" y="429"/>
                  </a:lnTo>
                  <a:lnTo>
                    <a:pt x="3286" y="425"/>
                  </a:lnTo>
                  <a:lnTo>
                    <a:pt x="3291" y="421"/>
                  </a:lnTo>
                  <a:lnTo>
                    <a:pt x="3296" y="419"/>
                  </a:lnTo>
                  <a:lnTo>
                    <a:pt x="3301" y="416"/>
                  </a:lnTo>
                  <a:lnTo>
                    <a:pt x="3303" y="415"/>
                  </a:lnTo>
                  <a:lnTo>
                    <a:pt x="3306" y="415"/>
                  </a:lnTo>
                  <a:lnTo>
                    <a:pt x="3312" y="414"/>
                  </a:lnTo>
                  <a:lnTo>
                    <a:pt x="3318" y="413"/>
                  </a:lnTo>
                  <a:lnTo>
                    <a:pt x="3323" y="414"/>
                  </a:lnTo>
                  <a:lnTo>
                    <a:pt x="3328" y="414"/>
                  </a:lnTo>
                  <a:lnTo>
                    <a:pt x="3332" y="416"/>
                  </a:lnTo>
                  <a:lnTo>
                    <a:pt x="3337" y="417"/>
                  </a:lnTo>
                  <a:lnTo>
                    <a:pt x="3341" y="419"/>
                  </a:lnTo>
                  <a:lnTo>
                    <a:pt x="3345" y="422"/>
                  </a:lnTo>
                  <a:lnTo>
                    <a:pt x="3348" y="424"/>
                  </a:lnTo>
                  <a:lnTo>
                    <a:pt x="3350" y="427"/>
                  </a:lnTo>
                  <a:lnTo>
                    <a:pt x="3352" y="430"/>
                  </a:lnTo>
                  <a:lnTo>
                    <a:pt x="3354" y="433"/>
                  </a:lnTo>
                  <a:lnTo>
                    <a:pt x="3357" y="441"/>
                  </a:lnTo>
                  <a:lnTo>
                    <a:pt x="3358" y="450"/>
                  </a:lnTo>
                  <a:lnTo>
                    <a:pt x="3358" y="462"/>
                  </a:lnTo>
                  <a:lnTo>
                    <a:pt x="3358" y="537"/>
                  </a:lnTo>
                  <a:close/>
                  <a:moveTo>
                    <a:pt x="0" y="681"/>
                  </a:moveTo>
                  <a:lnTo>
                    <a:pt x="0" y="0"/>
                  </a:lnTo>
                  <a:lnTo>
                    <a:pt x="510" y="0"/>
                  </a:lnTo>
                  <a:lnTo>
                    <a:pt x="1021" y="0"/>
                  </a:lnTo>
                  <a:lnTo>
                    <a:pt x="1021" y="681"/>
                  </a:lnTo>
                  <a:lnTo>
                    <a:pt x="510" y="681"/>
                  </a:lnTo>
                  <a:lnTo>
                    <a:pt x="0" y="681"/>
                  </a:lnTo>
                  <a:close/>
                  <a:moveTo>
                    <a:pt x="1169" y="256"/>
                  </a:moveTo>
                  <a:lnTo>
                    <a:pt x="1169" y="89"/>
                  </a:lnTo>
                  <a:lnTo>
                    <a:pt x="1284" y="89"/>
                  </a:lnTo>
                  <a:lnTo>
                    <a:pt x="1284" y="117"/>
                  </a:lnTo>
                  <a:lnTo>
                    <a:pt x="1203" y="117"/>
                  </a:lnTo>
                  <a:lnTo>
                    <a:pt x="1203" y="156"/>
                  </a:lnTo>
                  <a:lnTo>
                    <a:pt x="1273" y="156"/>
                  </a:lnTo>
                  <a:lnTo>
                    <a:pt x="1273" y="185"/>
                  </a:lnTo>
                  <a:lnTo>
                    <a:pt x="1203" y="185"/>
                  </a:lnTo>
                  <a:lnTo>
                    <a:pt x="1203" y="256"/>
                  </a:lnTo>
                  <a:lnTo>
                    <a:pt x="1169" y="256"/>
                  </a:lnTo>
                  <a:close/>
                  <a:moveTo>
                    <a:pt x="1391" y="256"/>
                  </a:moveTo>
                  <a:lnTo>
                    <a:pt x="1391" y="238"/>
                  </a:lnTo>
                  <a:lnTo>
                    <a:pt x="1388" y="242"/>
                  </a:lnTo>
                  <a:lnTo>
                    <a:pt x="1384" y="246"/>
                  </a:lnTo>
                  <a:lnTo>
                    <a:pt x="1379" y="250"/>
                  </a:lnTo>
                  <a:lnTo>
                    <a:pt x="1374" y="253"/>
                  </a:lnTo>
                  <a:lnTo>
                    <a:pt x="1369" y="255"/>
                  </a:lnTo>
                  <a:lnTo>
                    <a:pt x="1363" y="257"/>
                  </a:lnTo>
                  <a:lnTo>
                    <a:pt x="1357" y="258"/>
                  </a:lnTo>
                  <a:lnTo>
                    <a:pt x="1351" y="259"/>
                  </a:lnTo>
                  <a:lnTo>
                    <a:pt x="1345" y="258"/>
                  </a:lnTo>
                  <a:lnTo>
                    <a:pt x="1340" y="257"/>
                  </a:lnTo>
                  <a:lnTo>
                    <a:pt x="1334" y="256"/>
                  </a:lnTo>
                  <a:lnTo>
                    <a:pt x="1329" y="253"/>
                  </a:lnTo>
                  <a:lnTo>
                    <a:pt x="1325" y="250"/>
                  </a:lnTo>
                  <a:lnTo>
                    <a:pt x="1323" y="249"/>
                  </a:lnTo>
                  <a:lnTo>
                    <a:pt x="1321" y="247"/>
                  </a:lnTo>
                  <a:lnTo>
                    <a:pt x="1318" y="243"/>
                  </a:lnTo>
                  <a:lnTo>
                    <a:pt x="1315" y="238"/>
                  </a:lnTo>
                  <a:lnTo>
                    <a:pt x="1313" y="233"/>
                  </a:lnTo>
                  <a:lnTo>
                    <a:pt x="1312" y="227"/>
                  </a:lnTo>
                  <a:lnTo>
                    <a:pt x="1311" y="219"/>
                  </a:lnTo>
                  <a:lnTo>
                    <a:pt x="1311" y="211"/>
                  </a:lnTo>
                  <a:lnTo>
                    <a:pt x="1311" y="135"/>
                  </a:lnTo>
                  <a:lnTo>
                    <a:pt x="1343" y="135"/>
                  </a:lnTo>
                  <a:lnTo>
                    <a:pt x="1343" y="190"/>
                  </a:lnTo>
                  <a:lnTo>
                    <a:pt x="1344" y="211"/>
                  </a:lnTo>
                  <a:lnTo>
                    <a:pt x="1344" y="218"/>
                  </a:lnTo>
                  <a:lnTo>
                    <a:pt x="1345" y="222"/>
                  </a:lnTo>
                  <a:lnTo>
                    <a:pt x="1346" y="224"/>
                  </a:lnTo>
                  <a:lnTo>
                    <a:pt x="1347" y="227"/>
                  </a:lnTo>
                  <a:lnTo>
                    <a:pt x="1349" y="229"/>
                  </a:lnTo>
                  <a:lnTo>
                    <a:pt x="1351" y="231"/>
                  </a:lnTo>
                  <a:lnTo>
                    <a:pt x="1354" y="232"/>
                  </a:lnTo>
                  <a:lnTo>
                    <a:pt x="1357" y="233"/>
                  </a:lnTo>
                  <a:lnTo>
                    <a:pt x="1363" y="234"/>
                  </a:lnTo>
                  <a:lnTo>
                    <a:pt x="1367" y="234"/>
                  </a:lnTo>
                  <a:lnTo>
                    <a:pt x="1371" y="233"/>
                  </a:lnTo>
                  <a:lnTo>
                    <a:pt x="1373" y="232"/>
                  </a:lnTo>
                  <a:lnTo>
                    <a:pt x="1375" y="232"/>
                  </a:lnTo>
                  <a:lnTo>
                    <a:pt x="1378" y="230"/>
                  </a:lnTo>
                  <a:lnTo>
                    <a:pt x="1381" y="227"/>
                  </a:lnTo>
                  <a:lnTo>
                    <a:pt x="1383" y="225"/>
                  </a:lnTo>
                  <a:lnTo>
                    <a:pt x="1385" y="222"/>
                  </a:lnTo>
                  <a:lnTo>
                    <a:pt x="1387" y="218"/>
                  </a:lnTo>
                  <a:lnTo>
                    <a:pt x="1388" y="214"/>
                  </a:lnTo>
                  <a:lnTo>
                    <a:pt x="1389" y="207"/>
                  </a:lnTo>
                  <a:lnTo>
                    <a:pt x="1389" y="198"/>
                  </a:lnTo>
                  <a:lnTo>
                    <a:pt x="1389" y="186"/>
                  </a:lnTo>
                  <a:lnTo>
                    <a:pt x="1389" y="135"/>
                  </a:lnTo>
                  <a:lnTo>
                    <a:pt x="1421" y="135"/>
                  </a:lnTo>
                  <a:lnTo>
                    <a:pt x="1421" y="256"/>
                  </a:lnTo>
                  <a:lnTo>
                    <a:pt x="1391" y="256"/>
                  </a:lnTo>
                  <a:close/>
                  <a:moveTo>
                    <a:pt x="1565" y="256"/>
                  </a:moveTo>
                  <a:lnTo>
                    <a:pt x="1533" y="256"/>
                  </a:lnTo>
                  <a:lnTo>
                    <a:pt x="1533" y="194"/>
                  </a:lnTo>
                  <a:lnTo>
                    <a:pt x="1532" y="178"/>
                  </a:lnTo>
                  <a:lnTo>
                    <a:pt x="1532" y="172"/>
                  </a:lnTo>
                  <a:lnTo>
                    <a:pt x="1531" y="169"/>
                  </a:lnTo>
                  <a:lnTo>
                    <a:pt x="1529" y="166"/>
                  </a:lnTo>
                  <a:lnTo>
                    <a:pt x="1528" y="163"/>
                  </a:lnTo>
                  <a:lnTo>
                    <a:pt x="1526" y="161"/>
                  </a:lnTo>
                  <a:lnTo>
                    <a:pt x="1524" y="160"/>
                  </a:lnTo>
                  <a:lnTo>
                    <a:pt x="1522" y="158"/>
                  </a:lnTo>
                  <a:lnTo>
                    <a:pt x="1519" y="157"/>
                  </a:lnTo>
                  <a:lnTo>
                    <a:pt x="1516" y="157"/>
                  </a:lnTo>
                  <a:lnTo>
                    <a:pt x="1513" y="156"/>
                  </a:lnTo>
                  <a:lnTo>
                    <a:pt x="1509" y="157"/>
                  </a:lnTo>
                  <a:lnTo>
                    <a:pt x="1505" y="158"/>
                  </a:lnTo>
                  <a:lnTo>
                    <a:pt x="1501" y="159"/>
                  </a:lnTo>
                  <a:lnTo>
                    <a:pt x="1498" y="161"/>
                  </a:lnTo>
                  <a:lnTo>
                    <a:pt x="1496" y="162"/>
                  </a:lnTo>
                  <a:lnTo>
                    <a:pt x="1495" y="163"/>
                  </a:lnTo>
                  <a:lnTo>
                    <a:pt x="1492" y="166"/>
                  </a:lnTo>
                  <a:lnTo>
                    <a:pt x="1490" y="170"/>
                  </a:lnTo>
                  <a:lnTo>
                    <a:pt x="1489" y="173"/>
                  </a:lnTo>
                  <a:lnTo>
                    <a:pt x="1488" y="178"/>
                  </a:lnTo>
                  <a:lnTo>
                    <a:pt x="1487" y="184"/>
                  </a:lnTo>
                  <a:lnTo>
                    <a:pt x="1486" y="192"/>
                  </a:lnTo>
                  <a:lnTo>
                    <a:pt x="1486" y="201"/>
                  </a:lnTo>
                  <a:lnTo>
                    <a:pt x="1486" y="256"/>
                  </a:lnTo>
                  <a:lnTo>
                    <a:pt x="1454" y="256"/>
                  </a:lnTo>
                  <a:lnTo>
                    <a:pt x="1454" y="135"/>
                  </a:lnTo>
                  <a:lnTo>
                    <a:pt x="1484" y="135"/>
                  </a:lnTo>
                  <a:lnTo>
                    <a:pt x="1484" y="152"/>
                  </a:lnTo>
                  <a:lnTo>
                    <a:pt x="1488" y="148"/>
                  </a:lnTo>
                  <a:lnTo>
                    <a:pt x="1493" y="143"/>
                  </a:lnTo>
                  <a:lnTo>
                    <a:pt x="1497" y="140"/>
                  </a:lnTo>
                  <a:lnTo>
                    <a:pt x="1502" y="137"/>
                  </a:lnTo>
                  <a:lnTo>
                    <a:pt x="1507" y="135"/>
                  </a:lnTo>
                  <a:lnTo>
                    <a:pt x="1510" y="134"/>
                  </a:lnTo>
                  <a:lnTo>
                    <a:pt x="1512" y="133"/>
                  </a:lnTo>
                  <a:lnTo>
                    <a:pt x="1518" y="132"/>
                  </a:lnTo>
                  <a:lnTo>
                    <a:pt x="1524" y="132"/>
                  </a:lnTo>
                  <a:lnTo>
                    <a:pt x="1529" y="132"/>
                  </a:lnTo>
                  <a:lnTo>
                    <a:pt x="1534" y="133"/>
                  </a:lnTo>
                  <a:lnTo>
                    <a:pt x="1539" y="134"/>
                  </a:lnTo>
                  <a:lnTo>
                    <a:pt x="1543" y="136"/>
                  </a:lnTo>
                  <a:lnTo>
                    <a:pt x="1548" y="138"/>
                  </a:lnTo>
                  <a:lnTo>
                    <a:pt x="1551" y="140"/>
                  </a:lnTo>
                  <a:lnTo>
                    <a:pt x="1554" y="143"/>
                  </a:lnTo>
                  <a:lnTo>
                    <a:pt x="1557" y="145"/>
                  </a:lnTo>
                  <a:lnTo>
                    <a:pt x="1559" y="149"/>
                  </a:lnTo>
                  <a:lnTo>
                    <a:pt x="1561" y="152"/>
                  </a:lnTo>
                  <a:lnTo>
                    <a:pt x="1563" y="159"/>
                  </a:lnTo>
                  <a:lnTo>
                    <a:pt x="1564" y="168"/>
                  </a:lnTo>
                  <a:lnTo>
                    <a:pt x="1565" y="181"/>
                  </a:lnTo>
                  <a:lnTo>
                    <a:pt x="1565" y="256"/>
                  </a:lnTo>
                  <a:close/>
                  <a:moveTo>
                    <a:pt x="1708" y="256"/>
                  </a:moveTo>
                  <a:lnTo>
                    <a:pt x="1679" y="256"/>
                  </a:lnTo>
                  <a:lnTo>
                    <a:pt x="1679" y="238"/>
                  </a:lnTo>
                  <a:lnTo>
                    <a:pt x="1675" y="243"/>
                  </a:lnTo>
                  <a:lnTo>
                    <a:pt x="1671" y="247"/>
                  </a:lnTo>
                  <a:lnTo>
                    <a:pt x="1666" y="251"/>
                  </a:lnTo>
                  <a:lnTo>
                    <a:pt x="1661" y="254"/>
                  </a:lnTo>
                  <a:lnTo>
                    <a:pt x="1656" y="256"/>
                  </a:lnTo>
                  <a:lnTo>
                    <a:pt x="1651" y="257"/>
                  </a:lnTo>
                  <a:lnTo>
                    <a:pt x="1646" y="258"/>
                  </a:lnTo>
                  <a:lnTo>
                    <a:pt x="1641" y="259"/>
                  </a:lnTo>
                  <a:lnTo>
                    <a:pt x="1636" y="258"/>
                  </a:lnTo>
                  <a:lnTo>
                    <a:pt x="1631" y="258"/>
                  </a:lnTo>
                  <a:lnTo>
                    <a:pt x="1626" y="256"/>
                  </a:lnTo>
                  <a:lnTo>
                    <a:pt x="1621" y="254"/>
                  </a:lnTo>
                  <a:lnTo>
                    <a:pt x="1617" y="252"/>
                  </a:lnTo>
                  <a:lnTo>
                    <a:pt x="1613" y="249"/>
                  </a:lnTo>
                  <a:lnTo>
                    <a:pt x="1609" y="246"/>
                  </a:lnTo>
                  <a:lnTo>
                    <a:pt x="1605" y="242"/>
                  </a:lnTo>
                  <a:lnTo>
                    <a:pt x="1602" y="237"/>
                  </a:lnTo>
                  <a:lnTo>
                    <a:pt x="1598" y="233"/>
                  </a:lnTo>
                  <a:lnTo>
                    <a:pt x="1596" y="227"/>
                  </a:lnTo>
                  <a:lnTo>
                    <a:pt x="1594" y="222"/>
                  </a:lnTo>
                  <a:lnTo>
                    <a:pt x="1592" y="216"/>
                  </a:lnTo>
                  <a:lnTo>
                    <a:pt x="1591" y="209"/>
                  </a:lnTo>
                  <a:lnTo>
                    <a:pt x="1590" y="202"/>
                  </a:lnTo>
                  <a:lnTo>
                    <a:pt x="1590" y="195"/>
                  </a:lnTo>
                  <a:lnTo>
                    <a:pt x="1590" y="187"/>
                  </a:lnTo>
                  <a:lnTo>
                    <a:pt x="1591" y="180"/>
                  </a:lnTo>
                  <a:lnTo>
                    <a:pt x="1592" y="174"/>
                  </a:lnTo>
                  <a:lnTo>
                    <a:pt x="1594" y="168"/>
                  </a:lnTo>
                  <a:lnTo>
                    <a:pt x="1596" y="162"/>
                  </a:lnTo>
                  <a:lnTo>
                    <a:pt x="1598" y="157"/>
                  </a:lnTo>
                  <a:lnTo>
                    <a:pt x="1601" y="152"/>
                  </a:lnTo>
                  <a:lnTo>
                    <a:pt x="1605" y="148"/>
                  </a:lnTo>
                  <a:lnTo>
                    <a:pt x="1608" y="144"/>
                  </a:lnTo>
                  <a:lnTo>
                    <a:pt x="1612" y="141"/>
                  </a:lnTo>
                  <a:lnTo>
                    <a:pt x="1617" y="138"/>
                  </a:lnTo>
                  <a:lnTo>
                    <a:pt x="1621" y="136"/>
                  </a:lnTo>
                  <a:lnTo>
                    <a:pt x="1626" y="134"/>
                  </a:lnTo>
                  <a:lnTo>
                    <a:pt x="1631" y="133"/>
                  </a:lnTo>
                  <a:lnTo>
                    <a:pt x="1636" y="132"/>
                  </a:lnTo>
                  <a:lnTo>
                    <a:pt x="1641" y="132"/>
                  </a:lnTo>
                  <a:lnTo>
                    <a:pt x="1646" y="132"/>
                  </a:lnTo>
                  <a:lnTo>
                    <a:pt x="1651" y="133"/>
                  </a:lnTo>
                  <a:lnTo>
                    <a:pt x="1656" y="134"/>
                  </a:lnTo>
                  <a:lnTo>
                    <a:pt x="1660" y="136"/>
                  </a:lnTo>
                  <a:lnTo>
                    <a:pt x="1665" y="139"/>
                  </a:lnTo>
                  <a:lnTo>
                    <a:pt x="1669" y="141"/>
                  </a:lnTo>
                  <a:lnTo>
                    <a:pt x="1673" y="145"/>
                  </a:lnTo>
                  <a:lnTo>
                    <a:pt x="1676" y="149"/>
                  </a:lnTo>
                  <a:lnTo>
                    <a:pt x="1676" y="89"/>
                  </a:lnTo>
                  <a:lnTo>
                    <a:pt x="1708" y="89"/>
                  </a:lnTo>
                  <a:lnTo>
                    <a:pt x="1708" y="256"/>
                  </a:lnTo>
                  <a:close/>
                  <a:moveTo>
                    <a:pt x="1623" y="193"/>
                  </a:moveTo>
                  <a:lnTo>
                    <a:pt x="1623" y="202"/>
                  </a:lnTo>
                  <a:lnTo>
                    <a:pt x="1624" y="209"/>
                  </a:lnTo>
                  <a:lnTo>
                    <a:pt x="1626" y="216"/>
                  </a:lnTo>
                  <a:lnTo>
                    <a:pt x="1628" y="221"/>
                  </a:lnTo>
                  <a:lnTo>
                    <a:pt x="1633" y="226"/>
                  </a:lnTo>
                  <a:lnTo>
                    <a:pt x="1635" y="228"/>
                  </a:lnTo>
                  <a:lnTo>
                    <a:pt x="1638" y="230"/>
                  </a:lnTo>
                  <a:lnTo>
                    <a:pt x="1640" y="232"/>
                  </a:lnTo>
                  <a:lnTo>
                    <a:pt x="1643" y="232"/>
                  </a:lnTo>
                  <a:lnTo>
                    <a:pt x="1650" y="233"/>
                  </a:lnTo>
                  <a:lnTo>
                    <a:pt x="1655" y="233"/>
                  </a:lnTo>
                  <a:lnTo>
                    <a:pt x="1660" y="231"/>
                  </a:lnTo>
                  <a:lnTo>
                    <a:pt x="1665" y="228"/>
                  </a:lnTo>
                  <a:lnTo>
                    <a:pt x="1669" y="224"/>
                  </a:lnTo>
                  <a:lnTo>
                    <a:pt x="1672" y="219"/>
                  </a:lnTo>
                  <a:lnTo>
                    <a:pt x="1675" y="212"/>
                  </a:lnTo>
                  <a:lnTo>
                    <a:pt x="1675" y="208"/>
                  </a:lnTo>
                  <a:lnTo>
                    <a:pt x="1676" y="204"/>
                  </a:lnTo>
                  <a:lnTo>
                    <a:pt x="1677" y="196"/>
                  </a:lnTo>
                  <a:lnTo>
                    <a:pt x="1676" y="186"/>
                  </a:lnTo>
                  <a:lnTo>
                    <a:pt x="1675" y="182"/>
                  </a:lnTo>
                  <a:lnTo>
                    <a:pt x="1675" y="178"/>
                  </a:lnTo>
                  <a:lnTo>
                    <a:pt x="1672" y="171"/>
                  </a:lnTo>
                  <a:lnTo>
                    <a:pt x="1669" y="166"/>
                  </a:lnTo>
                  <a:lnTo>
                    <a:pt x="1667" y="163"/>
                  </a:lnTo>
                  <a:lnTo>
                    <a:pt x="1665" y="162"/>
                  </a:lnTo>
                  <a:lnTo>
                    <a:pt x="1660" y="159"/>
                  </a:lnTo>
                  <a:lnTo>
                    <a:pt x="1655" y="157"/>
                  </a:lnTo>
                  <a:lnTo>
                    <a:pt x="1653" y="157"/>
                  </a:lnTo>
                  <a:lnTo>
                    <a:pt x="1650" y="156"/>
                  </a:lnTo>
                  <a:lnTo>
                    <a:pt x="1644" y="157"/>
                  </a:lnTo>
                  <a:lnTo>
                    <a:pt x="1639" y="159"/>
                  </a:lnTo>
                  <a:lnTo>
                    <a:pt x="1635" y="162"/>
                  </a:lnTo>
                  <a:lnTo>
                    <a:pt x="1631" y="166"/>
                  </a:lnTo>
                  <a:lnTo>
                    <a:pt x="1629" y="168"/>
                  </a:lnTo>
                  <a:lnTo>
                    <a:pt x="1627" y="171"/>
                  </a:lnTo>
                  <a:lnTo>
                    <a:pt x="1625" y="177"/>
                  </a:lnTo>
                  <a:lnTo>
                    <a:pt x="1624" y="180"/>
                  </a:lnTo>
                  <a:lnTo>
                    <a:pt x="1623" y="184"/>
                  </a:lnTo>
                  <a:lnTo>
                    <a:pt x="1623" y="193"/>
                  </a:lnTo>
                  <a:close/>
                  <a:moveTo>
                    <a:pt x="1810" y="217"/>
                  </a:moveTo>
                  <a:lnTo>
                    <a:pt x="1842" y="223"/>
                  </a:lnTo>
                  <a:lnTo>
                    <a:pt x="1839" y="231"/>
                  </a:lnTo>
                  <a:lnTo>
                    <a:pt x="1837" y="235"/>
                  </a:lnTo>
                  <a:lnTo>
                    <a:pt x="1834" y="238"/>
                  </a:lnTo>
                  <a:lnTo>
                    <a:pt x="1832" y="241"/>
                  </a:lnTo>
                  <a:lnTo>
                    <a:pt x="1829" y="244"/>
                  </a:lnTo>
                  <a:lnTo>
                    <a:pt x="1826" y="247"/>
                  </a:lnTo>
                  <a:lnTo>
                    <a:pt x="1823" y="249"/>
                  </a:lnTo>
                  <a:lnTo>
                    <a:pt x="1816" y="253"/>
                  </a:lnTo>
                  <a:lnTo>
                    <a:pt x="1812" y="255"/>
                  </a:lnTo>
                  <a:lnTo>
                    <a:pt x="1808" y="256"/>
                  </a:lnTo>
                  <a:lnTo>
                    <a:pt x="1799" y="258"/>
                  </a:lnTo>
                  <a:lnTo>
                    <a:pt x="1794" y="258"/>
                  </a:lnTo>
                  <a:lnTo>
                    <a:pt x="1790" y="259"/>
                  </a:lnTo>
                  <a:lnTo>
                    <a:pt x="1782" y="258"/>
                  </a:lnTo>
                  <a:lnTo>
                    <a:pt x="1775" y="257"/>
                  </a:lnTo>
                  <a:lnTo>
                    <a:pt x="1768" y="256"/>
                  </a:lnTo>
                  <a:lnTo>
                    <a:pt x="1762" y="253"/>
                  </a:lnTo>
                  <a:lnTo>
                    <a:pt x="1759" y="252"/>
                  </a:lnTo>
                  <a:lnTo>
                    <a:pt x="1756" y="251"/>
                  </a:lnTo>
                  <a:lnTo>
                    <a:pt x="1751" y="247"/>
                  </a:lnTo>
                  <a:lnTo>
                    <a:pt x="1747" y="243"/>
                  </a:lnTo>
                  <a:lnTo>
                    <a:pt x="1743" y="238"/>
                  </a:lnTo>
                  <a:lnTo>
                    <a:pt x="1740" y="234"/>
                  </a:lnTo>
                  <a:lnTo>
                    <a:pt x="1737" y="229"/>
                  </a:lnTo>
                  <a:lnTo>
                    <a:pt x="1735" y="224"/>
                  </a:lnTo>
                  <a:lnTo>
                    <a:pt x="1734" y="219"/>
                  </a:lnTo>
                  <a:lnTo>
                    <a:pt x="1732" y="214"/>
                  </a:lnTo>
                  <a:lnTo>
                    <a:pt x="1731" y="208"/>
                  </a:lnTo>
                  <a:lnTo>
                    <a:pt x="1731" y="202"/>
                  </a:lnTo>
                  <a:lnTo>
                    <a:pt x="1731" y="196"/>
                  </a:lnTo>
                  <a:lnTo>
                    <a:pt x="1731" y="189"/>
                  </a:lnTo>
                  <a:lnTo>
                    <a:pt x="1732" y="182"/>
                  </a:lnTo>
                  <a:lnTo>
                    <a:pt x="1733" y="175"/>
                  </a:lnTo>
                  <a:lnTo>
                    <a:pt x="1735" y="169"/>
                  </a:lnTo>
                  <a:lnTo>
                    <a:pt x="1737" y="164"/>
                  </a:lnTo>
                  <a:lnTo>
                    <a:pt x="1740" y="158"/>
                  </a:lnTo>
                  <a:lnTo>
                    <a:pt x="1743" y="153"/>
                  </a:lnTo>
                  <a:lnTo>
                    <a:pt x="1746" y="149"/>
                  </a:lnTo>
                  <a:lnTo>
                    <a:pt x="1751" y="145"/>
                  </a:lnTo>
                  <a:lnTo>
                    <a:pt x="1755" y="142"/>
                  </a:lnTo>
                  <a:lnTo>
                    <a:pt x="1759" y="139"/>
                  </a:lnTo>
                  <a:lnTo>
                    <a:pt x="1764" y="136"/>
                  </a:lnTo>
                  <a:lnTo>
                    <a:pt x="1769" y="134"/>
                  </a:lnTo>
                  <a:lnTo>
                    <a:pt x="1775" y="133"/>
                  </a:lnTo>
                  <a:lnTo>
                    <a:pt x="1780" y="132"/>
                  </a:lnTo>
                  <a:lnTo>
                    <a:pt x="1786" y="132"/>
                  </a:lnTo>
                  <a:lnTo>
                    <a:pt x="1793" y="132"/>
                  </a:lnTo>
                  <a:lnTo>
                    <a:pt x="1799" y="133"/>
                  </a:lnTo>
                  <a:lnTo>
                    <a:pt x="1802" y="134"/>
                  </a:lnTo>
                  <a:lnTo>
                    <a:pt x="1805" y="134"/>
                  </a:lnTo>
                  <a:lnTo>
                    <a:pt x="1811" y="136"/>
                  </a:lnTo>
                  <a:lnTo>
                    <a:pt x="1816" y="139"/>
                  </a:lnTo>
                  <a:lnTo>
                    <a:pt x="1821" y="142"/>
                  </a:lnTo>
                  <a:lnTo>
                    <a:pt x="1825" y="146"/>
                  </a:lnTo>
                  <a:lnTo>
                    <a:pt x="1829" y="150"/>
                  </a:lnTo>
                  <a:lnTo>
                    <a:pt x="1833" y="155"/>
                  </a:lnTo>
                  <a:lnTo>
                    <a:pt x="1836" y="160"/>
                  </a:lnTo>
                  <a:lnTo>
                    <a:pt x="1838" y="166"/>
                  </a:lnTo>
                  <a:lnTo>
                    <a:pt x="1841" y="172"/>
                  </a:lnTo>
                  <a:lnTo>
                    <a:pt x="1842" y="180"/>
                  </a:lnTo>
                  <a:lnTo>
                    <a:pt x="1843" y="187"/>
                  </a:lnTo>
                  <a:lnTo>
                    <a:pt x="1844" y="196"/>
                  </a:lnTo>
                  <a:lnTo>
                    <a:pt x="1844" y="205"/>
                  </a:lnTo>
                  <a:lnTo>
                    <a:pt x="1764" y="205"/>
                  </a:lnTo>
                  <a:lnTo>
                    <a:pt x="1764" y="211"/>
                  </a:lnTo>
                  <a:lnTo>
                    <a:pt x="1766" y="217"/>
                  </a:lnTo>
                  <a:lnTo>
                    <a:pt x="1768" y="222"/>
                  </a:lnTo>
                  <a:lnTo>
                    <a:pt x="1771" y="227"/>
                  </a:lnTo>
                  <a:lnTo>
                    <a:pt x="1775" y="230"/>
                  </a:lnTo>
                  <a:lnTo>
                    <a:pt x="1780" y="233"/>
                  </a:lnTo>
                  <a:lnTo>
                    <a:pt x="1785" y="234"/>
                  </a:lnTo>
                  <a:lnTo>
                    <a:pt x="1790" y="235"/>
                  </a:lnTo>
                  <a:lnTo>
                    <a:pt x="1793" y="234"/>
                  </a:lnTo>
                  <a:lnTo>
                    <a:pt x="1797" y="234"/>
                  </a:lnTo>
                  <a:lnTo>
                    <a:pt x="1800" y="232"/>
                  </a:lnTo>
                  <a:lnTo>
                    <a:pt x="1803" y="231"/>
                  </a:lnTo>
                  <a:lnTo>
                    <a:pt x="1805" y="228"/>
                  </a:lnTo>
                  <a:lnTo>
                    <a:pt x="1807" y="225"/>
                  </a:lnTo>
                  <a:lnTo>
                    <a:pt x="1809" y="222"/>
                  </a:lnTo>
                  <a:lnTo>
                    <a:pt x="1810" y="217"/>
                  </a:lnTo>
                  <a:close/>
                  <a:moveTo>
                    <a:pt x="1812" y="185"/>
                  </a:moveTo>
                  <a:lnTo>
                    <a:pt x="1812" y="178"/>
                  </a:lnTo>
                  <a:lnTo>
                    <a:pt x="1811" y="175"/>
                  </a:lnTo>
                  <a:lnTo>
                    <a:pt x="1810" y="173"/>
                  </a:lnTo>
                  <a:lnTo>
                    <a:pt x="1809" y="170"/>
                  </a:lnTo>
                  <a:lnTo>
                    <a:pt x="1808" y="168"/>
                  </a:lnTo>
                  <a:lnTo>
                    <a:pt x="1807" y="166"/>
                  </a:lnTo>
                  <a:lnTo>
                    <a:pt x="1805" y="164"/>
                  </a:lnTo>
                  <a:lnTo>
                    <a:pt x="1801" y="161"/>
                  </a:lnTo>
                  <a:lnTo>
                    <a:pt x="1799" y="159"/>
                  </a:lnTo>
                  <a:lnTo>
                    <a:pt x="1797" y="158"/>
                  </a:lnTo>
                  <a:lnTo>
                    <a:pt x="1793" y="157"/>
                  </a:lnTo>
                  <a:lnTo>
                    <a:pt x="1788" y="156"/>
                  </a:lnTo>
                  <a:lnTo>
                    <a:pt x="1783" y="157"/>
                  </a:lnTo>
                  <a:lnTo>
                    <a:pt x="1779" y="158"/>
                  </a:lnTo>
                  <a:lnTo>
                    <a:pt x="1775" y="161"/>
                  </a:lnTo>
                  <a:lnTo>
                    <a:pt x="1771" y="164"/>
                  </a:lnTo>
                  <a:lnTo>
                    <a:pt x="1769" y="166"/>
                  </a:lnTo>
                  <a:lnTo>
                    <a:pt x="1768" y="168"/>
                  </a:lnTo>
                  <a:lnTo>
                    <a:pt x="1766" y="173"/>
                  </a:lnTo>
                  <a:lnTo>
                    <a:pt x="1765" y="179"/>
                  </a:lnTo>
                  <a:lnTo>
                    <a:pt x="1764" y="185"/>
                  </a:lnTo>
                  <a:lnTo>
                    <a:pt x="1812" y="185"/>
                  </a:lnTo>
                  <a:close/>
                  <a:moveTo>
                    <a:pt x="1981" y="256"/>
                  </a:moveTo>
                  <a:lnTo>
                    <a:pt x="1952" y="256"/>
                  </a:lnTo>
                  <a:lnTo>
                    <a:pt x="1952" y="238"/>
                  </a:lnTo>
                  <a:lnTo>
                    <a:pt x="1948" y="243"/>
                  </a:lnTo>
                  <a:lnTo>
                    <a:pt x="1943" y="247"/>
                  </a:lnTo>
                  <a:lnTo>
                    <a:pt x="1939" y="251"/>
                  </a:lnTo>
                  <a:lnTo>
                    <a:pt x="1934" y="254"/>
                  </a:lnTo>
                  <a:lnTo>
                    <a:pt x="1929" y="256"/>
                  </a:lnTo>
                  <a:lnTo>
                    <a:pt x="1924" y="257"/>
                  </a:lnTo>
                  <a:lnTo>
                    <a:pt x="1919" y="258"/>
                  </a:lnTo>
                  <a:lnTo>
                    <a:pt x="1914" y="259"/>
                  </a:lnTo>
                  <a:lnTo>
                    <a:pt x="1909" y="258"/>
                  </a:lnTo>
                  <a:lnTo>
                    <a:pt x="1904" y="258"/>
                  </a:lnTo>
                  <a:lnTo>
                    <a:pt x="1899" y="256"/>
                  </a:lnTo>
                  <a:lnTo>
                    <a:pt x="1894" y="254"/>
                  </a:lnTo>
                  <a:lnTo>
                    <a:pt x="1890" y="252"/>
                  </a:lnTo>
                  <a:lnTo>
                    <a:pt x="1886" y="249"/>
                  </a:lnTo>
                  <a:lnTo>
                    <a:pt x="1882" y="246"/>
                  </a:lnTo>
                  <a:lnTo>
                    <a:pt x="1878" y="242"/>
                  </a:lnTo>
                  <a:lnTo>
                    <a:pt x="1874" y="237"/>
                  </a:lnTo>
                  <a:lnTo>
                    <a:pt x="1871" y="233"/>
                  </a:lnTo>
                  <a:lnTo>
                    <a:pt x="1869" y="227"/>
                  </a:lnTo>
                  <a:lnTo>
                    <a:pt x="1867" y="222"/>
                  </a:lnTo>
                  <a:lnTo>
                    <a:pt x="1865" y="216"/>
                  </a:lnTo>
                  <a:lnTo>
                    <a:pt x="1864" y="209"/>
                  </a:lnTo>
                  <a:lnTo>
                    <a:pt x="1863" y="202"/>
                  </a:lnTo>
                  <a:lnTo>
                    <a:pt x="1863" y="195"/>
                  </a:lnTo>
                  <a:lnTo>
                    <a:pt x="1863" y="187"/>
                  </a:lnTo>
                  <a:lnTo>
                    <a:pt x="1864" y="180"/>
                  </a:lnTo>
                  <a:lnTo>
                    <a:pt x="1865" y="174"/>
                  </a:lnTo>
                  <a:lnTo>
                    <a:pt x="1867" y="168"/>
                  </a:lnTo>
                  <a:lnTo>
                    <a:pt x="1869" y="162"/>
                  </a:lnTo>
                  <a:lnTo>
                    <a:pt x="1871" y="157"/>
                  </a:lnTo>
                  <a:lnTo>
                    <a:pt x="1874" y="152"/>
                  </a:lnTo>
                  <a:lnTo>
                    <a:pt x="1877" y="148"/>
                  </a:lnTo>
                  <a:lnTo>
                    <a:pt x="1881" y="144"/>
                  </a:lnTo>
                  <a:lnTo>
                    <a:pt x="1885" y="141"/>
                  </a:lnTo>
                  <a:lnTo>
                    <a:pt x="1889" y="138"/>
                  </a:lnTo>
                  <a:lnTo>
                    <a:pt x="1894" y="136"/>
                  </a:lnTo>
                  <a:lnTo>
                    <a:pt x="1899" y="134"/>
                  </a:lnTo>
                  <a:lnTo>
                    <a:pt x="1903" y="133"/>
                  </a:lnTo>
                  <a:lnTo>
                    <a:pt x="1909" y="132"/>
                  </a:lnTo>
                  <a:lnTo>
                    <a:pt x="1914" y="132"/>
                  </a:lnTo>
                  <a:lnTo>
                    <a:pt x="1919" y="132"/>
                  </a:lnTo>
                  <a:lnTo>
                    <a:pt x="1924" y="133"/>
                  </a:lnTo>
                  <a:lnTo>
                    <a:pt x="1929" y="134"/>
                  </a:lnTo>
                  <a:lnTo>
                    <a:pt x="1933" y="136"/>
                  </a:lnTo>
                  <a:lnTo>
                    <a:pt x="1937" y="139"/>
                  </a:lnTo>
                  <a:lnTo>
                    <a:pt x="1941" y="141"/>
                  </a:lnTo>
                  <a:lnTo>
                    <a:pt x="1945" y="145"/>
                  </a:lnTo>
                  <a:lnTo>
                    <a:pt x="1949" y="149"/>
                  </a:lnTo>
                  <a:lnTo>
                    <a:pt x="1949" y="89"/>
                  </a:lnTo>
                  <a:lnTo>
                    <a:pt x="1981" y="89"/>
                  </a:lnTo>
                  <a:lnTo>
                    <a:pt x="1981" y="256"/>
                  </a:lnTo>
                  <a:close/>
                  <a:moveTo>
                    <a:pt x="1896" y="193"/>
                  </a:moveTo>
                  <a:lnTo>
                    <a:pt x="1896" y="202"/>
                  </a:lnTo>
                  <a:lnTo>
                    <a:pt x="1897" y="209"/>
                  </a:lnTo>
                  <a:lnTo>
                    <a:pt x="1899" y="216"/>
                  </a:lnTo>
                  <a:lnTo>
                    <a:pt x="1901" y="221"/>
                  </a:lnTo>
                  <a:lnTo>
                    <a:pt x="1905" y="226"/>
                  </a:lnTo>
                  <a:lnTo>
                    <a:pt x="1908" y="228"/>
                  </a:lnTo>
                  <a:lnTo>
                    <a:pt x="1910" y="230"/>
                  </a:lnTo>
                  <a:lnTo>
                    <a:pt x="1913" y="232"/>
                  </a:lnTo>
                  <a:lnTo>
                    <a:pt x="1916" y="232"/>
                  </a:lnTo>
                  <a:lnTo>
                    <a:pt x="1923" y="233"/>
                  </a:lnTo>
                  <a:lnTo>
                    <a:pt x="1928" y="233"/>
                  </a:lnTo>
                  <a:lnTo>
                    <a:pt x="1933" y="231"/>
                  </a:lnTo>
                  <a:lnTo>
                    <a:pt x="1937" y="228"/>
                  </a:lnTo>
                  <a:lnTo>
                    <a:pt x="1942" y="224"/>
                  </a:lnTo>
                  <a:lnTo>
                    <a:pt x="1945" y="219"/>
                  </a:lnTo>
                  <a:lnTo>
                    <a:pt x="1947" y="212"/>
                  </a:lnTo>
                  <a:lnTo>
                    <a:pt x="1948" y="208"/>
                  </a:lnTo>
                  <a:lnTo>
                    <a:pt x="1949" y="204"/>
                  </a:lnTo>
                  <a:lnTo>
                    <a:pt x="1949" y="196"/>
                  </a:lnTo>
                  <a:lnTo>
                    <a:pt x="1949" y="186"/>
                  </a:lnTo>
                  <a:lnTo>
                    <a:pt x="1948" y="182"/>
                  </a:lnTo>
                  <a:lnTo>
                    <a:pt x="1947" y="178"/>
                  </a:lnTo>
                  <a:lnTo>
                    <a:pt x="1945" y="171"/>
                  </a:lnTo>
                  <a:lnTo>
                    <a:pt x="1942" y="166"/>
                  </a:lnTo>
                  <a:lnTo>
                    <a:pt x="1940" y="163"/>
                  </a:lnTo>
                  <a:lnTo>
                    <a:pt x="1938" y="162"/>
                  </a:lnTo>
                  <a:lnTo>
                    <a:pt x="1933" y="159"/>
                  </a:lnTo>
                  <a:lnTo>
                    <a:pt x="1928" y="157"/>
                  </a:lnTo>
                  <a:lnTo>
                    <a:pt x="1925" y="157"/>
                  </a:lnTo>
                  <a:lnTo>
                    <a:pt x="1923" y="156"/>
                  </a:lnTo>
                  <a:lnTo>
                    <a:pt x="1917" y="157"/>
                  </a:lnTo>
                  <a:lnTo>
                    <a:pt x="1912" y="159"/>
                  </a:lnTo>
                  <a:lnTo>
                    <a:pt x="1907" y="162"/>
                  </a:lnTo>
                  <a:lnTo>
                    <a:pt x="1903" y="166"/>
                  </a:lnTo>
                  <a:lnTo>
                    <a:pt x="1900" y="171"/>
                  </a:lnTo>
                  <a:lnTo>
                    <a:pt x="1898" y="177"/>
                  </a:lnTo>
                  <a:lnTo>
                    <a:pt x="1897" y="180"/>
                  </a:lnTo>
                  <a:lnTo>
                    <a:pt x="1896" y="184"/>
                  </a:lnTo>
                  <a:lnTo>
                    <a:pt x="1896" y="193"/>
                  </a:lnTo>
                  <a:close/>
                  <a:moveTo>
                    <a:pt x="2077" y="256"/>
                  </a:moveTo>
                  <a:lnTo>
                    <a:pt x="2077" y="89"/>
                  </a:lnTo>
                  <a:lnTo>
                    <a:pt x="2109" y="89"/>
                  </a:lnTo>
                  <a:lnTo>
                    <a:pt x="2109" y="149"/>
                  </a:lnTo>
                  <a:lnTo>
                    <a:pt x="2112" y="145"/>
                  </a:lnTo>
                  <a:lnTo>
                    <a:pt x="2116" y="141"/>
                  </a:lnTo>
                  <a:lnTo>
                    <a:pt x="2120" y="139"/>
                  </a:lnTo>
                  <a:lnTo>
                    <a:pt x="2125" y="136"/>
                  </a:lnTo>
                  <a:lnTo>
                    <a:pt x="2129" y="134"/>
                  </a:lnTo>
                  <a:lnTo>
                    <a:pt x="2134" y="133"/>
                  </a:lnTo>
                  <a:lnTo>
                    <a:pt x="2139" y="132"/>
                  </a:lnTo>
                  <a:lnTo>
                    <a:pt x="2144" y="132"/>
                  </a:lnTo>
                  <a:lnTo>
                    <a:pt x="2149" y="132"/>
                  </a:lnTo>
                  <a:lnTo>
                    <a:pt x="2154" y="133"/>
                  </a:lnTo>
                  <a:lnTo>
                    <a:pt x="2164" y="136"/>
                  </a:lnTo>
                  <a:lnTo>
                    <a:pt x="2168" y="138"/>
                  </a:lnTo>
                  <a:lnTo>
                    <a:pt x="2173" y="141"/>
                  </a:lnTo>
                  <a:lnTo>
                    <a:pt x="2177" y="144"/>
                  </a:lnTo>
                  <a:lnTo>
                    <a:pt x="2180" y="148"/>
                  </a:lnTo>
                  <a:lnTo>
                    <a:pt x="2184" y="152"/>
                  </a:lnTo>
                  <a:lnTo>
                    <a:pt x="2187" y="157"/>
                  </a:lnTo>
                  <a:lnTo>
                    <a:pt x="2189" y="162"/>
                  </a:lnTo>
                  <a:lnTo>
                    <a:pt x="2191" y="167"/>
                  </a:lnTo>
                  <a:lnTo>
                    <a:pt x="2193" y="173"/>
                  </a:lnTo>
                  <a:lnTo>
                    <a:pt x="2194" y="180"/>
                  </a:lnTo>
                  <a:lnTo>
                    <a:pt x="2195" y="187"/>
                  </a:lnTo>
                  <a:lnTo>
                    <a:pt x="2195" y="194"/>
                  </a:lnTo>
                  <a:lnTo>
                    <a:pt x="2195" y="202"/>
                  </a:lnTo>
                  <a:lnTo>
                    <a:pt x="2194" y="209"/>
                  </a:lnTo>
                  <a:lnTo>
                    <a:pt x="2193" y="215"/>
                  </a:lnTo>
                  <a:lnTo>
                    <a:pt x="2191" y="221"/>
                  </a:lnTo>
                  <a:lnTo>
                    <a:pt x="2189" y="227"/>
                  </a:lnTo>
                  <a:lnTo>
                    <a:pt x="2187" y="233"/>
                  </a:lnTo>
                  <a:lnTo>
                    <a:pt x="2184" y="237"/>
                  </a:lnTo>
                  <a:lnTo>
                    <a:pt x="2180" y="242"/>
                  </a:lnTo>
                  <a:lnTo>
                    <a:pt x="2176" y="246"/>
                  </a:lnTo>
                  <a:lnTo>
                    <a:pt x="2172" y="249"/>
                  </a:lnTo>
                  <a:lnTo>
                    <a:pt x="2168" y="252"/>
                  </a:lnTo>
                  <a:lnTo>
                    <a:pt x="2164" y="254"/>
                  </a:lnTo>
                  <a:lnTo>
                    <a:pt x="2159" y="256"/>
                  </a:lnTo>
                  <a:lnTo>
                    <a:pt x="2154" y="258"/>
                  </a:lnTo>
                  <a:lnTo>
                    <a:pt x="2149" y="258"/>
                  </a:lnTo>
                  <a:lnTo>
                    <a:pt x="2144" y="259"/>
                  </a:lnTo>
                  <a:lnTo>
                    <a:pt x="2139" y="258"/>
                  </a:lnTo>
                  <a:lnTo>
                    <a:pt x="2134" y="257"/>
                  </a:lnTo>
                  <a:lnTo>
                    <a:pt x="2129" y="256"/>
                  </a:lnTo>
                  <a:lnTo>
                    <a:pt x="2124" y="253"/>
                  </a:lnTo>
                  <a:lnTo>
                    <a:pt x="2119" y="251"/>
                  </a:lnTo>
                  <a:lnTo>
                    <a:pt x="2114" y="247"/>
                  </a:lnTo>
                  <a:lnTo>
                    <a:pt x="2110" y="243"/>
                  </a:lnTo>
                  <a:lnTo>
                    <a:pt x="2106" y="238"/>
                  </a:lnTo>
                  <a:lnTo>
                    <a:pt x="2106" y="256"/>
                  </a:lnTo>
                  <a:lnTo>
                    <a:pt x="2077" y="256"/>
                  </a:lnTo>
                  <a:close/>
                  <a:moveTo>
                    <a:pt x="2108" y="193"/>
                  </a:moveTo>
                  <a:lnTo>
                    <a:pt x="2109" y="201"/>
                  </a:lnTo>
                  <a:lnTo>
                    <a:pt x="2110" y="209"/>
                  </a:lnTo>
                  <a:lnTo>
                    <a:pt x="2112" y="215"/>
                  </a:lnTo>
                  <a:lnTo>
                    <a:pt x="2114" y="220"/>
                  </a:lnTo>
                  <a:lnTo>
                    <a:pt x="2119" y="226"/>
                  </a:lnTo>
                  <a:lnTo>
                    <a:pt x="2121" y="228"/>
                  </a:lnTo>
                  <a:lnTo>
                    <a:pt x="2124" y="230"/>
                  </a:lnTo>
                  <a:lnTo>
                    <a:pt x="2130" y="232"/>
                  </a:lnTo>
                  <a:lnTo>
                    <a:pt x="2136" y="233"/>
                  </a:lnTo>
                  <a:lnTo>
                    <a:pt x="2142" y="233"/>
                  </a:lnTo>
                  <a:lnTo>
                    <a:pt x="2146" y="231"/>
                  </a:lnTo>
                  <a:lnTo>
                    <a:pt x="2151" y="228"/>
                  </a:lnTo>
                  <a:lnTo>
                    <a:pt x="2155" y="224"/>
                  </a:lnTo>
                  <a:lnTo>
                    <a:pt x="2158" y="219"/>
                  </a:lnTo>
                  <a:lnTo>
                    <a:pt x="2159" y="216"/>
                  </a:lnTo>
                  <a:lnTo>
                    <a:pt x="2160" y="213"/>
                  </a:lnTo>
                  <a:lnTo>
                    <a:pt x="2162" y="205"/>
                  </a:lnTo>
                  <a:lnTo>
                    <a:pt x="2162" y="196"/>
                  </a:lnTo>
                  <a:lnTo>
                    <a:pt x="2162" y="186"/>
                  </a:lnTo>
                  <a:lnTo>
                    <a:pt x="2161" y="182"/>
                  </a:lnTo>
                  <a:lnTo>
                    <a:pt x="2160" y="178"/>
                  </a:lnTo>
                  <a:lnTo>
                    <a:pt x="2158" y="171"/>
                  </a:lnTo>
                  <a:lnTo>
                    <a:pt x="2154" y="166"/>
                  </a:lnTo>
                  <a:lnTo>
                    <a:pt x="2153" y="163"/>
                  </a:lnTo>
                  <a:lnTo>
                    <a:pt x="2150" y="162"/>
                  </a:lnTo>
                  <a:lnTo>
                    <a:pt x="2146" y="159"/>
                  </a:lnTo>
                  <a:lnTo>
                    <a:pt x="2141" y="157"/>
                  </a:lnTo>
                  <a:lnTo>
                    <a:pt x="2138" y="157"/>
                  </a:lnTo>
                  <a:lnTo>
                    <a:pt x="2135" y="156"/>
                  </a:lnTo>
                  <a:lnTo>
                    <a:pt x="2130" y="157"/>
                  </a:lnTo>
                  <a:lnTo>
                    <a:pt x="2127" y="158"/>
                  </a:lnTo>
                  <a:lnTo>
                    <a:pt x="2125" y="159"/>
                  </a:lnTo>
                  <a:lnTo>
                    <a:pt x="2120" y="161"/>
                  </a:lnTo>
                  <a:lnTo>
                    <a:pt x="2118" y="163"/>
                  </a:lnTo>
                  <a:lnTo>
                    <a:pt x="2116" y="165"/>
                  </a:lnTo>
                  <a:lnTo>
                    <a:pt x="2114" y="168"/>
                  </a:lnTo>
                  <a:lnTo>
                    <a:pt x="2113" y="170"/>
                  </a:lnTo>
                  <a:lnTo>
                    <a:pt x="2110" y="177"/>
                  </a:lnTo>
                  <a:lnTo>
                    <a:pt x="2109" y="180"/>
                  </a:lnTo>
                  <a:lnTo>
                    <a:pt x="2109" y="184"/>
                  </a:lnTo>
                  <a:lnTo>
                    <a:pt x="2108" y="193"/>
                  </a:lnTo>
                  <a:close/>
                  <a:moveTo>
                    <a:pt x="2206" y="135"/>
                  </a:moveTo>
                  <a:lnTo>
                    <a:pt x="2240" y="135"/>
                  </a:lnTo>
                  <a:lnTo>
                    <a:pt x="2269" y="221"/>
                  </a:lnTo>
                  <a:lnTo>
                    <a:pt x="2297" y="135"/>
                  </a:lnTo>
                  <a:lnTo>
                    <a:pt x="2330" y="135"/>
                  </a:lnTo>
                  <a:lnTo>
                    <a:pt x="2287" y="251"/>
                  </a:lnTo>
                  <a:lnTo>
                    <a:pt x="2280" y="272"/>
                  </a:lnTo>
                  <a:lnTo>
                    <a:pt x="2276" y="282"/>
                  </a:lnTo>
                  <a:lnTo>
                    <a:pt x="2274" y="286"/>
                  </a:lnTo>
                  <a:lnTo>
                    <a:pt x="2272" y="289"/>
                  </a:lnTo>
                  <a:lnTo>
                    <a:pt x="2268" y="294"/>
                  </a:lnTo>
                  <a:lnTo>
                    <a:pt x="2263" y="298"/>
                  </a:lnTo>
                  <a:lnTo>
                    <a:pt x="2260" y="299"/>
                  </a:lnTo>
                  <a:lnTo>
                    <a:pt x="2257" y="301"/>
                  </a:lnTo>
                  <a:lnTo>
                    <a:pt x="2254" y="302"/>
                  </a:lnTo>
                  <a:lnTo>
                    <a:pt x="2251" y="303"/>
                  </a:lnTo>
                  <a:lnTo>
                    <a:pt x="2247" y="304"/>
                  </a:lnTo>
                  <a:lnTo>
                    <a:pt x="2243" y="305"/>
                  </a:lnTo>
                  <a:lnTo>
                    <a:pt x="2234" y="305"/>
                  </a:lnTo>
                  <a:lnTo>
                    <a:pt x="2225" y="305"/>
                  </a:lnTo>
                  <a:lnTo>
                    <a:pt x="2216" y="303"/>
                  </a:lnTo>
                  <a:lnTo>
                    <a:pt x="2213" y="278"/>
                  </a:lnTo>
                  <a:lnTo>
                    <a:pt x="2220" y="279"/>
                  </a:lnTo>
                  <a:lnTo>
                    <a:pt x="2227" y="280"/>
                  </a:lnTo>
                  <a:lnTo>
                    <a:pt x="2232" y="279"/>
                  </a:lnTo>
                  <a:lnTo>
                    <a:pt x="2237" y="278"/>
                  </a:lnTo>
                  <a:lnTo>
                    <a:pt x="2240" y="276"/>
                  </a:lnTo>
                  <a:lnTo>
                    <a:pt x="2242" y="274"/>
                  </a:lnTo>
                  <a:lnTo>
                    <a:pt x="2243" y="273"/>
                  </a:lnTo>
                  <a:lnTo>
                    <a:pt x="2248" y="265"/>
                  </a:lnTo>
                  <a:lnTo>
                    <a:pt x="2252" y="256"/>
                  </a:lnTo>
                  <a:lnTo>
                    <a:pt x="2206" y="135"/>
                  </a:lnTo>
                  <a:close/>
                  <a:moveTo>
                    <a:pt x="1224" y="416"/>
                  </a:moveTo>
                  <a:lnTo>
                    <a:pt x="1224" y="442"/>
                  </a:lnTo>
                  <a:lnTo>
                    <a:pt x="1203" y="442"/>
                  </a:lnTo>
                  <a:lnTo>
                    <a:pt x="1203" y="491"/>
                  </a:lnTo>
                  <a:lnTo>
                    <a:pt x="1203" y="502"/>
                  </a:lnTo>
                  <a:lnTo>
                    <a:pt x="1203" y="506"/>
                  </a:lnTo>
                  <a:lnTo>
                    <a:pt x="1203" y="508"/>
                  </a:lnTo>
                  <a:lnTo>
                    <a:pt x="1206" y="511"/>
                  </a:lnTo>
                  <a:lnTo>
                    <a:pt x="1208" y="513"/>
                  </a:lnTo>
                  <a:lnTo>
                    <a:pt x="1210" y="513"/>
                  </a:lnTo>
                  <a:lnTo>
                    <a:pt x="1211" y="514"/>
                  </a:lnTo>
                  <a:lnTo>
                    <a:pt x="1217" y="513"/>
                  </a:lnTo>
                  <a:lnTo>
                    <a:pt x="1224" y="510"/>
                  </a:lnTo>
                  <a:lnTo>
                    <a:pt x="1227" y="535"/>
                  </a:lnTo>
                  <a:lnTo>
                    <a:pt x="1221" y="537"/>
                  </a:lnTo>
                  <a:lnTo>
                    <a:pt x="1215" y="539"/>
                  </a:lnTo>
                  <a:lnTo>
                    <a:pt x="1209" y="540"/>
                  </a:lnTo>
                  <a:lnTo>
                    <a:pt x="1202" y="540"/>
                  </a:lnTo>
                  <a:lnTo>
                    <a:pt x="1198" y="540"/>
                  </a:lnTo>
                  <a:lnTo>
                    <a:pt x="1194" y="539"/>
                  </a:lnTo>
                  <a:lnTo>
                    <a:pt x="1186" y="537"/>
                  </a:lnTo>
                  <a:lnTo>
                    <a:pt x="1180" y="534"/>
                  </a:lnTo>
                  <a:lnTo>
                    <a:pt x="1178" y="532"/>
                  </a:lnTo>
                  <a:lnTo>
                    <a:pt x="1176" y="530"/>
                  </a:lnTo>
                  <a:lnTo>
                    <a:pt x="1174" y="527"/>
                  </a:lnTo>
                  <a:lnTo>
                    <a:pt x="1173" y="524"/>
                  </a:lnTo>
                  <a:lnTo>
                    <a:pt x="1171" y="517"/>
                  </a:lnTo>
                  <a:lnTo>
                    <a:pt x="1171" y="509"/>
                  </a:lnTo>
                  <a:lnTo>
                    <a:pt x="1170" y="495"/>
                  </a:lnTo>
                  <a:lnTo>
                    <a:pt x="1170" y="442"/>
                  </a:lnTo>
                  <a:lnTo>
                    <a:pt x="1156" y="442"/>
                  </a:lnTo>
                  <a:lnTo>
                    <a:pt x="1156" y="416"/>
                  </a:lnTo>
                  <a:lnTo>
                    <a:pt x="1170" y="416"/>
                  </a:lnTo>
                  <a:lnTo>
                    <a:pt x="1170" y="392"/>
                  </a:lnTo>
                  <a:lnTo>
                    <a:pt x="1203" y="373"/>
                  </a:lnTo>
                  <a:lnTo>
                    <a:pt x="1203" y="416"/>
                  </a:lnTo>
                  <a:lnTo>
                    <a:pt x="1224" y="416"/>
                  </a:lnTo>
                  <a:close/>
                  <a:moveTo>
                    <a:pt x="1279" y="370"/>
                  </a:moveTo>
                  <a:lnTo>
                    <a:pt x="1279" y="432"/>
                  </a:lnTo>
                  <a:lnTo>
                    <a:pt x="1283" y="427"/>
                  </a:lnTo>
                  <a:lnTo>
                    <a:pt x="1287" y="424"/>
                  </a:lnTo>
                  <a:lnTo>
                    <a:pt x="1291" y="421"/>
                  </a:lnTo>
                  <a:lnTo>
                    <a:pt x="1296" y="418"/>
                  </a:lnTo>
                  <a:lnTo>
                    <a:pt x="1300" y="416"/>
                  </a:lnTo>
                  <a:lnTo>
                    <a:pt x="1305" y="415"/>
                  </a:lnTo>
                  <a:lnTo>
                    <a:pt x="1310" y="414"/>
                  </a:lnTo>
                  <a:lnTo>
                    <a:pt x="1316" y="413"/>
                  </a:lnTo>
                  <a:lnTo>
                    <a:pt x="1321" y="414"/>
                  </a:lnTo>
                  <a:lnTo>
                    <a:pt x="1326" y="414"/>
                  </a:lnTo>
                  <a:lnTo>
                    <a:pt x="1331" y="416"/>
                  </a:lnTo>
                  <a:lnTo>
                    <a:pt x="1336" y="418"/>
                  </a:lnTo>
                  <a:lnTo>
                    <a:pt x="1340" y="420"/>
                  </a:lnTo>
                  <a:lnTo>
                    <a:pt x="1344" y="422"/>
                  </a:lnTo>
                  <a:lnTo>
                    <a:pt x="1347" y="425"/>
                  </a:lnTo>
                  <a:lnTo>
                    <a:pt x="1349" y="428"/>
                  </a:lnTo>
                  <a:lnTo>
                    <a:pt x="1353" y="435"/>
                  </a:lnTo>
                  <a:lnTo>
                    <a:pt x="1354" y="438"/>
                  </a:lnTo>
                  <a:lnTo>
                    <a:pt x="1355" y="442"/>
                  </a:lnTo>
                  <a:lnTo>
                    <a:pt x="1357" y="452"/>
                  </a:lnTo>
                  <a:lnTo>
                    <a:pt x="1357" y="466"/>
                  </a:lnTo>
                  <a:lnTo>
                    <a:pt x="1357" y="537"/>
                  </a:lnTo>
                  <a:lnTo>
                    <a:pt x="1325" y="537"/>
                  </a:lnTo>
                  <a:lnTo>
                    <a:pt x="1325" y="473"/>
                  </a:lnTo>
                  <a:lnTo>
                    <a:pt x="1324" y="458"/>
                  </a:lnTo>
                  <a:lnTo>
                    <a:pt x="1324" y="453"/>
                  </a:lnTo>
                  <a:lnTo>
                    <a:pt x="1323" y="449"/>
                  </a:lnTo>
                  <a:lnTo>
                    <a:pt x="1322" y="447"/>
                  </a:lnTo>
                  <a:lnTo>
                    <a:pt x="1321" y="445"/>
                  </a:lnTo>
                  <a:lnTo>
                    <a:pt x="1319" y="443"/>
                  </a:lnTo>
                  <a:lnTo>
                    <a:pt x="1317" y="441"/>
                  </a:lnTo>
                  <a:lnTo>
                    <a:pt x="1314" y="440"/>
                  </a:lnTo>
                  <a:lnTo>
                    <a:pt x="1311" y="439"/>
                  </a:lnTo>
                  <a:lnTo>
                    <a:pt x="1308" y="438"/>
                  </a:lnTo>
                  <a:lnTo>
                    <a:pt x="1305" y="438"/>
                  </a:lnTo>
                  <a:lnTo>
                    <a:pt x="1301" y="438"/>
                  </a:lnTo>
                  <a:lnTo>
                    <a:pt x="1297" y="439"/>
                  </a:lnTo>
                  <a:lnTo>
                    <a:pt x="1294" y="440"/>
                  </a:lnTo>
                  <a:lnTo>
                    <a:pt x="1291" y="442"/>
                  </a:lnTo>
                  <a:lnTo>
                    <a:pt x="1288" y="444"/>
                  </a:lnTo>
                  <a:lnTo>
                    <a:pt x="1285" y="447"/>
                  </a:lnTo>
                  <a:lnTo>
                    <a:pt x="1283" y="450"/>
                  </a:lnTo>
                  <a:lnTo>
                    <a:pt x="1282" y="454"/>
                  </a:lnTo>
                  <a:lnTo>
                    <a:pt x="1280" y="458"/>
                  </a:lnTo>
                  <a:lnTo>
                    <a:pt x="1279" y="463"/>
                  </a:lnTo>
                  <a:lnTo>
                    <a:pt x="1279" y="470"/>
                  </a:lnTo>
                  <a:lnTo>
                    <a:pt x="1279" y="477"/>
                  </a:lnTo>
                  <a:lnTo>
                    <a:pt x="1279" y="537"/>
                  </a:lnTo>
                  <a:lnTo>
                    <a:pt x="1247" y="537"/>
                  </a:lnTo>
                  <a:lnTo>
                    <a:pt x="1247" y="370"/>
                  </a:lnTo>
                  <a:lnTo>
                    <a:pt x="1279" y="370"/>
                  </a:lnTo>
                  <a:close/>
                  <a:moveTo>
                    <a:pt x="1460" y="499"/>
                  </a:moveTo>
                  <a:lnTo>
                    <a:pt x="1492" y="504"/>
                  </a:lnTo>
                  <a:lnTo>
                    <a:pt x="1488" y="512"/>
                  </a:lnTo>
                  <a:lnTo>
                    <a:pt x="1486" y="516"/>
                  </a:lnTo>
                  <a:lnTo>
                    <a:pt x="1484" y="520"/>
                  </a:lnTo>
                  <a:lnTo>
                    <a:pt x="1481" y="523"/>
                  </a:lnTo>
                  <a:lnTo>
                    <a:pt x="1478" y="526"/>
                  </a:lnTo>
                  <a:lnTo>
                    <a:pt x="1475" y="529"/>
                  </a:lnTo>
                  <a:lnTo>
                    <a:pt x="1472" y="531"/>
                  </a:lnTo>
                  <a:lnTo>
                    <a:pt x="1465" y="535"/>
                  </a:lnTo>
                  <a:lnTo>
                    <a:pt x="1461" y="537"/>
                  </a:lnTo>
                  <a:lnTo>
                    <a:pt x="1457" y="538"/>
                  </a:lnTo>
                  <a:lnTo>
                    <a:pt x="1449" y="540"/>
                  </a:lnTo>
                  <a:lnTo>
                    <a:pt x="1444" y="540"/>
                  </a:lnTo>
                  <a:lnTo>
                    <a:pt x="1439" y="540"/>
                  </a:lnTo>
                  <a:lnTo>
                    <a:pt x="1431" y="540"/>
                  </a:lnTo>
                  <a:lnTo>
                    <a:pt x="1424" y="539"/>
                  </a:lnTo>
                  <a:lnTo>
                    <a:pt x="1418" y="537"/>
                  </a:lnTo>
                  <a:lnTo>
                    <a:pt x="1411" y="535"/>
                  </a:lnTo>
                  <a:lnTo>
                    <a:pt x="1409" y="534"/>
                  </a:lnTo>
                  <a:lnTo>
                    <a:pt x="1406" y="532"/>
                  </a:lnTo>
                  <a:lnTo>
                    <a:pt x="1401" y="529"/>
                  </a:lnTo>
                  <a:lnTo>
                    <a:pt x="1396" y="524"/>
                  </a:lnTo>
                  <a:lnTo>
                    <a:pt x="1392" y="519"/>
                  </a:lnTo>
                  <a:lnTo>
                    <a:pt x="1389" y="515"/>
                  </a:lnTo>
                  <a:lnTo>
                    <a:pt x="1387" y="511"/>
                  </a:lnTo>
                  <a:lnTo>
                    <a:pt x="1385" y="506"/>
                  </a:lnTo>
                  <a:lnTo>
                    <a:pt x="1383" y="501"/>
                  </a:lnTo>
                  <a:lnTo>
                    <a:pt x="1382" y="495"/>
                  </a:lnTo>
                  <a:lnTo>
                    <a:pt x="1381" y="490"/>
                  </a:lnTo>
                  <a:lnTo>
                    <a:pt x="1380" y="484"/>
                  </a:lnTo>
                  <a:lnTo>
                    <a:pt x="1380" y="478"/>
                  </a:lnTo>
                  <a:lnTo>
                    <a:pt x="1380" y="470"/>
                  </a:lnTo>
                  <a:lnTo>
                    <a:pt x="1381" y="463"/>
                  </a:lnTo>
                  <a:lnTo>
                    <a:pt x="1382" y="457"/>
                  </a:lnTo>
                  <a:lnTo>
                    <a:pt x="1384" y="451"/>
                  </a:lnTo>
                  <a:lnTo>
                    <a:pt x="1386" y="445"/>
                  </a:lnTo>
                  <a:lnTo>
                    <a:pt x="1389" y="440"/>
                  </a:lnTo>
                  <a:lnTo>
                    <a:pt x="1392" y="435"/>
                  </a:lnTo>
                  <a:lnTo>
                    <a:pt x="1396" y="431"/>
                  </a:lnTo>
                  <a:lnTo>
                    <a:pt x="1400" y="427"/>
                  </a:lnTo>
                  <a:lnTo>
                    <a:pt x="1404" y="423"/>
                  </a:lnTo>
                  <a:lnTo>
                    <a:pt x="1409" y="420"/>
                  </a:lnTo>
                  <a:lnTo>
                    <a:pt x="1414" y="418"/>
                  </a:lnTo>
                  <a:lnTo>
                    <a:pt x="1419" y="416"/>
                  </a:lnTo>
                  <a:lnTo>
                    <a:pt x="1424" y="415"/>
                  </a:lnTo>
                  <a:lnTo>
                    <a:pt x="1430" y="414"/>
                  </a:lnTo>
                  <a:lnTo>
                    <a:pt x="1436" y="413"/>
                  </a:lnTo>
                  <a:lnTo>
                    <a:pt x="1442" y="414"/>
                  </a:lnTo>
                  <a:lnTo>
                    <a:pt x="1449" y="415"/>
                  </a:lnTo>
                  <a:lnTo>
                    <a:pt x="1452" y="415"/>
                  </a:lnTo>
                  <a:lnTo>
                    <a:pt x="1454" y="416"/>
                  </a:lnTo>
                  <a:lnTo>
                    <a:pt x="1460" y="418"/>
                  </a:lnTo>
                  <a:lnTo>
                    <a:pt x="1465" y="420"/>
                  </a:lnTo>
                  <a:lnTo>
                    <a:pt x="1470" y="423"/>
                  </a:lnTo>
                  <a:lnTo>
                    <a:pt x="1474" y="427"/>
                  </a:lnTo>
                  <a:lnTo>
                    <a:pt x="1478" y="431"/>
                  </a:lnTo>
                  <a:lnTo>
                    <a:pt x="1482" y="436"/>
                  </a:lnTo>
                  <a:lnTo>
                    <a:pt x="1485" y="441"/>
                  </a:lnTo>
                  <a:lnTo>
                    <a:pt x="1488" y="447"/>
                  </a:lnTo>
                  <a:lnTo>
                    <a:pt x="1490" y="454"/>
                  </a:lnTo>
                  <a:lnTo>
                    <a:pt x="1492" y="461"/>
                  </a:lnTo>
                  <a:lnTo>
                    <a:pt x="1493" y="469"/>
                  </a:lnTo>
                  <a:lnTo>
                    <a:pt x="1493" y="477"/>
                  </a:lnTo>
                  <a:lnTo>
                    <a:pt x="1493" y="486"/>
                  </a:lnTo>
                  <a:lnTo>
                    <a:pt x="1413" y="486"/>
                  </a:lnTo>
                  <a:lnTo>
                    <a:pt x="1414" y="493"/>
                  </a:lnTo>
                  <a:lnTo>
                    <a:pt x="1415" y="499"/>
                  </a:lnTo>
                  <a:lnTo>
                    <a:pt x="1418" y="504"/>
                  </a:lnTo>
                  <a:lnTo>
                    <a:pt x="1421" y="508"/>
                  </a:lnTo>
                  <a:lnTo>
                    <a:pt x="1425" y="512"/>
                  </a:lnTo>
                  <a:lnTo>
                    <a:pt x="1429" y="514"/>
                  </a:lnTo>
                  <a:lnTo>
                    <a:pt x="1434" y="516"/>
                  </a:lnTo>
                  <a:lnTo>
                    <a:pt x="1439" y="516"/>
                  </a:lnTo>
                  <a:lnTo>
                    <a:pt x="1443" y="516"/>
                  </a:lnTo>
                  <a:lnTo>
                    <a:pt x="1446" y="515"/>
                  </a:lnTo>
                  <a:lnTo>
                    <a:pt x="1449" y="514"/>
                  </a:lnTo>
                  <a:lnTo>
                    <a:pt x="1452" y="512"/>
                  </a:lnTo>
                  <a:lnTo>
                    <a:pt x="1454" y="510"/>
                  </a:lnTo>
                  <a:lnTo>
                    <a:pt x="1456" y="507"/>
                  </a:lnTo>
                  <a:lnTo>
                    <a:pt x="1458" y="503"/>
                  </a:lnTo>
                  <a:lnTo>
                    <a:pt x="1460" y="499"/>
                  </a:lnTo>
                  <a:close/>
                  <a:moveTo>
                    <a:pt x="1462" y="466"/>
                  </a:moveTo>
                  <a:lnTo>
                    <a:pt x="1461" y="460"/>
                  </a:lnTo>
                  <a:lnTo>
                    <a:pt x="1460" y="457"/>
                  </a:lnTo>
                  <a:lnTo>
                    <a:pt x="1460" y="454"/>
                  </a:lnTo>
                  <a:lnTo>
                    <a:pt x="1459" y="452"/>
                  </a:lnTo>
                  <a:lnTo>
                    <a:pt x="1457" y="449"/>
                  </a:lnTo>
                  <a:lnTo>
                    <a:pt x="1456" y="447"/>
                  </a:lnTo>
                  <a:lnTo>
                    <a:pt x="1454" y="445"/>
                  </a:lnTo>
                  <a:lnTo>
                    <a:pt x="1451" y="442"/>
                  </a:lnTo>
                  <a:lnTo>
                    <a:pt x="1449" y="441"/>
                  </a:lnTo>
                  <a:lnTo>
                    <a:pt x="1447" y="440"/>
                  </a:lnTo>
                  <a:lnTo>
                    <a:pt x="1442" y="438"/>
                  </a:lnTo>
                  <a:lnTo>
                    <a:pt x="1438" y="438"/>
                  </a:lnTo>
                  <a:lnTo>
                    <a:pt x="1433" y="438"/>
                  </a:lnTo>
                  <a:lnTo>
                    <a:pt x="1428" y="440"/>
                  </a:lnTo>
                  <a:lnTo>
                    <a:pt x="1424" y="442"/>
                  </a:lnTo>
                  <a:lnTo>
                    <a:pt x="1420" y="446"/>
                  </a:lnTo>
                  <a:lnTo>
                    <a:pt x="1419" y="448"/>
                  </a:lnTo>
                  <a:lnTo>
                    <a:pt x="1417" y="450"/>
                  </a:lnTo>
                  <a:lnTo>
                    <a:pt x="1415" y="455"/>
                  </a:lnTo>
                  <a:lnTo>
                    <a:pt x="1414" y="460"/>
                  </a:lnTo>
                  <a:lnTo>
                    <a:pt x="1414" y="466"/>
                  </a:lnTo>
                  <a:lnTo>
                    <a:pt x="1462" y="466"/>
                  </a:lnTo>
                  <a:close/>
                  <a:moveTo>
                    <a:pt x="1585" y="537"/>
                  </a:moveTo>
                  <a:lnTo>
                    <a:pt x="1585" y="370"/>
                  </a:lnTo>
                  <a:lnTo>
                    <a:pt x="1709" y="370"/>
                  </a:lnTo>
                  <a:lnTo>
                    <a:pt x="1709" y="398"/>
                  </a:lnTo>
                  <a:lnTo>
                    <a:pt x="1619" y="398"/>
                  </a:lnTo>
                  <a:lnTo>
                    <a:pt x="1619" y="435"/>
                  </a:lnTo>
                  <a:lnTo>
                    <a:pt x="1703" y="435"/>
                  </a:lnTo>
                  <a:lnTo>
                    <a:pt x="1703" y="464"/>
                  </a:lnTo>
                  <a:lnTo>
                    <a:pt x="1619" y="464"/>
                  </a:lnTo>
                  <a:lnTo>
                    <a:pt x="1619" y="509"/>
                  </a:lnTo>
                  <a:lnTo>
                    <a:pt x="1712" y="509"/>
                  </a:lnTo>
                  <a:lnTo>
                    <a:pt x="1712" y="537"/>
                  </a:lnTo>
                  <a:lnTo>
                    <a:pt x="1585" y="537"/>
                  </a:lnTo>
                  <a:close/>
                  <a:moveTo>
                    <a:pt x="1820" y="537"/>
                  </a:moveTo>
                  <a:lnTo>
                    <a:pt x="1820" y="519"/>
                  </a:lnTo>
                  <a:lnTo>
                    <a:pt x="1817" y="524"/>
                  </a:lnTo>
                  <a:lnTo>
                    <a:pt x="1813" y="528"/>
                  </a:lnTo>
                  <a:lnTo>
                    <a:pt x="1808" y="532"/>
                  </a:lnTo>
                  <a:lnTo>
                    <a:pt x="1803" y="535"/>
                  </a:lnTo>
                  <a:lnTo>
                    <a:pt x="1797" y="537"/>
                  </a:lnTo>
                  <a:lnTo>
                    <a:pt x="1792" y="539"/>
                  </a:lnTo>
                  <a:lnTo>
                    <a:pt x="1786" y="540"/>
                  </a:lnTo>
                  <a:lnTo>
                    <a:pt x="1780" y="540"/>
                  </a:lnTo>
                  <a:lnTo>
                    <a:pt x="1774" y="540"/>
                  </a:lnTo>
                  <a:lnTo>
                    <a:pt x="1768" y="539"/>
                  </a:lnTo>
                  <a:lnTo>
                    <a:pt x="1763" y="537"/>
                  </a:lnTo>
                  <a:lnTo>
                    <a:pt x="1758" y="535"/>
                  </a:lnTo>
                  <a:lnTo>
                    <a:pt x="1754" y="532"/>
                  </a:lnTo>
                  <a:lnTo>
                    <a:pt x="1752" y="530"/>
                  </a:lnTo>
                  <a:lnTo>
                    <a:pt x="1750" y="528"/>
                  </a:lnTo>
                  <a:lnTo>
                    <a:pt x="1747" y="524"/>
                  </a:lnTo>
                  <a:lnTo>
                    <a:pt x="1744" y="520"/>
                  </a:lnTo>
                  <a:lnTo>
                    <a:pt x="1742" y="514"/>
                  </a:lnTo>
                  <a:lnTo>
                    <a:pt x="1741" y="508"/>
                  </a:lnTo>
                  <a:lnTo>
                    <a:pt x="1740" y="501"/>
                  </a:lnTo>
                  <a:lnTo>
                    <a:pt x="1740" y="493"/>
                  </a:lnTo>
                  <a:lnTo>
                    <a:pt x="1740" y="416"/>
                  </a:lnTo>
                  <a:lnTo>
                    <a:pt x="1772" y="416"/>
                  </a:lnTo>
                  <a:lnTo>
                    <a:pt x="1772" y="472"/>
                  </a:lnTo>
                  <a:lnTo>
                    <a:pt x="1772" y="493"/>
                  </a:lnTo>
                  <a:lnTo>
                    <a:pt x="1773" y="499"/>
                  </a:lnTo>
                  <a:lnTo>
                    <a:pt x="1774" y="503"/>
                  </a:lnTo>
                  <a:lnTo>
                    <a:pt x="1775" y="506"/>
                  </a:lnTo>
                  <a:lnTo>
                    <a:pt x="1776" y="508"/>
                  </a:lnTo>
                  <a:lnTo>
                    <a:pt x="1778" y="511"/>
                  </a:lnTo>
                  <a:lnTo>
                    <a:pt x="1780" y="512"/>
                  </a:lnTo>
                  <a:lnTo>
                    <a:pt x="1783" y="514"/>
                  </a:lnTo>
                  <a:lnTo>
                    <a:pt x="1785" y="515"/>
                  </a:lnTo>
                  <a:lnTo>
                    <a:pt x="1792" y="516"/>
                  </a:lnTo>
                  <a:lnTo>
                    <a:pt x="1796" y="515"/>
                  </a:lnTo>
                  <a:lnTo>
                    <a:pt x="1800" y="515"/>
                  </a:lnTo>
                  <a:lnTo>
                    <a:pt x="1802" y="514"/>
                  </a:lnTo>
                  <a:lnTo>
                    <a:pt x="1803" y="513"/>
                  </a:lnTo>
                  <a:lnTo>
                    <a:pt x="1807" y="511"/>
                  </a:lnTo>
                  <a:lnTo>
                    <a:pt x="1810" y="509"/>
                  </a:lnTo>
                  <a:lnTo>
                    <a:pt x="1812" y="506"/>
                  </a:lnTo>
                  <a:lnTo>
                    <a:pt x="1814" y="503"/>
                  </a:lnTo>
                  <a:lnTo>
                    <a:pt x="1816" y="500"/>
                  </a:lnTo>
                  <a:lnTo>
                    <a:pt x="1817" y="495"/>
                  </a:lnTo>
                  <a:lnTo>
                    <a:pt x="1817" y="489"/>
                  </a:lnTo>
                  <a:lnTo>
                    <a:pt x="1818" y="479"/>
                  </a:lnTo>
                  <a:lnTo>
                    <a:pt x="1818" y="467"/>
                  </a:lnTo>
                  <a:lnTo>
                    <a:pt x="1818" y="416"/>
                  </a:lnTo>
                  <a:lnTo>
                    <a:pt x="1850" y="416"/>
                  </a:lnTo>
                  <a:lnTo>
                    <a:pt x="1850" y="537"/>
                  </a:lnTo>
                  <a:lnTo>
                    <a:pt x="1820" y="537"/>
                  </a:lnTo>
                  <a:close/>
                  <a:moveTo>
                    <a:pt x="1914" y="537"/>
                  </a:moveTo>
                  <a:lnTo>
                    <a:pt x="1882" y="537"/>
                  </a:lnTo>
                  <a:lnTo>
                    <a:pt x="1882" y="416"/>
                  </a:lnTo>
                  <a:lnTo>
                    <a:pt x="1912" y="416"/>
                  </a:lnTo>
                  <a:lnTo>
                    <a:pt x="1912" y="433"/>
                  </a:lnTo>
                  <a:lnTo>
                    <a:pt x="1915" y="428"/>
                  </a:lnTo>
                  <a:lnTo>
                    <a:pt x="1919" y="423"/>
                  </a:lnTo>
                  <a:lnTo>
                    <a:pt x="1922" y="420"/>
                  </a:lnTo>
                  <a:lnTo>
                    <a:pt x="1925" y="417"/>
                  </a:lnTo>
                  <a:lnTo>
                    <a:pt x="1929" y="416"/>
                  </a:lnTo>
                  <a:lnTo>
                    <a:pt x="1932" y="414"/>
                  </a:lnTo>
                  <a:lnTo>
                    <a:pt x="1936" y="414"/>
                  </a:lnTo>
                  <a:lnTo>
                    <a:pt x="1939" y="413"/>
                  </a:lnTo>
                  <a:lnTo>
                    <a:pt x="1945" y="414"/>
                  </a:lnTo>
                  <a:lnTo>
                    <a:pt x="1950" y="415"/>
                  </a:lnTo>
                  <a:lnTo>
                    <a:pt x="1955" y="417"/>
                  </a:lnTo>
                  <a:lnTo>
                    <a:pt x="1960" y="420"/>
                  </a:lnTo>
                  <a:lnTo>
                    <a:pt x="1951" y="447"/>
                  </a:lnTo>
                  <a:lnTo>
                    <a:pt x="1947" y="445"/>
                  </a:lnTo>
                  <a:lnTo>
                    <a:pt x="1943" y="444"/>
                  </a:lnTo>
                  <a:lnTo>
                    <a:pt x="1939" y="443"/>
                  </a:lnTo>
                  <a:lnTo>
                    <a:pt x="1935" y="442"/>
                  </a:lnTo>
                  <a:lnTo>
                    <a:pt x="1932" y="442"/>
                  </a:lnTo>
                  <a:lnTo>
                    <a:pt x="1929" y="443"/>
                  </a:lnTo>
                  <a:lnTo>
                    <a:pt x="1926" y="444"/>
                  </a:lnTo>
                  <a:lnTo>
                    <a:pt x="1924" y="446"/>
                  </a:lnTo>
                  <a:lnTo>
                    <a:pt x="1922" y="448"/>
                  </a:lnTo>
                  <a:lnTo>
                    <a:pt x="1920" y="451"/>
                  </a:lnTo>
                  <a:lnTo>
                    <a:pt x="1918" y="455"/>
                  </a:lnTo>
                  <a:lnTo>
                    <a:pt x="1917" y="459"/>
                  </a:lnTo>
                  <a:lnTo>
                    <a:pt x="1915" y="466"/>
                  </a:lnTo>
                  <a:lnTo>
                    <a:pt x="1915" y="474"/>
                  </a:lnTo>
                  <a:lnTo>
                    <a:pt x="1914" y="486"/>
                  </a:lnTo>
                  <a:lnTo>
                    <a:pt x="1914" y="500"/>
                  </a:lnTo>
                  <a:lnTo>
                    <a:pt x="1914" y="537"/>
                  </a:lnTo>
                  <a:close/>
                  <a:moveTo>
                    <a:pt x="1967" y="475"/>
                  </a:moveTo>
                  <a:lnTo>
                    <a:pt x="1967" y="467"/>
                  </a:lnTo>
                  <a:lnTo>
                    <a:pt x="1969" y="459"/>
                  </a:lnTo>
                  <a:lnTo>
                    <a:pt x="1971" y="452"/>
                  </a:lnTo>
                  <a:lnTo>
                    <a:pt x="1975" y="444"/>
                  </a:lnTo>
                  <a:lnTo>
                    <a:pt x="1979" y="437"/>
                  </a:lnTo>
                  <a:lnTo>
                    <a:pt x="1982" y="434"/>
                  </a:lnTo>
                  <a:lnTo>
                    <a:pt x="1984" y="431"/>
                  </a:lnTo>
                  <a:lnTo>
                    <a:pt x="1987" y="428"/>
                  </a:lnTo>
                  <a:lnTo>
                    <a:pt x="1990" y="426"/>
                  </a:lnTo>
                  <a:lnTo>
                    <a:pt x="1997" y="421"/>
                  </a:lnTo>
                  <a:lnTo>
                    <a:pt x="2004" y="418"/>
                  </a:lnTo>
                  <a:lnTo>
                    <a:pt x="2012" y="415"/>
                  </a:lnTo>
                  <a:lnTo>
                    <a:pt x="2021" y="414"/>
                  </a:lnTo>
                  <a:lnTo>
                    <a:pt x="2029" y="413"/>
                  </a:lnTo>
                  <a:lnTo>
                    <a:pt x="2036" y="414"/>
                  </a:lnTo>
                  <a:lnTo>
                    <a:pt x="2042" y="415"/>
                  </a:lnTo>
                  <a:lnTo>
                    <a:pt x="2049" y="416"/>
                  </a:lnTo>
                  <a:lnTo>
                    <a:pt x="2054" y="418"/>
                  </a:lnTo>
                  <a:lnTo>
                    <a:pt x="2060" y="420"/>
                  </a:lnTo>
                  <a:lnTo>
                    <a:pt x="2065" y="424"/>
                  </a:lnTo>
                  <a:lnTo>
                    <a:pt x="2067" y="425"/>
                  </a:lnTo>
                  <a:lnTo>
                    <a:pt x="2070" y="427"/>
                  </a:lnTo>
                  <a:lnTo>
                    <a:pt x="2074" y="431"/>
                  </a:lnTo>
                  <a:lnTo>
                    <a:pt x="2078" y="436"/>
                  </a:lnTo>
                  <a:lnTo>
                    <a:pt x="2082" y="441"/>
                  </a:lnTo>
                  <a:lnTo>
                    <a:pt x="2085" y="446"/>
                  </a:lnTo>
                  <a:lnTo>
                    <a:pt x="2088" y="452"/>
                  </a:lnTo>
                  <a:lnTo>
                    <a:pt x="2089" y="457"/>
                  </a:lnTo>
                  <a:lnTo>
                    <a:pt x="2091" y="463"/>
                  </a:lnTo>
                  <a:lnTo>
                    <a:pt x="2092" y="470"/>
                  </a:lnTo>
                  <a:lnTo>
                    <a:pt x="2092" y="476"/>
                  </a:lnTo>
                  <a:lnTo>
                    <a:pt x="2092" y="483"/>
                  </a:lnTo>
                  <a:lnTo>
                    <a:pt x="2091" y="490"/>
                  </a:lnTo>
                  <a:lnTo>
                    <a:pt x="2089" y="496"/>
                  </a:lnTo>
                  <a:lnTo>
                    <a:pt x="2087" y="502"/>
                  </a:lnTo>
                  <a:lnTo>
                    <a:pt x="2085" y="507"/>
                  </a:lnTo>
                  <a:lnTo>
                    <a:pt x="2082" y="512"/>
                  </a:lnTo>
                  <a:lnTo>
                    <a:pt x="2078" y="517"/>
                  </a:lnTo>
                  <a:lnTo>
                    <a:pt x="2074" y="522"/>
                  </a:lnTo>
                  <a:lnTo>
                    <a:pt x="2070" y="526"/>
                  </a:lnTo>
                  <a:lnTo>
                    <a:pt x="2065" y="530"/>
                  </a:lnTo>
                  <a:lnTo>
                    <a:pt x="2060" y="533"/>
                  </a:lnTo>
                  <a:lnTo>
                    <a:pt x="2054" y="536"/>
                  </a:lnTo>
                  <a:lnTo>
                    <a:pt x="2048" y="538"/>
                  </a:lnTo>
                  <a:lnTo>
                    <a:pt x="2042" y="539"/>
                  </a:lnTo>
                  <a:lnTo>
                    <a:pt x="2036" y="540"/>
                  </a:lnTo>
                  <a:lnTo>
                    <a:pt x="2029" y="540"/>
                  </a:lnTo>
                  <a:lnTo>
                    <a:pt x="2021" y="540"/>
                  </a:lnTo>
                  <a:lnTo>
                    <a:pt x="2017" y="539"/>
                  </a:lnTo>
                  <a:lnTo>
                    <a:pt x="2013" y="538"/>
                  </a:lnTo>
                  <a:lnTo>
                    <a:pt x="2005" y="536"/>
                  </a:lnTo>
                  <a:lnTo>
                    <a:pt x="1998" y="533"/>
                  </a:lnTo>
                  <a:lnTo>
                    <a:pt x="1991" y="528"/>
                  </a:lnTo>
                  <a:lnTo>
                    <a:pt x="1984" y="523"/>
                  </a:lnTo>
                  <a:lnTo>
                    <a:pt x="1982" y="520"/>
                  </a:lnTo>
                  <a:lnTo>
                    <a:pt x="1979" y="517"/>
                  </a:lnTo>
                  <a:lnTo>
                    <a:pt x="1975" y="511"/>
                  </a:lnTo>
                  <a:lnTo>
                    <a:pt x="1971" y="503"/>
                  </a:lnTo>
                  <a:lnTo>
                    <a:pt x="1969" y="494"/>
                  </a:lnTo>
                  <a:lnTo>
                    <a:pt x="1968" y="490"/>
                  </a:lnTo>
                  <a:lnTo>
                    <a:pt x="1967" y="485"/>
                  </a:lnTo>
                  <a:lnTo>
                    <a:pt x="1967" y="475"/>
                  </a:lnTo>
                  <a:close/>
                  <a:moveTo>
                    <a:pt x="2000" y="477"/>
                  </a:moveTo>
                  <a:lnTo>
                    <a:pt x="2000" y="485"/>
                  </a:lnTo>
                  <a:lnTo>
                    <a:pt x="2001" y="489"/>
                  </a:lnTo>
                  <a:lnTo>
                    <a:pt x="2002" y="493"/>
                  </a:lnTo>
                  <a:lnTo>
                    <a:pt x="2003" y="496"/>
                  </a:lnTo>
                  <a:lnTo>
                    <a:pt x="2005" y="499"/>
                  </a:lnTo>
                  <a:lnTo>
                    <a:pt x="2006" y="502"/>
                  </a:lnTo>
                  <a:lnTo>
                    <a:pt x="2008" y="504"/>
                  </a:lnTo>
                  <a:lnTo>
                    <a:pt x="2013" y="509"/>
                  </a:lnTo>
                  <a:lnTo>
                    <a:pt x="2015" y="510"/>
                  </a:lnTo>
                  <a:lnTo>
                    <a:pt x="2018" y="512"/>
                  </a:lnTo>
                  <a:lnTo>
                    <a:pt x="2021" y="513"/>
                  </a:lnTo>
                  <a:lnTo>
                    <a:pt x="2023" y="513"/>
                  </a:lnTo>
                  <a:lnTo>
                    <a:pt x="2026" y="514"/>
                  </a:lnTo>
                  <a:lnTo>
                    <a:pt x="2029" y="514"/>
                  </a:lnTo>
                  <a:lnTo>
                    <a:pt x="2035" y="513"/>
                  </a:lnTo>
                  <a:lnTo>
                    <a:pt x="2041" y="512"/>
                  </a:lnTo>
                  <a:lnTo>
                    <a:pt x="2043" y="510"/>
                  </a:lnTo>
                  <a:lnTo>
                    <a:pt x="2046" y="509"/>
                  </a:lnTo>
                  <a:lnTo>
                    <a:pt x="2050" y="504"/>
                  </a:lnTo>
                  <a:lnTo>
                    <a:pt x="2052" y="502"/>
                  </a:lnTo>
                  <a:lnTo>
                    <a:pt x="2054" y="499"/>
                  </a:lnTo>
                  <a:lnTo>
                    <a:pt x="2056" y="496"/>
                  </a:lnTo>
                  <a:lnTo>
                    <a:pt x="2057" y="493"/>
                  </a:lnTo>
                  <a:lnTo>
                    <a:pt x="2058" y="489"/>
                  </a:lnTo>
                  <a:lnTo>
                    <a:pt x="2058" y="485"/>
                  </a:lnTo>
                  <a:lnTo>
                    <a:pt x="2059" y="477"/>
                  </a:lnTo>
                  <a:lnTo>
                    <a:pt x="2058" y="468"/>
                  </a:lnTo>
                  <a:lnTo>
                    <a:pt x="2057" y="461"/>
                  </a:lnTo>
                  <a:lnTo>
                    <a:pt x="2056" y="458"/>
                  </a:lnTo>
                  <a:lnTo>
                    <a:pt x="2054" y="454"/>
                  </a:lnTo>
                  <a:lnTo>
                    <a:pt x="2052" y="452"/>
                  </a:lnTo>
                  <a:lnTo>
                    <a:pt x="2050" y="449"/>
                  </a:lnTo>
                  <a:lnTo>
                    <a:pt x="2046" y="445"/>
                  </a:lnTo>
                  <a:lnTo>
                    <a:pt x="2043" y="443"/>
                  </a:lnTo>
                  <a:lnTo>
                    <a:pt x="2041" y="442"/>
                  </a:lnTo>
                  <a:lnTo>
                    <a:pt x="2038" y="441"/>
                  </a:lnTo>
                  <a:lnTo>
                    <a:pt x="2035" y="440"/>
                  </a:lnTo>
                  <a:lnTo>
                    <a:pt x="2032" y="440"/>
                  </a:lnTo>
                  <a:lnTo>
                    <a:pt x="2029" y="440"/>
                  </a:lnTo>
                  <a:lnTo>
                    <a:pt x="2023" y="440"/>
                  </a:lnTo>
                  <a:lnTo>
                    <a:pt x="2018" y="442"/>
                  </a:lnTo>
                  <a:lnTo>
                    <a:pt x="2015" y="443"/>
                  </a:lnTo>
                  <a:lnTo>
                    <a:pt x="2013" y="445"/>
                  </a:lnTo>
                  <a:lnTo>
                    <a:pt x="2008" y="449"/>
                  </a:lnTo>
                  <a:lnTo>
                    <a:pt x="2006" y="452"/>
                  </a:lnTo>
                  <a:lnTo>
                    <a:pt x="2005" y="455"/>
                  </a:lnTo>
                  <a:lnTo>
                    <a:pt x="2003" y="458"/>
                  </a:lnTo>
                  <a:lnTo>
                    <a:pt x="2002" y="461"/>
                  </a:lnTo>
                  <a:lnTo>
                    <a:pt x="2001" y="464"/>
                  </a:lnTo>
                  <a:lnTo>
                    <a:pt x="2000" y="468"/>
                  </a:lnTo>
                  <a:lnTo>
                    <a:pt x="2000" y="477"/>
                  </a:lnTo>
                  <a:close/>
                  <a:moveTo>
                    <a:pt x="2116" y="416"/>
                  </a:moveTo>
                  <a:lnTo>
                    <a:pt x="2146" y="416"/>
                  </a:lnTo>
                  <a:lnTo>
                    <a:pt x="2146" y="434"/>
                  </a:lnTo>
                  <a:lnTo>
                    <a:pt x="2149" y="430"/>
                  </a:lnTo>
                  <a:lnTo>
                    <a:pt x="2153" y="426"/>
                  </a:lnTo>
                  <a:lnTo>
                    <a:pt x="2157" y="422"/>
                  </a:lnTo>
                  <a:lnTo>
                    <a:pt x="2162" y="419"/>
                  </a:lnTo>
                  <a:lnTo>
                    <a:pt x="2167" y="417"/>
                  </a:lnTo>
                  <a:lnTo>
                    <a:pt x="2172" y="415"/>
                  </a:lnTo>
                  <a:lnTo>
                    <a:pt x="2178" y="414"/>
                  </a:lnTo>
                  <a:lnTo>
                    <a:pt x="2184" y="413"/>
                  </a:lnTo>
                  <a:lnTo>
                    <a:pt x="2189" y="414"/>
                  </a:lnTo>
                  <a:lnTo>
                    <a:pt x="2194" y="414"/>
                  </a:lnTo>
                  <a:lnTo>
                    <a:pt x="2199" y="416"/>
                  </a:lnTo>
                  <a:lnTo>
                    <a:pt x="2203" y="418"/>
                  </a:lnTo>
                  <a:lnTo>
                    <a:pt x="2208" y="420"/>
                  </a:lnTo>
                  <a:lnTo>
                    <a:pt x="2212" y="423"/>
                  </a:lnTo>
                  <a:lnTo>
                    <a:pt x="2216" y="426"/>
                  </a:lnTo>
                  <a:lnTo>
                    <a:pt x="2220" y="430"/>
                  </a:lnTo>
                  <a:lnTo>
                    <a:pt x="2223" y="434"/>
                  </a:lnTo>
                  <a:lnTo>
                    <a:pt x="2226" y="439"/>
                  </a:lnTo>
                  <a:lnTo>
                    <a:pt x="2229" y="444"/>
                  </a:lnTo>
                  <a:lnTo>
                    <a:pt x="2231" y="450"/>
                  </a:lnTo>
                  <a:lnTo>
                    <a:pt x="2232" y="456"/>
                  </a:lnTo>
                  <a:lnTo>
                    <a:pt x="2233" y="462"/>
                  </a:lnTo>
                  <a:lnTo>
                    <a:pt x="2234" y="469"/>
                  </a:lnTo>
                  <a:lnTo>
                    <a:pt x="2234" y="476"/>
                  </a:lnTo>
                  <a:lnTo>
                    <a:pt x="2234" y="484"/>
                  </a:lnTo>
                  <a:lnTo>
                    <a:pt x="2233" y="490"/>
                  </a:lnTo>
                  <a:lnTo>
                    <a:pt x="2232" y="497"/>
                  </a:lnTo>
                  <a:lnTo>
                    <a:pt x="2231" y="503"/>
                  </a:lnTo>
                  <a:lnTo>
                    <a:pt x="2229" y="509"/>
                  </a:lnTo>
                  <a:lnTo>
                    <a:pt x="2226" y="514"/>
                  </a:lnTo>
                  <a:lnTo>
                    <a:pt x="2223" y="519"/>
                  </a:lnTo>
                  <a:lnTo>
                    <a:pt x="2220" y="523"/>
                  </a:lnTo>
                  <a:lnTo>
                    <a:pt x="2216" y="527"/>
                  </a:lnTo>
                  <a:lnTo>
                    <a:pt x="2212" y="531"/>
                  </a:lnTo>
                  <a:lnTo>
                    <a:pt x="2208" y="534"/>
                  </a:lnTo>
                  <a:lnTo>
                    <a:pt x="2203" y="536"/>
                  </a:lnTo>
                  <a:lnTo>
                    <a:pt x="2199" y="538"/>
                  </a:lnTo>
                  <a:lnTo>
                    <a:pt x="2194" y="539"/>
                  </a:lnTo>
                  <a:lnTo>
                    <a:pt x="2189" y="540"/>
                  </a:lnTo>
                  <a:lnTo>
                    <a:pt x="2184" y="540"/>
                  </a:lnTo>
                  <a:lnTo>
                    <a:pt x="2179" y="540"/>
                  </a:lnTo>
                  <a:lnTo>
                    <a:pt x="2174" y="539"/>
                  </a:lnTo>
                  <a:lnTo>
                    <a:pt x="2170" y="538"/>
                  </a:lnTo>
                  <a:lnTo>
                    <a:pt x="2165" y="536"/>
                  </a:lnTo>
                  <a:lnTo>
                    <a:pt x="2161" y="534"/>
                  </a:lnTo>
                  <a:lnTo>
                    <a:pt x="2157" y="531"/>
                  </a:lnTo>
                  <a:lnTo>
                    <a:pt x="2153" y="527"/>
                  </a:lnTo>
                  <a:lnTo>
                    <a:pt x="2148" y="522"/>
                  </a:lnTo>
                  <a:lnTo>
                    <a:pt x="2148" y="584"/>
                  </a:lnTo>
                  <a:lnTo>
                    <a:pt x="2116" y="584"/>
                  </a:lnTo>
                  <a:lnTo>
                    <a:pt x="2116" y="416"/>
                  </a:lnTo>
                  <a:close/>
                  <a:moveTo>
                    <a:pt x="2148" y="475"/>
                  </a:moveTo>
                  <a:lnTo>
                    <a:pt x="2148" y="484"/>
                  </a:lnTo>
                  <a:lnTo>
                    <a:pt x="2149" y="489"/>
                  </a:lnTo>
                  <a:lnTo>
                    <a:pt x="2150" y="493"/>
                  </a:lnTo>
                  <a:lnTo>
                    <a:pt x="2152" y="499"/>
                  </a:lnTo>
                  <a:lnTo>
                    <a:pt x="2156" y="505"/>
                  </a:lnTo>
                  <a:lnTo>
                    <a:pt x="2160" y="509"/>
                  </a:lnTo>
                  <a:lnTo>
                    <a:pt x="2163" y="511"/>
                  </a:lnTo>
                  <a:lnTo>
                    <a:pt x="2165" y="512"/>
                  </a:lnTo>
                  <a:lnTo>
                    <a:pt x="2167" y="513"/>
                  </a:lnTo>
                  <a:lnTo>
                    <a:pt x="2170" y="514"/>
                  </a:lnTo>
                  <a:lnTo>
                    <a:pt x="2173" y="515"/>
                  </a:lnTo>
                  <a:lnTo>
                    <a:pt x="2176" y="515"/>
                  </a:lnTo>
                  <a:lnTo>
                    <a:pt x="2181" y="514"/>
                  </a:lnTo>
                  <a:lnTo>
                    <a:pt x="2186" y="512"/>
                  </a:lnTo>
                  <a:lnTo>
                    <a:pt x="2190" y="510"/>
                  </a:lnTo>
                  <a:lnTo>
                    <a:pt x="2192" y="508"/>
                  </a:lnTo>
                  <a:lnTo>
                    <a:pt x="2194" y="506"/>
                  </a:lnTo>
                  <a:lnTo>
                    <a:pt x="2198" y="501"/>
                  </a:lnTo>
                  <a:lnTo>
                    <a:pt x="2199" y="497"/>
                  </a:lnTo>
                  <a:lnTo>
                    <a:pt x="2200" y="494"/>
                  </a:lnTo>
                  <a:lnTo>
                    <a:pt x="2201" y="486"/>
                  </a:lnTo>
                  <a:lnTo>
                    <a:pt x="2202" y="476"/>
                  </a:lnTo>
                  <a:lnTo>
                    <a:pt x="2201" y="467"/>
                  </a:lnTo>
                  <a:lnTo>
                    <a:pt x="2201" y="463"/>
                  </a:lnTo>
                  <a:lnTo>
                    <a:pt x="2200" y="460"/>
                  </a:lnTo>
                  <a:lnTo>
                    <a:pt x="2197" y="453"/>
                  </a:lnTo>
                  <a:lnTo>
                    <a:pt x="2194" y="448"/>
                  </a:lnTo>
                  <a:lnTo>
                    <a:pt x="2190" y="444"/>
                  </a:lnTo>
                  <a:lnTo>
                    <a:pt x="2186" y="441"/>
                  </a:lnTo>
                  <a:lnTo>
                    <a:pt x="2181" y="439"/>
                  </a:lnTo>
                  <a:lnTo>
                    <a:pt x="2178" y="439"/>
                  </a:lnTo>
                  <a:lnTo>
                    <a:pt x="2175" y="439"/>
                  </a:lnTo>
                  <a:lnTo>
                    <a:pt x="2170" y="439"/>
                  </a:lnTo>
                  <a:lnTo>
                    <a:pt x="2164" y="441"/>
                  </a:lnTo>
                  <a:lnTo>
                    <a:pt x="2160" y="444"/>
                  </a:lnTo>
                  <a:lnTo>
                    <a:pt x="2156" y="448"/>
                  </a:lnTo>
                  <a:lnTo>
                    <a:pt x="2152" y="453"/>
                  </a:lnTo>
                  <a:lnTo>
                    <a:pt x="2150" y="459"/>
                  </a:lnTo>
                  <a:lnTo>
                    <a:pt x="2149" y="463"/>
                  </a:lnTo>
                  <a:lnTo>
                    <a:pt x="2148" y="466"/>
                  </a:lnTo>
                  <a:lnTo>
                    <a:pt x="2148" y="475"/>
                  </a:lnTo>
                  <a:close/>
                  <a:moveTo>
                    <a:pt x="2330" y="499"/>
                  </a:moveTo>
                  <a:lnTo>
                    <a:pt x="2362" y="504"/>
                  </a:lnTo>
                  <a:lnTo>
                    <a:pt x="2358" y="512"/>
                  </a:lnTo>
                  <a:lnTo>
                    <a:pt x="2356" y="516"/>
                  </a:lnTo>
                  <a:lnTo>
                    <a:pt x="2354" y="520"/>
                  </a:lnTo>
                  <a:lnTo>
                    <a:pt x="2352" y="523"/>
                  </a:lnTo>
                  <a:lnTo>
                    <a:pt x="2349" y="526"/>
                  </a:lnTo>
                  <a:lnTo>
                    <a:pt x="2346" y="529"/>
                  </a:lnTo>
                  <a:lnTo>
                    <a:pt x="2343" y="531"/>
                  </a:lnTo>
                  <a:lnTo>
                    <a:pt x="2336" y="535"/>
                  </a:lnTo>
                  <a:lnTo>
                    <a:pt x="2332" y="537"/>
                  </a:lnTo>
                  <a:lnTo>
                    <a:pt x="2328" y="538"/>
                  </a:lnTo>
                  <a:lnTo>
                    <a:pt x="2319" y="540"/>
                  </a:lnTo>
                  <a:lnTo>
                    <a:pt x="2314" y="540"/>
                  </a:lnTo>
                  <a:lnTo>
                    <a:pt x="2309" y="540"/>
                  </a:lnTo>
                  <a:lnTo>
                    <a:pt x="2302" y="540"/>
                  </a:lnTo>
                  <a:lnTo>
                    <a:pt x="2294" y="539"/>
                  </a:lnTo>
                  <a:lnTo>
                    <a:pt x="2288" y="537"/>
                  </a:lnTo>
                  <a:lnTo>
                    <a:pt x="2282" y="535"/>
                  </a:lnTo>
                  <a:lnTo>
                    <a:pt x="2279" y="534"/>
                  </a:lnTo>
                  <a:lnTo>
                    <a:pt x="2276" y="532"/>
                  </a:lnTo>
                  <a:lnTo>
                    <a:pt x="2271" y="529"/>
                  </a:lnTo>
                  <a:lnTo>
                    <a:pt x="2267" y="524"/>
                  </a:lnTo>
                  <a:lnTo>
                    <a:pt x="2262" y="519"/>
                  </a:lnTo>
                  <a:lnTo>
                    <a:pt x="2260" y="515"/>
                  </a:lnTo>
                  <a:lnTo>
                    <a:pt x="2257" y="511"/>
                  </a:lnTo>
                  <a:lnTo>
                    <a:pt x="2255" y="506"/>
                  </a:lnTo>
                  <a:lnTo>
                    <a:pt x="2253" y="501"/>
                  </a:lnTo>
                  <a:lnTo>
                    <a:pt x="2252" y="495"/>
                  </a:lnTo>
                  <a:lnTo>
                    <a:pt x="2251" y="490"/>
                  </a:lnTo>
                  <a:lnTo>
                    <a:pt x="2251" y="484"/>
                  </a:lnTo>
                  <a:lnTo>
                    <a:pt x="2250" y="478"/>
                  </a:lnTo>
                  <a:lnTo>
                    <a:pt x="2251" y="470"/>
                  </a:lnTo>
                  <a:lnTo>
                    <a:pt x="2251" y="463"/>
                  </a:lnTo>
                  <a:lnTo>
                    <a:pt x="2253" y="457"/>
                  </a:lnTo>
                  <a:lnTo>
                    <a:pt x="2254" y="451"/>
                  </a:lnTo>
                  <a:lnTo>
                    <a:pt x="2257" y="445"/>
                  </a:lnTo>
                  <a:lnTo>
                    <a:pt x="2259" y="440"/>
                  </a:lnTo>
                  <a:lnTo>
                    <a:pt x="2263" y="435"/>
                  </a:lnTo>
                  <a:lnTo>
                    <a:pt x="2266" y="431"/>
                  </a:lnTo>
                  <a:lnTo>
                    <a:pt x="2270" y="427"/>
                  </a:lnTo>
                  <a:lnTo>
                    <a:pt x="2275" y="423"/>
                  </a:lnTo>
                  <a:lnTo>
                    <a:pt x="2279" y="420"/>
                  </a:lnTo>
                  <a:lnTo>
                    <a:pt x="2284" y="418"/>
                  </a:lnTo>
                  <a:lnTo>
                    <a:pt x="2289" y="416"/>
                  </a:lnTo>
                  <a:lnTo>
                    <a:pt x="2295" y="415"/>
                  </a:lnTo>
                  <a:lnTo>
                    <a:pt x="2300" y="414"/>
                  </a:lnTo>
                  <a:lnTo>
                    <a:pt x="2306" y="413"/>
                  </a:lnTo>
                  <a:lnTo>
                    <a:pt x="2313" y="414"/>
                  </a:lnTo>
                  <a:lnTo>
                    <a:pt x="2319" y="415"/>
                  </a:lnTo>
                  <a:lnTo>
                    <a:pt x="2322" y="415"/>
                  </a:lnTo>
                  <a:lnTo>
                    <a:pt x="2325" y="416"/>
                  </a:lnTo>
                  <a:lnTo>
                    <a:pt x="2330" y="418"/>
                  </a:lnTo>
                  <a:lnTo>
                    <a:pt x="2335" y="420"/>
                  </a:lnTo>
                  <a:lnTo>
                    <a:pt x="2340" y="423"/>
                  </a:lnTo>
                  <a:lnTo>
                    <a:pt x="2345" y="427"/>
                  </a:lnTo>
                  <a:lnTo>
                    <a:pt x="2349" y="431"/>
                  </a:lnTo>
                  <a:lnTo>
                    <a:pt x="2352" y="436"/>
                  </a:lnTo>
                  <a:lnTo>
                    <a:pt x="2356" y="441"/>
                  </a:lnTo>
                  <a:lnTo>
                    <a:pt x="2358" y="447"/>
                  </a:lnTo>
                  <a:lnTo>
                    <a:pt x="2360" y="454"/>
                  </a:lnTo>
                  <a:lnTo>
                    <a:pt x="2362" y="461"/>
                  </a:lnTo>
                  <a:lnTo>
                    <a:pt x="2363" y="469"/>
                  </a:lnTo>
                  <a:lnTo>
                    <a:pt x="2364" y="477"/>
                  </a:lnTo>
                  <a:lnTo>
                    <a:pt x="2364" y="486"/>
                  </a:lnTo>
                  <a:lnTo>
                    <a:pt x="2283" y="486"/>
                  </a:lnTo>
                  <a:lnTo>
                    <a:pt x="2284" y="493"/>
                  </a:lnTo>
                  <a:lnTo>
                    <a:pt x="2285" y="499"/>
                  </a:lnTo>
                  <a:lnTo>
                    <a:pt x="2288" y="504"/>
                  </a:lnTo>
                  <a:lnTo>
                    <a:pt x="2291" y="508"/>
                  </a:lnTo>
                  <a:lnTo>
                    <a:pt x="2295" y="512"/>
                  </a:lnTo>
                  <a:lnTo>
                    <a:pt x="2299" y="514"/>
                  </a:lnTo>
                  <a:lnTo>
                    <a:pt x="2304" y="516"/>
                  </a:lnTo>
                  <a:lnTo>
                    <a:pt x="2310" y="516"/>
                  </a:lnTo>
                  <a:lnTo>
                    <a:pt x="2313" y="516"/>
                  </a:lnTo>
                  <a:lnTo>
                    <a:pt x="2317" y="515"/>
                  </a:lnTo>
                  <a:lnTo>
                    <a:pt x="2320" y="514"/>
                  </a:lnTo>
                  <a:lnTo>
                    <a:pt x="2322" y="512"/>
                  </a:lnTo>
                  <a:lnTo>
                    <a:pt x="2325" y="510"/>
                  </a:lnTo>
                  <a:lnTo>
                    <a:pt x="2327" y="507"/>
                  </a:lnTo>
                  <a:lnTo>
                    <a:pt x="2329" y="503"/>
                  </a:lnTo>
                  <a:lnTo>
                    <a:pt x="2330" y="499"/>
                  </a:lnTo>
                  <a:close/>
                  <a:moveTo>
                    <a:pt x="2332" y="466"/>
                  </a:moveTo>
                  <a:lnTo>
                    <a:pt x="2331" y="460"/>
                  </a:lnTo>
                  <a:lnTo>
                    <a:pt x="2331" y="457"/>
                  </a:lnTo>
                  <a:lnTo>
                    <a:pt x="2330" y="454"/>
                  </a:lnTo>
                  <a:lnTo>
                    <a:pt x="2329" y="452"/>
                  </a:lnTo>
                  <a:lnTo>
                    <a:pt x="2328" y="449"/>
                  </a:lnTo>
                  <a:lnTo>
                    <a:pt x="2326" y="447"/>
                  </a:lnTo>
                  <a:lnTo>
                    <a:pt x="2325" y="445"/>
                  </a:lnTo>
                  <a:lnTo>
                    <a:pt x="2321" y="442"/>
                  </a:lnTo>
                  <a:lnTo>
                    <a:pt x="2319" y="441"/>
                  </a:lnTo>
                  <a:lnTo>
                    <a:pt x="2317" y="440"/>
                  </a:lnTo>
                  <a:lnTo>
                    <a:pt x="2313" y="438"/>
                  </a:lnTo>
                  <a:lnTo>
                    <a:pt x="2308" y="438"/>
                  </a:lnTo>
                  <a:lnTo>
                    <a:pt x="2303" y="438"/>
                  </a:lnTo>
                  <a:lnTo>
                    <a:pt x="2298" y="440"/>
                  </a:lnTo>
                  <a:lnTo>
                    <a:pt x="2294" y="442"/>
                  </a:lnTo>
                  <a:lnTo>
                    <a:pt x="2291" y="446"/>
                  </a:lnTo>
                  <a:lnTo>
                    <a:pt x="2289" y="448"/>
                  </a:lnTo>
                  <a:lnTo>
                    <a:pt x="2288" y="450"/>
                  </a:lnTo>
                  <a:lnTo>
                    <a:pt x="2286" y="455"/>
                  </a:lnTo>
                  <a:lnTo>
                    <a:pt x="2284" y="460"/>
                  </a:lnTo>
                  <a:lnTo>
                    <a:pt x="2284" y="466"/>
                  </a:lnTo>
                  <a:lnTo>
                    <a:pt x="2332" y="466"/>
                  </a:lnTo>
                  <a:close/>
                  <a:moveTo>
                    <a:pt x="2414" y="453"/>
                  </a:moveTo>
                  <a:lnTo>
                    <a:pt x="2385" y="448"/>
                  </a:lnTo>
                  <a:lnTo>
                    <a:pt x="2386" y="444"/>
                  </a:lnTo>
                  <a:lnTo>
                    <a:pt x="2388" y="440"/>
                  </a:lnTo>
                  <a:lnTo>
                    <a:pt x="2389" y="436"/>
                  </a:lnTo>
                  <a:lnTo>
                    <a:pt x="2391" y="433"/>
                  </a:lnTo>
                  <a:lnTo>
                    <a:pt x="2394" y="430"/>
                  </a:lnTo>
                  <a:lnTo>
                    <a:pt x="2396" y="427"/>
                  </a:lnTo>
                  <a:lnTo>
                    <a:pt x="2399" y="424"/>
                  </a:lnTo>
                  <a:lnTo>
                    <a:pt x="2402" y="422"/>
                  </a:lnTo>
                  <a:lnTo>
                    <a:pt x="2405" y="420"/>
                  </a:lnTo>
                  <a:lnTo>
                    <a:pt x="2408" y="418"/>
                  </a:lnTo>
                  <a:lnTo>
                    <a:pt x="2417" y="416"/>
                  </a:lnTo>
                  <a:lnTo>
                    <a:pt x="2421" y="415"/>
                  </a:lnTo>
                  <a:lnTo>
                    <a:pt x="2426" y="414"/>
                  </a:lnTo>
                  <a:lnTo>
                    <a:pt x="2437" y="413"/>
                  </a:lnTo>
                  <a:lnTo>
                    <a:pt x="2447" y="414"/>
                  </a:lnTo>
                  <a:lnTo>
                    <a:pt x="2456" y="415"/>
                  </a:lnTo>
                  <a:lnTo>
                    <a:pt x="2463" y="416"/>
                  </a:lnTo>
                  <a:lnTo>
                    <a:pt x="2469" y="419"/>
                  </a:lnTo>
                  <a:lnTo>
                    <a:pt x="2474" y="421"/>
                  </a:lnTo>
                  <a:lnTo>
                    <a:pt x="2478" y="424"/>
                  </a:lnTo>
                  <a:lnTo>
                    <a:pt x="2481" y="428"/>
                  </a:lnTo>
                  <a:lnTo>
                    <a:pt x="2484" y="431"/>
                  </a:lnTo>
                  <a:lnTo>
                    <a:pt x="2486" y="436"/>
                  </a:lnTo>
                  <a:lnTo>
                    <a:pt x="2487" y="443"/>
                  </a:lnTo>
                  <a:lnTo>
                    <a:pt x="2488" y="451"/>
                  </a:lnTo>
                  <a:lnTo>
                    <a:pt x="2488" y="460"/>
                  </a:lnTo>
                  <a:lnTo>
                    <a:pt x="2488" y="498"/>
                  </a:lnTo>
                  <a:lnTo>
                    <a:pt x="2488" y="511"/>
                  </a:lnTo>
                  <a:lnTo>
                    <a:pt x="2489" y="521"/>
                  </a:lnTo>
                  <a:lnTo>
                    <a:pt x="2492" y="529"/>
                  </a:lnTo>
                  <a:lnTo>
                    <a:pt x="2495" y="537"/>
                  </a:lnTo>
                  <a:lnTo>
                    <a:pt x="2464" y="537"/>
                  </a:lnTo>
                  <a:lnTo>
                    <a:pt x="2460" y="528"/>
                  </a:lnTo>
                  <a:lnTo>
                    <a:pt x="2456" y="530"/>
                  </a:lnTo>
                  <a:lnTo>
                    <a:pt x="2451" y="532"/>
                  </a:lnTo>
                  <a:lnTo>
                    <a:pt x="2446" y="534"/>
                  </a:lnTo>
                  <a:lnTo>
                    <a:pt x="2442" y="536"/>
                  </a:lnTo>
                  <a:lnTo>
                    <a:pt x="2437" y="538"/>
                  </a:lnTo>
                  <a:lnTo>
                    <a:pt x="2432" y="539"/>
                  </a:lnTo>
                  <a:lnTo>
                    <a:pt x="2427" y="540"/>
                  </a:lnTo>
                  <a:lnTo>
                    <a:pt x="2422" y="540"/>
                  </a:lnTo>
                  <a:lnTo>
                    <a:pt x="2413" y="540"/>
                  </a:lnTo>
                  <a:lnTo>
                    <a:pt x="2409" y="539"/>
                  </a:lnTo>
                  <a:lnTo>
                    <a:pt x="2405" y="538"/>
                  </a:lnTo>
                  <a:lnTo>
                    <a:pt x="2401" y="536"/>
                  </a:lnTo>
                  <a:lnTo>
                    <a:pt x="2398" y="534"/>
                  </a:lnTo>
                  <a:lnTo>
                    <a:pt x="2395" y="532"/>
                  </a:lnTo>
                  <a:lnTo>
                    <a:pt x="2392" y="530"/>
                  </a:lnTo>
                  <a:lnTo>
                    <a:pt x="2390" y="527"/>
                  </a:lnTo>
                  <a:lnTo>
                    <a:pt x="2387" y="525"/>
                  </a:lnTo>
                  <a:lnTo>
                    <a:pt x="2386" y="522"/>
                  </a:lnTo>
                  <a:lnTo>
                    <a:pt x="2384" y="518"/>
                  </a:lnTo>
                  <a:lnTo>
                    <a:pt x="2383" y="515"/>
                  </a:lnTo>
                  <a:lnTo>
                    <a:pt x="2382" y="512"/>
                  </a:lnTo>
                  <a:lnTo>
                    <a:pt x="2382" y="508"/>
                  </a:lnTo>
                  <a:lnTo>
                    <a:pt x="2381" y="504"/>
                  </a:lnTo>
                  <a:lnTo>
                    <a:pt x="2382" y="499"/>
                  </a:lnTo>
                  <a:lnTo>
                    <a:pt x="2383" y="495"/>
                  </a:lnTo>
                  <a:lnTo>
                    <a:pt x="2384" y="490"/>
                  </a:lnTo>
                  <a:lnTo>
                    <a:pt x="2386" y="486"/>
                  </a:lnTo>
                  <a:lnTo>
                    <a:pt x="2389" y="482"/>
                  </a:lnTo>
                  <a:lnTo>
                    <a:pt x="2392" y="479"/>
                  </a:lnTo>
                  <a:lnTo>
                    <a:pt x="2396" y="476"/>
                  </a:lnTo>
                  <a:lnTo>
                    <a:pt x="2400" y="474"/>
                  </a:lnTo>
                  <a:lnTo>
                    <a:pt x="2405" y="472"/>
                  </a:lnTo>
                  <a:lnTo>
                    <a:pt x="2411" y="470"/>
                  </a:lnTo>
                  <a:lnTo>
                    <a:pt x="2418" y="468"/>
                  </a:lnTo>
                  <a:lnTo>
                    <a:pt x="2426" y="466"/>
                  </a:lnTo>
                  <a:lnTo>
                    <a:pt x="2445" y="462"/>
                  </a:lnTo>
                  <a:lnTo>
                    <a:pt x="2452" y="460"/>
                  </a:lnTo>
                  <a:lnTo>
                    <a:pt x="2457" y="458"/>
                  </a:lnTo>
                  <a:lnTo>
                    <a:pt x="2456" y="452"/>
                  </a:lnTo>
                  <a:lnTo>
                    <a:pt x="2456" y="448"/>
                  </a:lnTo>
                  <a:lnTo>
                    <a:pt x="2455" y="446"/>
                  </a:lnTo>
                  <a:lnTo>
                    <a:pt x="2454" y="444"/>
                  </a:lnTo>
                  <a:lnTo>
                    <a:pt x="2453" y="443"/>
                  </a:lnTo>
                  <a:lnTo>
                    <a:pt x="2452" y="442"/>
                  </a:lnTo>
                  <a:lnTo>
                    <a:pt x="2449" y="440"/>
                  </a:lnTo>
                  <a:lnTo>
                    <a:pt x="2446" y="439"/>
                  </a:lnTo>
                  <a:lnTo>
                    <a:pt x="2441" y="438"/>
                  </a:lnTo>
                  <a:lnTo>
                    <a:pt x="2435" y="438"/>
                  </a:lnTo>
                  <a:lnTo>
                    <a:pt x="2431" y="438"/>
                  </a:lnTo>
                  <a:lnTo>
                    <a:pt x="2427" y="439"/>
                  </a:lnTo>
                  <a:lnTo>
                    <a:pt x="2424" y="440"/>
                  </a:lnTo>
                  <a:lnTo>
                    <a:pt x="2422" y="441"/>
                  </a:lnTo>
                  <a:lnTo>
                    <a:pt x="2419" y="443"/>
                  </a:lnTo>
                  <a:lnTo>
                    <a:pt x="2417" y="446"/>
                  </a:lnTo>
                  <a:lnTo>
                    <a:pt x="2415" y="449"/>
                  </a:lnTo>
                  <a:lnTo>
                    <a:pt x="2414" y="453"/>
                  </a:lnTo>
                  <a:close/>
                  <a:moveTo>
                    <a:pt x="2457" y="479"/>
                  </a:moveTo>
                  <a:lnTo>
                    <a:pt x="2449" y="481"/>
                  </a:lnTo>
                  <a:lnTo>
                    <a:pt x="2437" y="484"/>
                  </a:lnTo>
                  <a:lnTo>
                    <a:pt x="2426" y="487"/>
                  </a:lnTo>
                  <a:lnTo>
                    <a:pt x="2422" y="488"/>
                  </a:lnTo>
                  <a:lnTo>
                    <a:pt x="2420" y="490"/>
                  </a:lnTo>
                  <a:lnTo>
                    <a:pt x="2417" y="492"/>
                  </a:lnTo>
                  <a:lnTo>
                    <a:pt x="2415" y="495"/>
                  </a:lnTo>
                  <a:lnTo>
                    <a:pt x="2414" y="498"/>
                  </a:lnTo>
                  <a:lnTo>
                    <a:pt x="2413" y="501"/>
                  </a:lnTo>
                  <a:lnTo>
                    <a:pt x="2414" y="504"/>
                  </a:lnTo>
                  <a:lnTo>
                    <a:pt x="2415" y="507"/>
                  </a:lnTo>
                  <a:lnTo>
                    <a:pt x="2416" y="510"/>
                  </a:lnTo>
                  <a:lnTo>
                    <a:pt x="2419" y="513"/>
                  </a:lnTo>
                  <a:lnTo>
                    <a:pt x="2421" y="515"/>
                  </a:lnTo>
                  <a:lnTo>
                    <a:pt x="2424" y="516"/>
                  </a:lnTo>
                  <a:lnTo>
                    <a:pt x="2428" y="517"/>
                  </a:lnTo>
                  <a:lnTo>
                    <a:pt x="2431" y="518"/>
                  </a:lnTo>
                  <a:lnTo>
                    <a:pt x="2436" y="517"/>
                  </a:lnTo>
                  <a:lnTo>
                    <a:pt x="2440" y="516"/>
                  </a:lnTo>
                  <a:lnTo>
                    <a:pt x="2444" y="514"/>
                  </a:lnTo>
                  <a:lnTo>
                    <a:pt x="2448" y="512"/>
                  </a:lnTo>
                  <a:lnTo>
                    <a:pt x="2451" y="510"/>
                  </a:lnTo>
                  <a:lnTo>
                    <a:pt x="2453" y="507"/>
                  </a:lnTo>
                  <a:lnTo>
                    <a:pt x="2454" y="504"/>
                  </a:lnTo>
                  <a:lnTo>
                    <a:pt x="2456" y="501"/>
                  </a:lnTo>
                  <a:lnTo>
                    <a:pt x="2456" y="499"/>
                  </a:lnTo>
                  <a:lnTo>
                    <a:pt x="2456" y="495"/>
                  </a:lnTo>
                  <a:lnTo>
                    <a:pt x="2457" y="486"/>
                  </a:lnTo>
                  <a:lnTo>
                    <a:pt x="2457" y="479"/>
                  </a:lnTo>
                  <a:close/>
                  <a:moveTo>
                    <a:pt x="2631" y="537"/>
                  </a:moveTo>
                  <a:lnTo>
                    <a:pt x="2599" y="537"/>
                  </a:lnTo>
                  <a:lnTo>
                    <a:pt x="2599" y="476"/>
                  </a:lnTo>
                  <a:lnTo>
                    <a:pt x="2599" y="459"/>
                  </a:lnTo>
                  <a:lnTo>
                    <a:pt x="2598" y="454"/>
                  </a:lnTo>
                  <a:lnTo>
                    <a:pt x="2597" y="450"/>
                  </a:lnTo>
                  <a:lnTo>
                    <a:pt x="2596" y="447"/>
                  </a:lnTo>
                  <a:lnTo>
                    <a:pt x="2594" y="445"/>
                  </a:lnTo>
                  <a:lnTo>
                    <a:pt x="2593" y="443"/>
                  </a:lnTo>
                  <a:lnTo>
                    <a:pt x="2590" y="441"/>
                  </a:lnTo>
                  <a:lnTo>
                    <a:pt x="2588" y="440"/>
                  </a:lnTo>
                  <a:lnTo>
                    <a:pt x="2585" y="439"/>
                  </a:lnTo>
                  <a:lnTo>
                    <a:pt x="2582" y="438"/>
                  </a:lnTo>
                  <a:lnTo>
                    <a:pt x="2579" y="438"/>
                  </a:lnTo>
                  <a:lnTo>
                    <a:pt x="2575" y="438"/>
                  </a:lnTo>
                  <a:lnTo>
                    <a:pt x="2571" y="439"/>
                  </a:lnTo>
                  <a:lnTo>
                    <a:pt x="2568" y="441"/>
                  </a:lnTo>
                  <a:lnTo>
                    <a:pt x="2564" y="443"/>
                  </a:lnTo>
                  <a:lnTo>
                    <a:pt x="2563" y="444"/>
                  </a:lnTo>
                  <a:lnTo>
                    <a:pt x="2561" y="445"/>
                  </a:lnTo>
                  <a:lnTo>
                    <a:pt x="2559" y="448"/>
                  </a:lnTo>
                  <a:lnTo>
                    <a:pt x="2557" y="451"/>
                  </a:lnTo>
                  <a:lnTo>
                    <a:pt x="2555" y="455"/>
                  </a:lnTo>
                  <a:lnTo>
                    <a:pt x="2554" y="459"/>
                  </a:lnTo>
                  <a:lnTo>
                    <a:pt x="2553" y="465"/>
                  </a:lnTo>
                  <a:lnTo>
                    <a:pt x="2553" y="473"/>
                  </a:lnTo>
                  <a:lnTo>
                    <a:pt x="2553" y="483"/>
                  </a:lnTo>
                  <a:lnTo>
                    <a:pt x="2553" y="537"/>
                  </a:lnTo>
                  <a:lnTo>
                    <a:pt x="2520" y="537"/>
                  </a:lnTo>
                  <a:lnTo>
                    <a:pt x="2520" y="416"/>
                  </a:lnTo>
                  <a:lnTo>
                    <a:pt x="2550" y="416"/>
                  </a:lnTo>
                  <a:lnTo>
                    <a:pt x="2550" y="434"/>
                  </a:lnTo>
                  <a:lnTo>
                    <a:pt x="2555" y="429"/>
                  </a:lnTo>
                  <a:lnTo>
                    <a:pt x="2559" y="425"/>
                  </a:lnTo>
                  <a:lnTo>
                    <a:pt x="2564" y="421"/>
                  </a:lnTo>
                  <a:lnTo>
                    <a:pt x="2568" y="419"/>
                  </a:lnTo>
                  <a:lnTo>
                    <a:pt x="2574" y="416"/>
                  </a:lnTo>
                  <a:lnTo>
                    <a:pt x="2576" y="415"/>
                  </a:lnTo>
                  <a:lnTo>
                    <a:pt x="2579" y="415"/>
                  </a:lnTo>
                  <a:lnTo>
                    <a:pt x="2585" y="414"/>
                  </a:lnTo>
                  <a:lnTo>
                    <a:pt x="2590" y="413"/>
                  </a:lnTo>
                  <a:lnTo>
                    <a:pt x="2596" y="414"/>
                  </a:lnTo>
                  <a:lnTo>
                    <a:pt x="2601" y="414"/>
                  </a:lnTo>
                  <a:lnTo>
                    <a:pt x="2605" y="416"/>
                  </a:lnTo>
                  <a:lnTo>
                    <a:pt x="2610" y="417"/>
                  </a:lnTo>
                  <a:lnTo>
                    <a:pt x="2614" y="419"/>
                  </a:lnTo>
                  <a:lnTo>
                    <a:pt x="2618" y="422"/>
                  </a:lnTo>
                  <a:lnTo>
                    <a:pt x="2621" y="424"/>
                  </a:lnTo>
                  <a:lnTo>
                    <a:pt x="2623" y="427"/>
                  </a:lnTo>
                  <a:lnTo>
                    <a:pt x="2625" y="430"/>
                  </a:lnTo>
                  <a:lnTo>
                    <a:pt x="2627" y="433"/>
                  </a:lnTo>
                  <a:lnTo>
                    <a:pt x="2629" y="441"/>
                  </a:lnTo>
                  <a:lnTo>
                    <a:pt x="2631" y="450"/>
                  </a:lnTo>
                  <a:lnTo>
                    <a:pt x="2631" y="462"/>
                  </a:lnTo>
                  <a:lnTo>
                    <a:pt x="2631" y="537"/>
                  </a:lnTo>
                  <a:close/>
                  <a:moveTo>
                    <a:pt x="2729" y="370"/>
                  </a:moveTo>
                  <a:lnTo>
                    <a:pt x="2762" y="370"/>
                  </a:lnTo>
                  <a:lnTo>
                    <a:pt x="2762" y="461"/>
                  </a:lnTo>
                  <a:lnTo>
                    <a:pt x="2763" y="478"/>
                  </a:lnTo>
                  <a:lnTo>
                    <a:pt x="2763" y="485"/>
                  </a:lnTo>
                  <a:lnTo>
                    <a:pt x="2764" y="489"/>
                  </a:lnTo>
                  <a:lnTo>
                    <a:pt x="2765" y="494"/>
                  </a:lnTo>
                  <a:lnTo>
                    <a:pt x="2767" y="498"/>
                  </a:lnTo>
                  <a:lnTo>
                    <a:pt x="2769" y="500"/>
                  </a:lnTo>
                  <a:lnTo>
                    <a:pt x="2770" y="502"/>
                  </a:lnTo>
                  <a:lnTo>
                    <a:pt x="2772" y="504"/>
                  </a:lnTo>
                  <a:lnTo>
                    <a:pt x="2774" y="505"/>
                  </a:lnTo>
                  <a:lnTo>
                    <a:pt x="2778" y="508"/>
                  </a:lnTo>
                  <a:lnTo>
                    <a:pt x="2784" y="510"/>
                  </a:lnTo>
                  <a:lnTo>
                    <a:pt x="2790" y="511"/>
                  </a:lnTo>
                  <a:lnTo>
                    <a:pt x="2796" y="511"/>
                  </a:lnTo>
                  <a:lnTo>
                    <a:pt x="2803" y="511"/>
                  </a:lnTo>
                  <a:lnTo>
                    <a:pt x="2809" y="510"/>
                  </a:lnTo>
                  <a:lnTo>
                    <a:pt x="2814" y="508"/>
                  </a:lnTo>
                  <a:lnTo>
                    <a:pt x="2816" y="507"/>
                  </a:lnTo>
                  <a:lnTo>
                    <a:pt x="2818" y="506"/>
                  </a:lnTo>
                  <a:lnTo>
                    <a:pt x="2821" y="502"/>
                  </a:lnTo>
                  <a:lnTo>
                    <a:pt x="2824" y="499"/>
                  </a:lnTo>
                  <a:lnTo>
                    <a:pt x="2826" y="495"/>
                  </a:lnTo>
                  <a:lnTo>
                    <a:pt x="2827" y="491"/>
                  </a:lnTo>
                  <a:lnTo>
                    <a:pt x="2828" y="480"/>
                  </a:lnTo>
                  <a:lnTo>
                    <a:pt x="2828" y="463"/>
                  </a:lnTo>
                  <a:lnTo>
                    <a:pt x="2828" y="370"/>
                  </a:lnTo>
                  <a:lnTo>
                    <a:pt x="2862" y="370"/>
                  </a:lnTo>
                  <a:lnTo>
                    <a:pt x="2862" y="458"/>
                  </a:lnTo>
                  <a:lnTo>
                    <a:pt x="2862" y="472"/>
                  </a:lnTo>
                  <a:lnTo>
                    <a:pt x="2861" y="484"/>
                  </a:lnTo>
                  <a:lnTo>
                    <a:pt x="2861" y="493"/>
                  </a:lnTo>
                  <a:lnTo>
                    <a:pt x="2859" y="501"/>
                  </a:lnTo>
                  <a:lnTo>
                    <a:pt x="2858" y="507"/>
                  </a:lnTo>
                  <a:lnTo>
                    <a:pt x="2855" y="512"/>
                  </a:lnTo>
                  <a:lnTo>
                    <a:pt x="2853" y="517"/>
                  </a:lnTo>
                  <a:lnTo>
                    <a:pt x="2849" y="522"/>
                  </a:lnTo>
                  <a:lnTo>
                    <a:pt x="2845" y="526"/>
                  </a:lnTo>
                  <a:lnTo>
                    <a:pt x="2841" y="529"/>
                  </a:lnTo>
                  <a:lnTo>
                    <a:pt x="2835" y="532"/>
                  </a:lnTo>
                  <a:lnTo>
                    <a:pt x="2830" y="535"/>
                  </a:lnTo>
                  <a:lnTo>
                    <a:pt x="2823" y="537"/>
                  </a:lnTo>
                  <a:lnTo>
                    <a:pt x="2819" y="538"/>
                  </a:lnTo>
                  <a:lnTo>
                    <a:pt x="2815" y="539"/>
                  </a:lnTo>
                  <a:lnTo>
                    <a:pt x="2807" y="540"/>
                  </a:lnTo>
                  <a:lnTo>
                    <a:pt x="2797" y="540"/>
                  </a:lnTo>
                  <a:lnTo>
                    <a:pt x="2786" y="540"/>
                  </a:lnTo>
                  <a:lnTo>
                    <a:pt x="2776" y="539"/>
                  </a:lnTo>
                  <a:lnTo>
                    <a:pt x="2768" y="537"/>
                  </a:lnTo>
                  <a:lnTo>
                    <a:pt x="2761" y="535"/>
                  </a:lnTo>
                  <a:lnTo>
                    <a:pt x="2755" y="532"/>
                  </a:lnTo>
                  <a:lnTo>
                    <a:pt x="2750" y="528"/>
                  </a:lnTo>
                  <a:lnTo>
                    <a:pt x="2745" y="525"/>
                  </a:lnTo>
                  <a:lnTo>
                    <a:pt x="2741" y="520"/>
                  </a:lnTo>
                  <a:lnTo>
                    <a:pt x="2738" y="516"/>
                  </a:lnTo>
                  <a:lnTo>
                    <a:pt x="2735" y="511"/>
                  </a:lnTo>
                  <a:lnTo>
                    <a:pt x="2733" y="507"/>
                  </a:lnTo>
                  <a:lnTo>
                    <a:pt x="2732" y="502"/>
                  </a:lnTo>
                  <a:lnTo>
                    <a:pt x="2731" y="494"/>
                  </a:lnTo>
                  <a:lnTo>
                    <a:pt x="2729" y="484"/>
                  </a:lnTo>
                  <a:lnTo>
                    <a:pt x="2729" y="473"/>
                  </a:lnTo>
                  <a:lnTo>
                    <a:pt x="2729" y="459"/>
                  </a:lnTo>
                  <a:lnTo>
                    <a:pt x="2729" y="370"/>
                  </a:lnTo>
                  <a:close/>
                  <a:moveTo>
                    <a:pt x="3008" y="537"/>
                  </a:moveTo>
                  <a:lnTo>
                    <a:pt x="2976" y="537"/>
                  </a:lnTo>
                  <a:lnTo>
                    <a:pt x="2976" y="476"/>
                  </a:lnTo>
                  <a:lnTo>
                    <a:pt x="2975" y="459"/>
                  </a:lnTo>
                  <a:lnTo>
                    <a:pt x="2975" y="454"/>
                  </a:lnTo>
                  <a:lnTo>
                    <a:pt x="2974" y="450"/>
                  </a:lnTo>
                  <a:lnTo>
                    <a:pt x="2972" y="447"/>
                  </a:lnTo>
                  <a:lnTo>
                    <a:pt x="2971" y="445"/>
                  </a:lnTo>
                  <a:lnTo>
                    <a:pt x="2969" y="443"/>
                  </a:lnTo>
                  <a:lnTo>
                    <a:pt x="2967" y="441"/>
                  </a:lnTo>
                  <a:lnTo>
                    <a:pt x="2965" y="440"/>
                  </a:lnTo>
                  <a:lnTo>
                    <a:pt x="2962" y="439"/>
                  </a:lnTo>
                  <a:lnTo>
                    <a:pt x="2959" y="438"/>
                  </a:lnTo>
                  <a:lnTo>
                    <a:pt x="2956" y="438"/>
                  </a:lnTo>
                  <a:lnTo>
                    <a:pt x="2952" y="438"/>
                  </a:lnTo>
                  <a:lnTo>
                    <a:pt x="2948" y="439"/>
                  </a:lnTo>
                  <a:lnTo>
                    <a:pt x="2944" y="441"/>
                  </a:lnTo>
                  <a:lnTo>
                    <a:pt x="2941" y="443"/>
                  </a:lnTo>
                  <a:lnTo>
                    <a:pt x="2939" y="444"/>
                  </a:lnTo>
                  <a:lnTo>
                    <a:pt x="2938" y="445"/>
                  </a:lnTo>
                  <a:lnTo>
                    <a:pt x="2935" y="448"/>
                  </a:lnTo>
                  <a:lnTo>
                    <a:pt x="2933" y="451"/>
                  </a:lnTo>
                  <a:lnTo>
                    <a:pt x="2932" y="455"/>
                  </a:lnTo>
                  <a:lnTo>
                    <a:pt x="2931" y="459"/>
                  </a:lnTo>
                  <a:lnTo>
                    <a:pt x="2930" y="465"/>
                  </a:lnTo>
                  <a:lnTo>
                    <a:pt x="2930" y="473"/>
                  </a:lnTo>
                  <a:lnTo>
                    <a:pt x="2929" y="483"/>
                  </a:lnTo>
                  <a:lnTo>
                    <a:pt x="2929" y="537"/>
                  </a:lnTo>
                  <a:lnTo>
                    <a:pt x="2897" y="537"/>
                  </a:lnTo>
                  <a:lnTo>
                    <a:pt x="2897" y="416"/>
                  </a:lnTo>
                  <a:lnTo>
                    <a:pt x="2927" y="416"/>
                  </a:lnTo>
                  <a:lnTo>
                    <a:pt x="2927" y="434"/>
                  </a:lnTo>
                  <a:lnTo>
                    <a:pt x="2931" y="429"/>
                  </a:lnTo>
                  <a:lnTo>
                    <a:pt x="2936" y="425"/>
                  </a:lnTo>
                  <a:lnTo>
                    <a:pt x="2940" y="421"/>
                  </a:lnTo>
                  <a:lnTo>
                    <a:pt x="2945" y="419"/>
                  </a:lnTo>
                  <a:lnTo>
                    <a:pt x="2950" y="416"/>
                  </a:lnTo>
                  <a:lnTo>
                    <a:pt x="2953" y="415"/>
                  </a:lnTo>
                  <a:lnTo>
                    <a:pt x="2955" y="415"/>
                  </a:lnTo>
                  <a:lnTo>
                    <a:pt x="2961" y="414"/>
                  </a:lnTo>
                  <a:lnTo>
                    <a:pt x="2967" y="413"/>
                  </a:lnTo>
                  <a:lnTo>
                    <a:pt x="2972" y="414"/>
                  </a:lnTo>
                  <a:lnTo>
                    <a:pt x="2977" y="414"/>
                  </a:lnTo>
                  <a:lnTo>
                    <a:pt x="2982" y="416"/>
                  </a:lnTo>
                  <a:lnTo>
                    <a:pt x="2986" y="417"/>
                  </a:lnTo>
                  <a:lnTo>
                    <a:pt x="2991" y="419"/>
                  </a:lnTo>
                  <a:lnTo>
                    <a:pt x="2994" y="422"/>
                  </a:lnTo>
                  <a:lnTo>
                    <a:pt x="2997" y="424"/>
                  </a:lnTo>
                  <a:lnTo>
                    <a:pt x="3000" y="427"/>
                  </a:lnTo>
                  <a:lnTo>
                    <a:pt x="3002" y="430"/>
                  </a:lnTo>
                  <a:lnTo>
                    <a:pt x="3004" y="433"/>
                  </a:lnTo>
                  <a:lnTo>
                    <a:pt x="3006" y="441"/>
                  </a:lnTo>
                  <a:lnTo>
                    <a:pt x="3007" y="450"/>
                  </a:lnTo>
                  <a:lnTo>
                    <a:pt x="3008" y="462"/>
                  </a:lnTo>
                  <a:lnTo>
                    <a:pt x="3008" y="537"/>
                  </a:lnTo>
                  <a:close/>
                  <a:moveTo>
                    <a:pt x="3040" y="370"/>
                  </a:moveTo>
                  <a:lnTo>
                    <a:pt x="3072" y="370"/>
                  </a:lnTo>
                  <a:lnTo>
                    <a:pt x="3072" y="400"/>
                  </a:lnTo>
                  <a:lnTo>
                    <a:pt x="3040" y="400"/>
                  </a:lnTo>
                  <a:lnTo>
                    <a:pt x="3040" y="370"/>
                  </a:lnTo>
                  <a:close/>
                  <a:moveTo>
                    <a:pt x="3040" y="416"/>
                  </a:moveTo>
                  <a:lnTo>
                    <a:pt x="3072" y="416"/>
                  </a:lnTo>
                  <a:lnTo>
                    <a:pt x="3072" y="537"/>
                  </a:lnTo>
                  <a:lnTo>
                    <a:pt x="3040" y="537"/>
                  </a:lnTo>
                  <a:lnTo>
                    <a:pt x="3040" y="416"/>
                  </a:lnTo>
                  <a:close/>
                  <a:moveTo>
                    <a:pt x="3098" y="475"/>
                  </a:moveTo>
                  <a:lnTo>
                    <a:pt x="3098" y="467"/>
                  </a:lnTo>
                  <a:lnTo>
                    <a:pt x="3100" y="459"/>
                  </a:lnTo>
                  <a:lnTo>
                    <a:pt x="3102" y="452"/>
                  </a:lnTo>
                  <a:lnTo>
                    <a:pt x="3106" y="444"/>
                  </a:lnTo>
                  <a:lnTo>
                    <a:pt x="3110" y="437"/>
                  </a:lnTo>
                  <a:lnTo>
                    <a:pt x="3113" y="434"/>
                  </a:lnTo>
                  <a:lnTo>
                    <a:pt x="3115" y="431"/>
                  </a:lnTo>
                  <a:lnTo>
                    <a:pt x="3118" y="428"/>
                  </a:lnTo>
                  <a:lnTo>
                    <a:pt x="3121" y="426"/>
                  </a:lnTo>
                  <a:lnTo>
                    <a:pt x="3128" y="421"/>
                  </a:lnTo>
                  <a:lnTo>
                    <a:pt x="3135" y="418"/>
                  </a:lnTo>
                  <a:lnTo>
                    <a:pt x="3143" y="415"/>
                  </a:lnTo>
                  <a:lnTo>
                    <a:pt x="3152" y="414"/>
                  </a:lnTo>
                  <a:lnTo>
                    <a:pt x="3160" y="413"/>
                  </a:lnTo>
                  <a:lnTo>
                    <a:pt x="3167" y="414"/>
                  </a:lnTo>
                  <a:lnTo>
                    <a:pt x="3173" y="415"/>
                  </a:lnTo>
                  <a:lnTo>
                    <a:pt x="3180" y="416"/>
                  </a:lnTo>
                  <a:lnTo>
                    <a:pt x="3185" y="418"/>
                  </a:lnTo>
                  <a:lnTo>
                    <a:pt x="3191" y="420"/>
                  </a:lnTo>
                  <a:lnTo>
                    <a:pt x="3196" y="424"/>
                  </a:lnTo>
                  <a:lnTo>
                    <a:pt x="3198" y="425"/>
                  </a:lnTo>
                  <a:lnTo>
                    <a:pt x="3201" y="427"/>
                  </a:lnTo>
                  <a:lnTo>
                    <a:pt x="3205" y="431"/>
                  </a:lnTo>
                  <a:lnTo>
                    <a:pt x="3210" y="436"/>
                  </a:lnTo>
                  <a:lnTo>
                    <a:pt x="3213" y="441"/>
                  </a:lnTo>
                  <a:lnTo>
                    <a:pt x="3216" y="446"/>
                  </a:lnTo>
                  <a:lnTo>
                    <a:pt x="3219" y="452"/>
                  </a:lnTo>
                  <a:lnTo>
                    <a:pt x="3220" y="457"/>
                  </a:lnTo>
                  <a:lnTo>
                    <a:pt x="3222" y="463"/>
                  </a:lnTo>
                  <a:lnTo>
                    <a:pt x="3223" y="470"/>
                  </a:lnTo>
                  <a:lnTo>
                    <a:pt x="3223" y="476"/>
                  </a:lnTo>
                  <a:lnTo>
                    <a:pt x="3223" y="483"/>
                  </a:lnTo>
                  <a:lnTo>
                    <a:pt x="3222" y="490"/>
                  </a:lnTo>
                  <a:lnTo>
                    <a:pt x="3220" y="496"/>
                  </a:lnTo>
                  <a:lnTo>
                    <a:pt x="3219" y="502"/>
                  </a:lnTo>
                  <a:lnTo>
                    <a:pt x="3216" y="507"/>
                  </a:lnTo>
                  <a:lnTo>
                    <a:pt x="3213" y="512"/>
                  </a:lnTo>
                  <a:lnTo>
                    <a:pt x="3209" y="517"/>
                  </a:lnTo>
                  <a:lnTo>
                    <a:pt x="3205" y="522"/>
                  </a:lnTo>
                  <a:lnTo>
                    <a:pt x="3201" y="526"/>
                  </a:lnTo>
                  <a:lnTo>
                    <a:pt x="3196" y="530"/>
                  </a:lnTo>
                  <a:lnTo>
                    <a:pt x="3191" y="533"/>
                  </a:lnTo>
                  <a:lnTo>
                    <a:pt x="3185" y="536"/>
                  </a:lnTo>
                  <a:lnTo>
                    <a:pt x="3179" y="538"/>
                  </a:lnTo>
                  <a:lnTo>
                    <a:pt x="3173" y="539"/>
                  </a:lnTo>
                  <a:lnTo>
                    <a:pt x="3167" y="540"/>
                  </a:lnTo>
                  <a:lnTo>
                    <a:pt x="3161" y="540"/>
                  </a:lnTo>
                  <a:lnTo>
                    <a:pt x="3152" y="540"/>
                  </a:lnTo>
                  <a:lnTo>
                    <a:pt x="3148" y="539"/>
                  </a:lnTo>
                  <a:lnTo>
                    <a:pt x="3144" y="538"/>
                  </a:lnTo>
                  <a:lnTo>
                    <a:pt x="3136" y="536"/>
                  </a:lnTo>
                  <a:lnTo>
                    <a:pt x="3129" y="533"/>
                  </a:lnTo>
                  <a:lnTo>
                    <a:pt x="3122" y="528"/>
                  </a:lnTo>
                  <a:lnTo>
                    <a:pt x="3115" y="523"/>
                  </a:lnTo>
                  <a:lnTo>
                    <a:pt x="3113" y="520"/>
                  </a:lnTo>
                  <a:lnTo>
                    <a:pt x="3110" y="517"/>
                  </a:lnTo>
                  <a:lnTo>
                    <a:pt x="3106" y="511"/>
                  </a:lnTo>
                  <a:lnTo>
                    <a:pt x="3102" y="503"/>
                  </a:lnTo>
                  <a:lnTo>
                    <a:pt x="3100" y="494"/>
                  </a:lnTo>
                  <a:lnTo>
                    <a:pt x="3099" y="490"/>
                  </a:lnTo>
                  <a:lnTo>
                    <a:pt x="3098" y="485"/>
                  </a:lnTo>
                  <a:lnTo>
                    <a:pt x="3098" y="475"/>
                  </a:lnTo>
                  <a:close/>
                  <a:moveTo>
                    <a:pt x="3131" y="477"/>
                  </a:moveTo>
                  <a:lnTo>
                    <a:pt x="3131" y="485"/>
                  </a:lnTo>
                  <a:lnTo>
                    <a:pt x="3132" y="489"/>
                  </a:lnTo>
                  <a:lnTo>
                    <a:pt x="3133" y="493"/>
                  </a:lnTo>
                  <a:lnTo>
                    <a:pt x="3134" y="496"/>
                  </a:lnTo>
                  <a:lnTo>
                    <a:pt x="3136" y="499"/>
                  </a:lnTo>
                  <a:lnTo>
                    <a:pt x="3137" y="502"/>
                  </a:lnTo>
                  <a:lnTo>
                    <a:pt x="3139" y="504"/>
                  </a:lnTo>
                  <a:lnTo>
                    <a:pt x="3144" y="509"/>
                  </a:lnTo>
                  <a:lnTo>
                    <a:pt x="3146" y="510"/>
                  </a:lnTo>
                  <a:lnTo>
                    <a:pt x="3149" y="512"/>
                  </a:lnTo>
                  <a:lnTo>
                    <a:pt x="3152" y="513"/>
                  </a:lnTo>
                  <a:lnTo>
                    <a:pt x="3154" y="513"/>
                  </a:lnTo>
                  <a:lnTo>
                    <a:pt x="3157" y="514"/>
                  </a:lnTo>
                  <a:lnTo>
                    <a:pt x="3160" y="514"/>
                  </a:lnTo>
                  <a:lnTo>
                    <a:pt x="3166" y="513"/>
                  </a:lnTo>
                  <a:lnTo>
                    <a:pt x="3172" y="512"/>
                  </a:lnTo>
                  <a:lnTo>
                    <a:pt x="3175" y="510"/>
                  </a:lnTo>
                  <a:lnTo>
                    <a:pt x="3177" y="509"/>
                  </a:lnTo>
                  <a:lnTo>
                    <a:pt x="3181" y="504"/>
                  </a:lnTo>
                  <a:lnTo>
                    <a:pt x="3183" y="502"/>
                  </a:lnTo>
                  <a:lnTo>
                    <a:pt x="3185" y="499"/>
                  </a:lnTo>
                  <a:lnTo>
                    <a:pt x="3187" y="496"/>
                  </a:lnTo>
                  <a:lnTo>
                    <a:pt x="3188" y="493"/>
                  </a:lnTo>
                  <a:lnTo>
                    <a:pt x="3189" y="489"/>
                  </a:lnTo>
                  <a:lnTo>
                    <a:pt x="3189" y="485"/>
                  </a:lnTo>
                  <a:lnTo>
                    <a:pt x="3190" y="477"/>
                  </a:lnTo>
                  <a:lnTo>
                    <a:pt x="3189" y="468"/>
                  </a:lnTo>
                  <a:lnTo>
                    <a:pt x="3188" y="461"/>
                  </a:lnTo>
                  <a:lnTo>
                    <a:pt x="3187" y="458"/>
                  </a:lnTo>
                  <a:lnTo>
                    <a:pt x="3185" y="454"/>
                  </a:lnTo>
                  <a:lnTo>
                    <a:pt x="3183" y="452"/>
                  </a:lnTo>
                  <a:lnTo>
                    <a:pt x="3181" y="449"/>
                  </a:lnTo>
                  <a:lnTo>
                    <a:pt x="3177" y="445"/>
                  </a:lnTo>
                  <a:lnTo>
                    <a:pt x="3175" y="443"/>
                  </a:lnTo>
                  <a:lnTo>
                    <a:pt x="3172" y="442"/>
                  </a:lnTo>
                  <a:lnTo>
                    <a:pt x="3169" y="441"/>
                  </a:lnTo>
                  <a:lnTo>
                    <a:pt x="3166" y="440"/>
                  </a:lnTo>
                  <a:lnTo>
                    <a:pt x="3163" y="440"/>
                  </a:lnTo>
                  <a:lnTo>
                    <a:pt x="3160" y="440"/>
                  </a:lnTo>
                  <a:lnTo>
                    <a:pt x="3154" y="440"/>
                  </a:lnTo>
                  <a:lnTo>
                    <a:pt x="3149" y="442"/>
                  </a:lnTo>
                  <a:lnTo>
                    <a:pt x="3146" y="443"/>
                  </a:lnTo>
                  <a:lnTo>
                    <a:pt x="3144" y="445"/>
                  </a:lnTo>
                  <a:lnTo>
                    <a:pt x="3139" y="449"/>
                  </a:lnTo>
                  <a:lnTo>
                    <a:pt x="3137" y="452"/>
                  </a:lnTo>
                  <a:lnTo>
                    <a:pt x="3136" y="455"/>
                  </a:lnTo>
                  <a:lnTo>
                    <a:pt x="3134" y="458"/>
                  </a:lnTo>
                  <a:lnTo>
                    <a:pt x="3133" y="461"/>
                  </a:lnTo>
                  <a:lnTo>
                    <a:pt x="3132" y="464"/>
                  </a:lnTo>
                  <a:lnTo>
                    <a:pt x="3131" y="468"/>
                  </a:lnTo>
                  <a:lnTo>
                    <a:pt x="3131" y="477"/>
                  </a:lnTo>
                  <a:close/>
                </a:path>
              </a:pathLst>
            </a:custGeom>
            <a:solidFill>
              <a:srgbClr val="002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24"/>
            <p:cNvSpPr>
              <a:spLocks noEditPoints="1"/>
            </p:cNvSpPr>
            <p:nvPr userDrawn="1"/>
          </p:nvSpPr>
          <p:spPr bwMode="auto">
            <a:xfrm>
              <a:off x="3829050" y="3016250"/>
              <a:ext cx="819150" cy="815975"/>
            </a:xfrm>
            <a:custGeom>
              <a:avLst/>
              <a:gdLst>
                <a:gd name="T0" fmla="*/ 334 w 516"/>
                <a:gd name="T1" fmla="*/ 56 h 514"/>
                <a:gd name="T2" fmla="*/ 369 w 516"/>
                <a:gd name="T3" fmla="*/ 81 h 514"/>
                <a:gd name="T4" fmla="*/ 405 w 516"/>
                <a:gd name="T5" fmla="*/ 56 h 514"/>
                <a:gd name="T6" fmla="*/ 429 w 516"/>
                <a:gd name="T7" fmla="*/ 178 h 514"/>
                <a:gd name="T8" fmla="*/ 464 w 516"/>
                <a:gd name="T9" fmla="*/ 153 h 514"/>
                <a:gd name="T10" fmla="*/ 451 w 516"/>
                <a:gd name="T11" fmla="*/ 112 h 514"/>
                <a:gd name="T12" fmla="*/ 437 w 516"/>
                <a:gd name="T13" fmla="*/ 153 h 514"/>
                <a:gd name="T14" fmla="*/ 489 w 516"/>
                <a:gd name="T15" fmla="*/ 249 h 514"/>
                <a:gd name="T16" fmla="*/ 445 w 516"/>
                <a:gd name="T17" fmla="*/ 249 h 514"/>
                <a:gd name="T18" fmla="*/ 480 w 516"/>
                <a:gd name="T19" fmla="*/ 275 h 514"/>
                <a:gd name="T20" fmla="*/ 516 w 516"/>
                <a:gd name="T21" fmla="*/ 249 h 514"/>
                <a:gd name="T22" fmla="*/ 442 w 516"/>
                <a:gd name="T23" fmla="*/ 362 h 514"/>
                <a:gd name="T24" fmla="*/ 429 w 516"/>
                <a:gd name="T25" fmla="*/ 403 h 514"/>
                <a:gd name="T26" fmla="*/ 464 w 516"/>
                <a:gd name="T27" fmla="*/ 377 h 514"/>
                <a:gd name="T28" fmla="*/ 377 w 516"/>
                <a:gd name="T29" fmla="*/ 443 h 514"/>
                <a:gd name="T30" fmla="*/ 334 w 516"/>
                <a:gd name="T31" fmla="*/ 443 h 514"/>
                <a:gd name="T32" fmla="*/ 369 w 516"/>
                <a:gd name="T33" fmla="*/ 469 h 514"/>
                <a:gd name="T34" fmla="*/ 404 w 516"/>
                <a:gd name="T35" fmla="*/ 443 h 514"/>
                <a:gd name="T36" fmla="*/ 258 w 516"/>
                <a:gd name="T37" fmla="*/ 447 h 514"/>
                <a:gd name="T38" fmla="*/ 244 w 516"/>
                <a:gd name="T39" fmla="*/ 488 h 514"/>
                <a:gd name="T40" fmla="*/ 279 w 516"/>
                <a:gd name="T41" fmla="*/ 514 h 514"/>
                <a:gd name="T42" fmla="*/ 266 w 516"/>
                <a:gd name="T43" fmla="*/ 473 h 514"/>
                <a:gd name="T44" fmla="*/ 138 w 516"/>
                <a:gd name="T45" fmla="*/ 443 h 514"/>
                <a:gd name="T46" fmla="*/ 125 w 516"/>
                <a:gd name="T47" fmla="*/ 484 h 514"/>
                <a:gd name="T48" fmla="*/ 160 w 516"/>
                <a:gd name="T49" fmla="*/ 459 h 514"/>
                <a:gd name="T50" fmla="*/ 73 w 516"/>
                <a:gd name="T51" fmla="*/ 361 h 514"/>
                <a:gd name="T52" fmla="*/ 30 w 516"/>
                <a:gd name="T53" fmla="*/ 361 h 514"/>
                <a:gd name="T54" fmla="*/ 65 w 516"/>
                <a:gd name="T55" fmla="*/ 387 h 514"/>
                <a:gd name="T56" fmla="*/ 100 w 516"/>
                <a:gd name="T57" fmla="*/ 361 h 514"/>
                <a:gd name="T58" fmla="*/ 57 w 516"/>
                <a:gd name="T59" fmla="*/ 291 h 514"/>
                <a:gd name="T60" fmla="*/ 43 w 516"/>
                <a:gd name="T61" fmla="*/ 249 h 514"/>
                <a:gd name="T62" fmla="*/ 0 w 516"/>
                <a:gd name="T63" fmla="*/ 249 h 514"/>
                <a:gd name="T64" fmla="*/ 35 w 516"/>
                <a:gd name="T65" fmla="*/ 275 h 514"/>
                <a:gd name="T66" fmla="*/ 30 w 516"/>
                <a:gd name="T67" fmla="*/ 138 h 514"/>
                <a:gd name="T68" fmla="*/ 65 w 516"/>
                <a:gd name="T69" fmla="*/ 163 h 514"/>
                <a:gd name="T70" fmla="*/ 100 w 516"/>
                <a:gd name="T71" fmla="*/ 138 h 514"/>
                <a:gd name="T72" fmla="*/ 125 w 516"/>
                <a:gd name="T73" fmla="*/ 97 h 514"/>
                <a:gd name="T74" fmla="*/ 160 w 516"/>
                <a:gd name="T75" fmla="*/ 72 h 514"/>
                <a:gd name="T76" fmla="*/ 146 w 516"/>
                <a:gd name="T77" fmla="*/ 30 h 514"/>
                <a:gd name="T78" fmla="*/ 133 w 516"/>
                <a:gd name="T79" fmla="*/ 72 h 514"/>
                <a:gd name="T80" fmla="*/ 258 w 516"/>
                <a:gd name="T81" fmla="*/ 51 h 514"/>
                <a:gd name="T82" fmla="*/ 293 w 516"/>
                <a:gd name="T83" fmla="*/ 26 h 514"/>
                <a:gd name="T84" fmla="*/ 250 w 516"/>
                <a:gd name="T85" fmla="*/ 26 h 514"/>
                <a:gd name="T86" fmla="*/ 236 w 516"/>
                <a:gd name="T87" fmla="*/ 67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16" h="514">
                  <a:moveTo>
                    <a:pt x="369" y="30"/>
                  </a:moveTo>
                  <a:lnTo>
                    <a:pt x="361" y="56"/>
                  </a:lnTo>
                  <a:lnTo>
                    <a:pt x="334" y="56"/>
                  </a:lnTo>
                  <a:lnTo>
                    <a:pt x="356" y="72"/>
                  </a:lnTo>
                  <a:lnTo>
                    <a:pt x="348" y="97"/>
                  </a:lnTo>
                  <a:lnTo>
                    <a:pt x="369" y="81"/>
                  </a:lnTo>
                  <a:lnTo>
                    <a:pt x="391" y="97"/>
                  </a:lnTo>
                  <a:lnTo>
                    <a:pt x="383" y="72"/>
                  </a:lnTo>
                  <a:lnTo>
                    <a:pt x="405" y="56"/>
                  </a:lnTo>
                  <a:lnTo>
                    <a:pt x="378" y="56"/>
                  </a:lnTo>
                  <a:lnTo>
                    <a:pt x="369" y="30"/>
                  </a:lnTo>
                  <a:close/>
                  <a:moveTo>
                    <a:pt x="429" y="178"/>
                  </a:moveTo>
                  <a:lnTo>
                    <a:pt x="451" y="163"/>
                  </a:lnTo>
                  <a:lnTo>
                    <a:pt x="472" y="178"/>
                  </a:lnTo>
                  <a:lnTo>
                    <a:pt x="464" y="153"/>
                  </a:lnTo>
                  <a:lnTo>
                    <a:pt x="486" y="137"/>
                  </a:lnTo>
                  <a:lnTo>
                    <a:pt x="459" y="137"/>
                  </a:lnTo>
                  <a:lnTo>
                    <a:pt x="451" y="112"/>
                  </a:lnTo>
                  <a:lnTo>
                    <a:pt x="442" y="137"/>
                  </a:lnTo>
                  <a:lnTo>
                    <a:pt x="416" y="137"/>
                  </a:lnTo>
                  <a:lnTo>
                    <a:pt x="437" y="153"/>
                  </a:lnTo>
                  <a:lnTo>
                    <a:pt x="429" y="178"/>
                  </a:lnTo>
                  <a:close/>
                  <a:moveTo>
                    <a:pt x="516" y="249"/>
                  </a:moveTo>
                  <a:lnTo>
                    <a:pt x="489" y="249"/>
                  </a:lnTo>
                  <a:lnTo>
                    <a:pt x="480" y="223"/>
                  </a:lnTo>
                  <a:lnTo>
                    <a:pt x="472" y="249"/>
                  </a:lnTo>
                  <a:lnTo>
                    <a:pt x="445" y="249"/>
                  </a:lnTo>
                  <a:lnTo>
                    <a:pt x="467" y="265"/>
                  </a:lnTo>
                  <a:lnTo>
                    <a:pt x="459" y="291"/>
                  </a:lnTo>
                  <a:lnTo>
                    <a:pt x="480" y="275"/>
                  </a:lnTo>
                  <a:lnTo>
                    <a:pt x="502" y="291"/>
                  </a:lnTo>
                  <a:lnTo>
                    <a:pt x="494" y="265"/>
                  </a:lnTo>
                  <a:lnTo>
                    <a:pt x="516" y="249"/>
                  </a:lnTo>
                  <a:close/>
                  <a:moveTo>
                    <a:pt x="459" y="361"/>
                  </a:moveTo>
                  <a:lnTo>
                    <a:pt x="451" y="336"/>
                  </a:lnTo>
                  <a:lnTo>
                    <a:pt x="442" y="362"/>
                  </a:lnTo>
                  <a:lnTo>
                    <a:pt x="416" y="361"/>
                  </a:lnTo>
                  <a:lnTo>
                    <a:pt x="437" y="377"/>
                  </a:lnTo>
                  <a:lnTo>
                    <a:pt x="429" y="403"/>
                  </a:lnTo>
                  <a:lnTo>
                    <a:pt x="451" y="387"/>
                  </a:lnTo>
                  <a:lnTo>
                    <a:pt x="472" y="403"/>
                  </a:lnTo>
                  <a:lnTo>
                    <a:pt x="464" y="377"/>
                  </a:lnTo>
                  <a:lnTo>
                    <a:pt x="486" y="361"/>
                  </a:lnTo>
                  <a:lnTo>
                    <a:pt x="459" y="361"/>
                  </a:lnTo>
                  <a:close/>
                  <a:moveTo>
                    <a:pt x="377" y="443"/>
                  </a:moveTo>
                  <a:lnTo>
                    <a:pt x="369" y="417"/>
                  </a:lnTo>
                  <a:lnTo>
                    <a:pt x="361" y="443"/>
                  </a:lnTo>
                  <a:lnTo>
                    <a:pt x="334" y="443"/>
                  </a:lnTo>
                  <a:lnTo>
                    <a:pt x="356" y="459"/>
                  </a:lnTo>
                  <a:lnTo>
                    <a:pt x="348" y="484"/>
                  </a:lnTo>
                  <a:lnTo>
                    <a:pt x="369" y="469"/>
                  </a:lnTo>
                  <a:lnTo>
                    <a:pt x="391" y="484"/>
                  </a:lnTo>
                  <a:lnTo>
                    <a:pt x="382" y="459"/>
                  </a:lnTo>
                  <a:lnTo>
                    <a:pt x="404" y="443"/>
                  </a:lnTo>
                  <a:lnTo>
                    <a:pt x="377" y="443"/>
                  </a:lnTo>
                  <a:close/>
                  <a:moveTo>
                    <a:pt x="266" y="473"/>
                  </a:moveTo>
                  <a:lnTo>
                    <a:pt x="258" y="447"/>
                  </a:lnTo>
                  <a:lnTo>
                    <a:pt x="250" y="473"/>
                  </a:lnTo>
                  <a:lnTo>
                    <a:pt x="223" y="473"/>
                  </a:lnTo>
                  <a:lnTo>
                    <a:pt x="244" y="488"/>
                  </a:lnTo>
                  <a:lnTo>
                    <a:pt x="236" y="514"/>
                  </a:lnTo>
                  <a:lnTo>
                    <a:pt x="258" y="498"/>
                  </a:lnTo>
                  <a:lnTo>
                    <a:pt x="279" y="514"/>
                  </a:lnTo>
                  <a:lnTo>
                    <a:pt x="271" y="488"/>
                  </a:lnTo>
                  <a:lnTo>
                    <a:pt x="293" y="473"/>
                  </a:lnTo>
                  <a:lnTo>
                    <a:pt x="266" y="473"/>
                  </a:lnTo>
                  <a:close/>
                  <a:moveTo>
                    <a:pt x="155" y="443"/>
                  </a:moveTo>
                  <a:lnTo>
                    <a:pt x="147" y="417"/>
                  </a:lnTo>
                  <a:lnTo>
                    <a:pt x="138" y="443"/>
                  </a:lnTo>
                  <a:lnTo>
                    <a:pt x="111" y="443"/>
                  </a:lnTo>
                  <a:lnTo>
                    <a:pt x="133" y="459"/>
                  </a:lnTo>
                  <a:lnTo>
                    <a:pt x="125" y="484"/>
                  </a:lnTo>
                  <a:lnTo>
                    <a:pt x="147" y="469"/>
                  </a:lnTo>
                  <a:lnTo>
                    <a:pt x="168" y="484"/>
                  </a:lnTo>
                  <a:lnTo>
                    <a:pt x="160" y="459"/>
                  </a:lnTo>
                  <a:lnTo>
                    <a:pt x="182" y="443"/>
                  </a:lnTo>
                  <a:lnTo>
                    <a:pt x="155" y="443"/>
                  </a:lnTo>
                  <a:close/>
                  <a:moveTo>
                    <a:pt x="73" y="361"/>
                  </a:moveTo>
                  <a:lnTo>
                    <a:pt x="65" y="336"/>
                  </a:lnTo>
                  <a:lnTo>
                    <a:pt x="57" y="362"/>
                  </a:lnTo>
                  <a:lnTo>
                    <a:pt x="30" y="361"/>
                  </a:lnTo>
                  <a:lnTo>
                    <a:pt x="52" y="377"/>
                  </a:lnTo>
                  <a:lnTo>
                    <a:pt x="43" y="403"/>
                  </a:lnTo>
                  <a:lnTo>
                    <a:pt x="65" y="387"/>
                  </a:lnTo>
                  <a:lnTo>
                    <a:pt x="86" y="403"/>
                  </a:lnTo>
                  <a:lnTo>
                    <a:pt x="78" y="377"/>
                  </a:lnTo>
                  <a:lnTo>
                    <a:pt x="100" y="361"/>
                  </a:lnTo>
                  <a:lnTo>
                    <a:pt x="73" y="361"/>
                  </a:lnTo>
                  <a:close/>
                  <a:moveTo>
                    <a:pt x="35" y="275"/>
                  </a:moveTo>
                  <a:lnTo>
                    <a:pt x="57" y="291"/>
                  </a:lnTo>
                  <a:lnTo>
                    <a:pt x="48" y="266"/>
                  </a:lnTo>
                  <a:lnTo>
                    <a:pt x="70" y="249"/>
                  </a:lnTo>
                  <a:lnTo>
                    <a:pt x="43" y="249"/>
                  </a:lnTo>
                  <a:lnTo>
                    <a:pt x="35" y="223"/>
                  </a:lnTo>
                  <a:lnTo>
                    <a:pt x="27" y="249"/>
                  </a:lnTo>
                  <a:lnTo>
                    <a:pt x="0" y="249"/>
                  </a:lnTo>
                  <a:lnTo>
                    <a:pt x="22" y="266"/>
                  </a:lnTo>
                  <a:lnTo>
                    <a:pt x="14" y="291"/>
                  </a:lnTo>
                  <a:lnTo>
                    <a:pt x="35" y="275"/>
                  </a:lnTo>
                  <a:close/>
                  <a:moveTo>
                    <a:pt x="65" y="112"/>
                  </a:moveTo>
                  <a:lnTo>
                    <a:pt x="57" y="138"/>
                  </a:lnTo>
                  <a:lnTo>
                    <a:pt x="30" y="138"/>
                  </a:lnTo>
                  <a:lnTo>
                    <a:pt x="52" y="153"/>
                  </a:lnTo>
                  <a:lnTo>
                    <a:pt x="43" y="179"/>
                  </a:lnTo>
                  <a:lnTo>
                    <a:pt x="65" y="163"/>
                  </a:lnTo>
                  <a:lnTo>
                    <a:pt x="86" y="179"/>
                  </a:lnTo>
                  <a:lnTo>
                    <a:pt x="78" y="153"/>
                  </a:lnTo>
                  <a:lnTo>
                    <a:pt x="100" y="138"/>
                  </a:lnTo>
                  <a:lnTo>
                    <a:pt x="73" y="138"/>
                  </a:lnTo>
                  <a:lnTo>
                    <a:pt x="65" y="112"/>
                  </a:lnTo>
                  <a:close/>
                  <a:moveTo>
                    <a:pt x="125" y="97"/>
                  </a:moveTo>
                  <a:lnTo>
                    <a:pt x="146" y="81"/>
                  </a:lnTo>
                  <a:lnTo>
                    <a:pt x="168" y="97"/>
                  </a:lnTo>
                  <a:lnTo>
                    <a:pt x="160" y="72"/>
                  </a:lnTo>
                  <a:lnTo>
                    <a:pt x="182" y="56"/>
                  </a:lnTo>
                  <a:lnTo>
                    <a:pt x="155" y="56"/>
                  </a:lnTo>
                  <a:lnTo>
                    <a:pt x="146" y="30"/>
                  </a:lnTo>
                  <a:lnTo>
                    <a:pt x="138" y="56"/>
                  </a:lnTo>
                  <a:lnTo>
                    <a:pt x="111" y="56"/>
                  </a:lnTo>
                  <a:lnTo>
                    <a:pt x="133" y="72"/>
                  </a:lnTo>
                  <a:lnTo>
                    <a:pt x="125" y="97"/>
                  </a:lnTo>
                  <a:close/>
                  <a:moveTo>
                    <a:pt x="236" y="67"/>
                  </a:moveTo>
                  <a:lnTo>
                    <a:pt x="258" y="51"/>
                  </a:lnTo>
                  <a:lnTo>
                    <a:pt x="279" y="67"/>
                  </a:lnTo>
                  <a:lnTo>
                    <a:pt x="271" y="42"/>
                  </a:lnTo>
                  <a:lnTo>
                    <a:pt x="293" y="26"/>
                  </a:lnTo>
                  <a:lnTo>
                    <a:pt x="266" y="26"/>
                  </a:lnTo>
                  <a:lnTo>
                    <a:pt x="258" y="0"/>
                  </a:lnTo>
                  <a:lnTo>
                    <a:pt x="250" y="26"/>
                  </a:lnTo>
                  <a:lnTo>
                    <a:pt x="223" y="26"/>
                  </a:lnTo>
                  <a:lnTo>
                    <a:pt x="244" y="42"/>
                  </a:lnTo>
                  <a:lnTo>
                    <a:pt x="236" y="67"/>
                  </a:lnTo>
                  <a:close/>
                </a:path>
              </a:pathLst>
            </a:custGeom>
            <a:solidFill>
              <a:srgbClr val="FFE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F1A42AC0-BE20-4CE2-AF92-220A335E7B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39815" y="1988823"/>
            <a:ext cx="6985423" cy="2304297"/>
          </a:xfrm>
        </p:spPr>
        <p:txBody>
          <a:bodyPr tIns="144000" anchor="t" anchorCtr="0"/>
          <a:lstStyle>
            <a:lvl1pPr algn="l">
              <a:lnSpc>
                <a:spcPct val="72000"/>
              </a:lnSpc>
              <a:defRPr sz="8000" spc="-3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thank</a:t>
            </a:r>
            <a:br>
              <a:rPr lang="en-US" dirty="0"/>
            </a:br>
            <a:r>
              <a:rPr lang="en-US" dirty="0"/>
              <a:t>you message.</a:t>
            </a:r>
            <a:endParaRPr lang="fi-FI" dirty="0"/>
          </a:p>
        </p:txBody>
      </p:sp>
      <p:grpSp>
        <p:nvGrpSpPr>
          <p:cNvPr id="22" name="Group 21"/>
          <p:cNvGrpSpPr>
            <a:grpSpLocks noChangeAspect="1"/>
          </p:cNvGrpSpPr>
          <p:nvPr userDrawn="1"/>
        </p:nvGrpSpPr>
        <p:grpSpPr>
          <a:xfrm>
            <a:off x="1343025" y="1053190"/>
            <a:ext cx="2032628" cy="3744000"/>
            <a:chOff x="3390900" y="-1549400"/>
            <a:chExt cx="5403850" cy="9953625"/>
          </a:xfrm>
          <a:solidFill>
            <a:schemeClr val="bg1"/>
          </a:solidFill>
        </p:grpSpPr>
        <p:sp>
          <p:nvSpPr>
            <p:cNvPr id="23" name="Freeform 6"/>
            <p:cNvSpPr>
              <a:spLocks noEditPoints="1"/>
            </p:cNvSpPr>
            <p:nvPr userDrawn="1"/>
          </p:nvSpPr>
          <p:spPr bwMode="auto">
            <a:xfrm>
              <a:off x="3390900" y="-1549400"/>
              <a:ext cx="5403850" cy="8020050"/>
            </a:xfrm>
            <a:custGeom>
              <a:avLst/>
              <a:gdLst>
                <a:gd name="T0" fmla="*/ 930 w 3404"/>
                <a:gd name="T1" fmla="*/ 2771 h 5052"/>
                <a:gd name="T2" fmla="*/ 940 w 3404"/>
                <a:gd name="T3" fmla="*/ 4371 h 5052"/>
                <a:gd name="T4" fmla="*/ 1219 w 3404"/>
                <a:gd name="T5" fmla="*/ 4379 h 5052"/>
                <a:gd name="T6" fmla="*/ 2178 w 3404"/>
                <a:gd name="T7" fmla="*/ 2741 h 5052"/>
                <a:gd name="T8" fmla="*/ 2208 w 3404"/>
                <a:gd name="T9" fmla="*/ 4363 h 5052"/>
                <a:gd name="T10" fmla="*/ 2467 w 3404"/>
                <a:gd name="T11" fmla="*/ 4349 h 5052"/>
                <a:gd name="T12" fmla="*/ 2472 w 3404"/>
                <a:gd name="T13" fmla="*/ 2767 h 5052"/>
                <a:gd name="T14" fmla="*/ 2714 w 3404"/>
                <a:gd name="T15" fmla="*/ 381 h 5052"/>
                <a:gd name="T16" fmla="*/ 2176 w 3404"/>
                <a:gd name="T17" fmla="*/ 2137 h 5052"/>
                <a:gd name="T18" fmla="*/ 2522 w 3404"/>
                <a:gd name="T19" fmla="*/ 2651 h 5052"/>
                <a:gd name="T20" fmla="*/ 2592 w 3404"/>
                <a:gd name="T21" fmla="*/ 2749 h 5052"/>
                <a:gd name="T22" fmla="*/ 2587 w 3404"/>
                <a:gd name="T23" fmla="*/ 4375 h 5052"/>
                <a:gd name="T24" fmla="*/ 2515 w 3404"/>
                <a:gd name="T25" fmla="*/ 4462 h 5052"/>
                <a:gd name="T26" fmla="*/ 2200 w 3404"/>
                <a:gd name="T27" fmla="*/ 4484 h 5052"/>
                <a:gd name="T28" fmla="*/ 2101 w 3404"/>
                <a:gd name="T29" fmla="*/ 4431 h 5052"/>
                <a:gd name="T30" fmla="*/ 2057 w 3404"/>
                <a:gd name="T31" fmla="*/ 4317 h 5052"/>
                <a:gd name="T32" fmla="*/ 1346 w 3404"/>
                <a:gd name="T33" fmla="*/ 4409 h 5052"/>
                <a:gd name="T34" fmla="*/ 1259 w 3404"/>
                <a:gd name="T35" fmla="*/ 4491 h 5052"/>
                <a:gd name="T36" fmla="*/ 932 w 3404"/>
                <a:gd name="T37" fmla="*/ 4499 h 5052"/>
                <a:gd name="T38" fmla="*/ 838 w 3404"/>
                <a:gd name="T39" fmla="*/ 4437 h 5052"/>
                <a:gd name="T40" fmla="*/ 804 w 3404"/>
                <a:gd name="T41" fmla="*/ 2791 h 5052"/>
                <a:gd name="T42" fmla="*/ 843 w 3404"/>
                <a:gd name="T43" fmla="*/ 2683 h 5052"/>
                <a:gd name="T44" fmla="*/ 949 w 3404"/>
                <a:gd name="T45" fmla="*/ 2623 h 5052"/>
                <a:gd name="T46" fmla="*/ 1221 w 3404"/>
                <a:gd name="T47" fmla="*/ 1174 h 5052"/>
                <a:gd name="T48" fmla="*/ 140 w 3404"/>
                <a:gd name="T49" fmla="*/ 1680 h 5052"/>
                <a:gd name="T50" fmla="*/ 119 w 3404"/>
                <a:gd name="T51" fmla="*/ 4434 h 5052"/>
                <a:gd name="T52" fmla="*/ 66 w 3404"/>
                <a:gd name="T53" fmla="*/ 4487 h 5052"/>
                <a:gd name="T54" fmla="*/ 3 w 3404"/>
                <a:gd name="T55" fmla="*/ 4445 h 5052"/>
                <a:gd name="T56" fmla="*/ 21 w 3404"/>
                <a:gd name="T57" fmla="*/ 1639 h 5052"/>
                <a:gd name="T58" fmla="*/ 1136 w 3404"/>
                <a:gd name="T59" fmla="*/ 1057 h 5052"/>
                <a:gd name="T60" fmla="*/ 1269 w 3404"/>
                <a:gd name="T61" fmla="*/ 1064 h 5052"/>
                <a:gd name="T62" fmla="*/ 1358 w 3404"/>
                <a:gd name="T63" fmla="*/ 1172 h 5052"/>
                <a:gd name="T64" fmla="*/ 2060 w 3404"/>
                <a:gd name="T65" fmla="*/ 662 h 5052"/>
                <a:gd name="T66" fmla="*/ 2148 w 3404"/>
                <a:gd name="T67" fmla="*/ 537 h 5052"/>
                <a:gd name="T68" fmla="*/ 3282 w 3404"/>
                <a:gd name="T69" fmla="*/ 6 h 5052"/>
                <a:gd name="T70" fmla="*/ 3387 w 3404"/>
                <a:gd name="T71" fmla="*/ 96 h 5052"/>
                <a:gd name="T72" fmla="*/ 3404 w 3404"/>
                <a:gd name="T73" fmla="*/ 4294 h 5052"/>
                <a:gd name="T74" fmla="*/ 3370 w 3404"/>
                <a:gd name="T75" fmla="*/ 4984 h 5052"/>
                <a:gd name="T76" fmla="*/ 3269 w 3404"/>
                <a:gd name="T77" fmla="*/ 5048 h 5052"/>
                <a:gd name="T78" fmla="*/ 28 w 3404"/>
                <a:gd name="T79" fmla="*/ 5042 h 5052"/>
                <a:gd name="T80" fmla="*/ 6 w 3404"/>
                <a:gd name="T81" fmla="*/ 4969 h 5052"/>
                <a:gd name="T82" fmla="*/ 1648 w 3404"/>
                <a:gd name="T83" fmla="*/ 4933 h 5052"/>
                <a:gd name="T84" fmla="*/ 3281 w 3404"/>
                <a:gd name="T85" fmla="*/ 4902 h 5052"/>
                <a:gd name="T86" fmla="*/ 3283 w 3404"/>
                <a:gd name="T87" fmla="*/ 156 h 5052"/>
                <a:gd name="T88" fmla="*/ 3217 w 3404"/>
                <a:gd name="T89" fmla="*/ 122 h 5052"/>
                <a:gd name="T90" fmla="*/ 1818 w 3404"/>
                <a:gd name="T91" fmla="*/ 2353 h 5052"/>
                <a:gd name="T92" fmla="*/ 1842 w 3404"/>
                <a:gd name="T93" fmla="*/ 2241 h 5052"/>
                <a:gd name="T94" fmla="*/ 1759 w 3404"/>
                <a:gd name="T95" fmla="*/ 2141 h 5052"/>
                <a:gd name="T96" fmla="*/ 1634 w 3404"/>
                <a:gd name="T97" fmla="*/ 2163 h 5052"/>
                <a:gd name="T98" fmla="*/ 1586 w 3404"/>
                <a:gd name="T99" fmla="*/ 2262 h 5052"/>
                <a:gd name="T100" fmla="*/ 1644 w 3404"/>
                <a:gd name="T101" fmla="*/ 2383 h 5052"/>
                <a:gd name="T102" fmla="*/ 1665 w 3404"/>
                <a:gd name="T103" fmla="*/ 2520 h 5052"/>
                <a:gd name="T104" fmla="*/ 1523 w 3404"/>
                <a:gd name="T105" fmla="*/ 2433 h 5052"/>
                <a:gd name="T106" fmla="*/ 1467 w 3404"/>
                <a:gd name="T107" fmla="*/ 2269 h 5052"/>
                <a:gd name="T108" fmla="*/ 1516 w 3404"/>
                <a:gd name="T109" fmla="*/ 2117 h 5052"/>
                <a:gd name="T110" fmla="*/ 1653 w 3404"/>
                <a:gd name="T111" fmla="*/ 2023 h 5052"/>
                <a:gd name="T112" fmla="*/ 1812 w 3404"/>
                <a:gd name="T113" fmla="*/ 2035 h 5052"/>
                <a:gd name="T114" fmla="*/ 1933 w 3404"/>
                <a:gd name="T115" fmla="*/ 2148 h 5052"/>
                <a:gd name="T116" fmla="*/ 1960 w 3404"/>
                <a:gd name="T117" fmla="*/ 2315 h 5052"/>
                <a:gd name="T118" fmla="*/ 1882 w 3404"/>
                <a:gd name="T119" fmla="*/ 2459 h 5052"/>
                <a:gd name="T120" fmla="*/ 1741 w 3404"/>
                <a:gd name="T121" fmla="*/ 2524 h 5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404" h="5052">
                  <a:moveTo>
                    <a:pt x="1245" y="2741"/>
                  </a:moveTo>
                  <a:lnTo>
                    <a:pt x="976" y="2741"/>
                  </a:lnTo>
                  <a:lnTo>
                    <a:pt x="971" y="2741"/>
                  </a:lnTo>
                  <a:lnTo>
                    <a:pt x="966" y="2742"/>
                  </a:lnTo>
                  <a:lnTo>
                    <a:pt x="961" y="2743"/>
                  </a:lnTo>
                  <a:lnTo>
                    <a:pt x="956" y="2745"/>
                  </a:lnTo>
                  <a:lnTo>
                    <a:pt x="952" y="2747"/>
                  </a:lnTo>
                  <a:lnTo>
                    <a:pt x="948" y="2750"/>
                  </a:lnTo>
                  <a:lnTo>
                    <a:pt x="944" y="2752"/>
                  </a:lnTo>
                  <a:lnTo>
                    <a:pt x="940" y="2756"/>
                  </a:lnTo>
                  <a:lnTo>
                    <a:pt x="937" y="2759"/>
                  </a:lnTo>
                  <a:lnTo>
                    <a:pt x="934" y="2763"/>
                  </a:lnTo>
                  <a:lnTo>
                    <a:pt x="932" y="2767"/>
                  </a:lnTo>
                  <a:lnTo>
                    <a:pt x="930" y="2771"/>
                  </a:lnTo>
                  <a:lnTo>
                    <a:pt x="928" y="2776"/>
                  </a:lnTo>
                  <a:lnTo>
                    <a:pt x="927" y="2781"/>
                  </a:lnTo>
                  <a:lnTo>
                    <a:pt x="926" y="2786"/>
                  </a:lnTo>
                  <a:lnTo>
                    <a:pt x="926" y="2791"/>
                  </a:lnTo>
                  <a:lnTo>
                    <a:pt x="926" y="3563"/>
                  </a:lnTo>
                  <a:lnTo>
                    <a:pt x="926" y="4336"/>
                  </a:lnTo>
                  <a:lnTo>
                    <a:pt x="926" y="4341"/>
                  </a:lnTo>
                  <a:lnTo>
                    <a:pt x="927" y="4346"/>
                  </a:lnTo>
                  <a:lnTo>
                    <a:pt x="928" y="4350"/>
                  </a:lnTo>
                  <a:lnTo>
                    <a:pt x="930" y="4355"/>
                  </a:lnTo>
                  <a:lnTo>
                    <a:pt x="932" y="4359"/>
                  </a:lnTo>
                  <a:lnTo>
                    <a:pt x="934" y="4364"/>
                  </a:lnTo>
                  <a:lnTo>
                    <a:pt x="937" y="4367"/>
                  </a:lnTo>
                  <a:lnTo>
                    <a:pt x="940" y="4371"/>
                  </a:lnTo>
                  <a:lnTo>
                    <a:pt x="944" y="4374"/>
                  </a:lnTo>
                  <a:lnTo>
                    <a:pt x="948" y="4377"/>
                  </a:lnTo>
                  <a:lnTo>
                    <a:pt x="952" y="4379"/>
                  </a:lnTo>
                  <a:lnTo>
                    <a:pt x="956" y="4381"/>
                  </a:lnTo>
                  <a:lnTo>
                    <a:pt x="961" y="4383"/>
                  </a:lnTo>
                  <a:lnTo>
                    <a:pt x="966" y="4384"/>
                  </a:lnTo>
                  <a:lnTo>
                    <a:pt x="971" y="4385"/>
                  </a:lnTo>
                  <a:lnTo>
                    <a:pt x="976" y="4385"/>
                  </a:lnTo>
                  <a:lnTo>
                    <a:pt x="1195" y="4385"/>
                  </a:lnTo>
                  <a:lnTo>
                    <a:pt x="1200" y="4385"/>
                  </a:lnTo>
                  <a:lnTo>
                    <a:pt x="1205" y="4384"/>
                  </a:lnTo>
                  <a:lnTo>
                    <a:pt x="1210" y="4383"/>
                  </a:lnTo>
                  <a:lnTo>
                    <a:pt x="1214" y="4381"/>
                  </a:lnTo>
                  <a:lnTo>
                    <a:pt x="1219" y="4379"/>
                  </a:lnTo>
                  <a:lnTo>
                    <a:pt x="1223" y="4377"/>
                  </a:lnTo>
                  <a:lnTo>
                    <a:pt x="1226" y="4374"/>
                  </a:lnTo>
                  <a:lnTo>
                    <a:pt x="1230" y="4371"/>
                  </a:lnTo>
                  <a:lnTo>
                    <a:pt x="1233" y="4367"/>
                  </a:lnTo>
                  <a:lnTo>
                    <a:pt x="1236" y="4364"/>
                  </a:lnTo>
                  <a:lnTo>
                    <a:pt x="1239" y="4359"/>
                  </a:lnTo>
                  <a:lnTo>
                    <a:pt x="1241" y="4355"/>
                  </a:lnTo>
                  <a:lnTo>
                    <a:pt x="1242" y="4350"/>
                  </a:lnTo>
                  <a:lnTo>
                    <a:pt x="1244" y="4346"/>
                  </a:lnTo>
                  <a:lnTo>
                    <a:pt x="1244" y="4341"/>
                  </a:lnTo>
                  <a:lnTo>
                    <a:pt x="1245" y="4336"/>
                  </a:lnTo>
                  <a:lnTo>
                    <a:pt x="1245" y="3538"/>
                  </a:lnTo>
                  <a:lnTo>
                    <a:pt x="1245" y="2741"/>
                  </a:lnTo>
                  <a:close/>
                  <a:moveTo>
                    <a:pt x="2178" y="2741"/>
                  </a:moveTo>
                  <a:lnTo>
                    <a:pt x="2178" y="3529"/>
                  </a:lnTo>
                  <a:lnTo>
                    <a:pt x="2178" y="4318"/>
                  </a:lnTo>
                  <a:lnTo>
                    <a:pt x="2178" y="4323"/>
                  </a:lnTo>
                  <a:lnTo>
                    <a:pt x="2179" y="4328"/>
                  </a:lnTo>
                  <a:lnTo>
                    <a:pt x="2180" y="4332"/>
                  </a:lnTo>
                  <a:lnTo>
                    <a:pt x="2182" y="4337"/>
                  </a:lnTo>
                  <a:lnTo>
                    <a:pt x="2184" y="4341"/>
                  </a:lnTo>
                  <a:lnTo>
                    <a:pt x="2186" y="4345"/>
                  </a:lnTo>
                  <a:lnTo>
                    <a:pt x="2189" y="4349"/>
                  </a:lnTo>
                  <a:lnTo>
                    <a:pt x="2193" y="4353"/>
                  </a:lnTo>
                  <a:lnTo>
                    <a:pt x="2196" y="4356"/>
                  </a:lnTo>
                  <a:lnTo>
                    <a:pt x="2200" y="4359"/>
                  </a:lnTo>
                  <a:lnTo>
                    <a:pt x="2204" y="4361"/>
                  </a:lnTo>
                  <a:lnTo>
                    <a:pt x="2208" y="4363"/>
                  </a:lnTo>
                  <a:lnTo>
                    <a:pt x="2213" y="4365"/>
                  </a:lnTo>
                  <a:lnTo>
                    <a:pt x="2218" y="4366"/>
                  </a:lnTo>
                  <a:lnTo>
                    <a:pt x="2223" y="4367"/>
                  </a:lnTo>
                  <a:lnTo>
                    <a:pt x="2228" y="4367"/>
                  </a:lnTo>
                  <a:lnTo>
                    <a:pt x="2429" y="4367"/>
                  </a:lnTo>
                  <a:lnTo>
                    <a:pt x="2434" y="4367"/>
                  </a:lnTo>
                  <a:lnTo>
                    <a:pt x="2439" y="4366"/>
                  </a:lnTo>
                  <a:lnTo>
                    <a:pt x="2444" y="4365"/>
                  </a:lnTo>
                  <a:lnTo>
                    <a:pt x="2448" y="4363"/>
                  </a:lnTo>
                  <a:lnTo>
                    <a:pt x="2452" y="4361"/>
                  </a:lnTo>
                  <a:lnTo>
                    <a:pt x="2457" y="4359"/>
                  </a:lnTo>
                  <a:lnTo>
                    <a:pt x="2460" y="4356"/>
                  </a:lnTo>
                  <a:lnTo>
                    <a:pt x="2464" y="4353"/>
                  </a:lnTo>
                  <a:lnTo>
                    <a:pt x="2467" y="4349"/>
                  </a:lnTo>
                  <a:lnTo>
                    <a:pt x="2470" y="4345"/>
                  </a:lnTo>
                  <a:lnTo>
                    <a:pt x="2472" y="4341"/>
                  </a:lnTo>
                  <a:lnTo>
                    <a:pt x="2475" y="4337"/>
                  </a:lnTo>
                  <a:lnTo>
                    <a:pt x="2476" y="4332"/>
                  </a:lnTo>
                  <a:lnTo>
                    <a:pt x="2477" y="4328"/>
                  </a:lnTo>
                  <a:lnTo>
                    <a:pt x="2478" y="4323"/>
                  </a:lnTo>
                  <a:lnTo>
                    <a:pt x="2478" y="4318"/>
                  </a:lnTo>
                  <a:lnTo>
                    <a:pt x="2478" y="3554"/>
                  </a:lnTo>
                  <a:lnTo>
                    <a:pt x="2478" y="2791"/>
                  </a:lnTo>
                  <a:lnTo>
                    <a:pt x="2478" y="2786"/>
                  </a:lnTo>
                  <a:lnTo>
                    <a:pt x="2477" y="2781"/>
                  </a:lnTo>
                  <a:lnTo>
                    <a:pt x="2476" y="2776"/>
                  </a:lnTo>
                  <a:lnTo>
                    <a:pt x="2475" y="2771"/>
                  </a:lnTo>
                  <a:lnTo>
                    <a:pt x="2472" y="2767"/>
                  </a:lnTo>
                  <a:lnTo>
                    <a:pt x="2470" y="2763"/>
                  </a:lnTo>
                  <a:lnTo>
                    <a:pt x="2467" y="2759"/>
                  </a:lnTo>
                  <a:lnTo>
                    <a:pt x="2464" y="2756"/>
                  </a:lnTo>
                  <a:lnTo>
                    <a:pt x="2460" y="2752"/>
                  </a:lnTo>
                  <a:lnTo>
                    <a:pt x="2457" y="2750"/>
                  </a:lnTo>
                  <a:lnTo>
                    <a:pt x="2452" y="2747"/>
                  </a:lnTo>
                  <a:lnTo>
                    <a:pt x="2448" y="2745"/>
                  </a:lnTo>
                  <a:lnTo>
                    <a:pt x="2444" y="2743"/>
                  </a:lnTo>
                  <a:lnTo>
                    <a:pt x="2439" y="2742"/>
                  </a:lnTo>
                  <a:lnTo>
                    <a:pt x="2434" y="2741"/>
                  </a:lnTo>
                  <a:lnTo>
                    <a:pt x="2429" y="2741"/>
                  </a:lnTo>
                  <a:lnTo>
                    <a:pt x="2178" y="2741"/>
                  </a:lnTo>
                  <a:close/>
                  <a:moveTo>
                    <a:pt x="3217" y="122"/>
                  </a:moveTo>
                  <a:lnTo>
                    <a:pt x="2714" y="381"/>
                  </a:lnTo>
                  <a:lnTo>
                    <a:pt x="2210" y="640"/>
                  </a:lnTo>
                  <a:lnTo>
                    <a:pt x="2206" y="642"/>
                  </a:lnTo>
                  <a:lnTo>
                    <a:pt x="2202" y="644"/>
                  </a:lnTo>
                  <a:lnTo>
                    <a:pt x="2195" y="648"/>
                  </a:lnTo>
                  <a:lnTo>
                    <a:pt x="2192" y="651"/>
                  </a:lnTo>
                  <a:lnTo>
                    <a:pt x="2190" y="653"/>
                  </a:lnTo>
                  <a:lnTo>
                    <a:pt x="2185" y="659"/>
                  </a:lnTo>
                  <a:lnTo>
                    <a:pt x="2181" y="666"/>
                  </a:lnTo>
                  <a:lnTo>
                    <a:pt x="2179" y="672"/>
                  </a:lnTo>
                  <a:lnTo>
                    <a:pt x="2177" y="679"/>
                  </a:lnTo>
                  <a:lnTo>
                    <a:pt x="2176" y="687"/>
                  </a:lnTo>
                  <a:lnTo>
                    <a:pt x="2176" y="1171"/>
                  </a:lnTo>
                  <a:lnTo>
                    <a:pt x="2176" y="1654"/>
                  </a:lnTo>
                  <a:lnTo>
                    <a:pt x="2176" y="2137"/>
                  </a:lnTo>
                  <a:lnTo>
                    <a:pt x="2176" y="2622"/>
                  </a:lnTo>
                  <a:lnTo>
                    <a:pt x="2427" y="2622"/>
                  </a:lnTo>
                  <a:lnTo>
                    <a:pt x="2436" y="2622"/>
                  </a:lnTo>
                  <a:lnTo>
                    <a:pt x="2444" y="2623"/>
                  </a:lnTo>
                  <a:lnTo>
                    <a:pt x="2453" y="2624"/>
                  </a:lnTo>
                  <a:lnTo>
                    <a:pt x="2461" y="2625"/>
                  </a:lnTo>
                  <a:lnTo>
                    <a:pt x="2469" y="2627"/>
                  </a:lnTo>
                  <a:lnTo>
                    <a:pt x="2477" y="2629"/>
                  </a:lnTo>
                  <a:lnTo>
                    <a:pt x="2485" y="2632"/>
                  </a:lnTo>
                  <a:lnTo>
                    <a:pt x="2493" y="2635"/>
                  </a:lnTo>
                  <a:lnTo>
                    <a:pt x="2500" y="2638"/>
                  </a:lnTo>
                  <a:lnTo>
                    <a:pt x="2508" y="2642"/>
                  </a:lnTo>
                  <a:lnTo>
                    <a:pt x="2515" y="2646"/>
                  </a:lnTo>
                  <a:lnTo>
                    <a:pt x="2522" y="2651"/>
                  </a:lnTo>
                  <a:lnTo>
                    <a:pt x="2528" y="2655"/>
                  </a:lnTo>
                  <a:lnTo>
                    <a:pt x="2535" y="2660"/>
                  </a:lnTo>
                  <a:lnTo>
                    <a:pt x="2541" y="2666"/>
                  </a:lnTo>
                  <a:lnTo>
                    <a:pt x="2547" y="2671"/>
                  </a:lnTo>
                  <a:lnTo>
                    <a:pt x="2552" y="2677"/>
                  </a:lnTo>
                  <a:lnTo>
                    <a:pt x="2559" y="2683"/>
                  </a:lnTo>
                  <a:lnTo>
                    <a:pt x="2564" y="2690"/>
                  </a:lnTo>
                  <a:lnTo>
                    <a:pt x="2568" y="2696"/>
                  </a:lnTo>
                  <a:lnTo>
                    <a:pt x="2573" y="2703"/>
                  </a:lnTo>
                  <a:lnTo>
                    <a:pt x="2577" y="2710"/>
                  </a:lnTo>
                  <a:lnTo>
                    <a:pt x="2584" y="2725"/>
                  </a:lnTo>
                  <a:lnTo>
                    <a:pt x="2587" y="2733"/>
                  </a:lnTo>
                  <a:lnTo>
                    <a:pt x="2590" y="2741"/>
                  </a:lnTo>
                  <a:lnTo>
                    <a:pt x="2592" y="2749"/>
                  </a:lnTo>
                  <a:lnTo>
                    <a:pt x="2594" y="2757"/>
                  </a:lnTo>
                  <a:lnTo>
                    <a:pt x="2595" y="2765"/>
                  </a:lnTo>
                  <a:lnTo>
                    <a:pt x="2596" y="2774"/>
                  </a:lnTo>
                  <a:lnTo>
                    <a:pt x="2597" y="2782"/>
                  </a:lnTo>
                  <a:lnTo>
                    <a:pt x="2597" y="2791"/>
                  </a:lnTo>
                  <a:lnTo>
                    <a:pt x="2597" y="3553"/>
                  </a:lnTo>
                  <a:lnTo>
                    <a:pt x="2597" y="4317"/>
                  </a:lnTo>
                  <a:lnTo>
                    <a:pt x="2597" y="4326"/>
                  </a:lnTo>
                  <a:lnTo>
                    <a:pt x="2596" y="4335"/>
                  </a:lnTo>
                  <a:lnTo>
                    <a:pt x="2595" y="4343"/>
                  </a:lnTo>
                  <a:lnTo>
                    <a:pt x="2594" y="4351"/>
                  </a:lnTo>
                  <a:lnTo>
                    <a:pt x="2592" y="4360"/>
                  </a:lnTo>
                  <a:lnTo>
                    <a:pt x="2590" y="4368"/>
                  </a:lnTo>
                  <a:lnTo>
                    <a:pt x="2587" y="4375"/>
                  </a:lnTo>
                  <a:lnTo>
                    <a:pt x="2584" y="4383"/>
                  </a:lnTo>
                  <a:lnTo>
                    <a:pt x="2581" y="4391"/>
                  </a:lnTo>
                  <a:lnTo>
                    <a:pt x="2577" y="4398"/>
                  </a:lnTo>
                  <a:lnTo>
                    <a:pt x="2573" y="4405"/>
                  </a:lnTo>
                  <a:lnTo>
                    <a:pt x="2568" y="4412"/>
                  </a:lnTo>
                  <a:lnTo>
                    <a:pt x="2564" y="4418"/>
                  </a:lnTo>
                  <a:lnTo>
                    <a:pt x="2559" y="4425"/>
                  </a:lnTo>
                  <a:lnTo>
                    <a:pt x="2552" y="4431"/>
                  </a:lnTo>
                  <a:lnTo>
                    <a:pt x="2547" y="4437"/>
                  </a:lnTo>
                  <a:lnTo>
                    <a:pt x="2541" y="4442"/>
                  </a:lnTo>
                  <a:lnTo>
                    <a:pt x="2535" y="4448"/>
                  </a:lnTo>
                  <a:lnTo>
                    <a:pt x="2528" y="4453"/>
                  </a:lnTo>
                  <a:lnTo>
                    <a:pt x="2522" y="4458"/>
                  </a:lnTo>
                  <a:lnTo>
                    <a:pt x="2515" y="4462"/>
                  </a:lnTo>
                  <a:lnTo>
                    <a:pt x="2508" y="4466"/>
                  </a:lnTo>
                  <a:lnTo>
                    <a:pt x="2493" y="4473"/>
                  </a:lnTo>
                  <a:lnTo>
                    <a:pt x="2485" y="4476"/>
                  </a:lnTo>
                  <a:lnTo>
                    <a:pt x="2477" y="4479"/>
                  </a:lnTo>
                  <a:lnTo>
                    <a:pt x="2469" y="4481"/>
                  </a:lnTo>
                  <a:lnTo>
                    <a:pt x="2461" y="4483"/>
                  </a:lnTo>
                  <a:lnTo>
                    <a:pt x="2453" y="4484"/>
                  </a:lnTo>
                  <a:lnTo>
                    <a:pt x="2444" y="4486"/>
                  </a:lnTo>
                  <a:lnTo>
                    <a:pt x="2436" y="4486"/>
                  </a:lnTo>
                  <a:lnTo>
                    <a:pt x="2427" y="4486"/>
                  </a:lnTo>
                  <a:lnTo>
                    <a:pt x="2226" y="4486"/>
                  </a:lnTo>
                  <a:lnTo>
                    <a:pt x="2217" y="4486"/>
                  </a:lnTo>
                  <a:lnTo>
                    <a:pt x="2209" y="4486"/>
                  </a:lnTo>
                  <a:lnTo>
                    <a:pt x="2200" y="4484"/>
                  </a:lnTo>
                  <a:lnTo>
                    <a:pt x="2192" y="4483"/>
                  </a:lnTo>
                  <a:lnTo>
                    <a:pt x="2184" y="4481"/>
                  </a:lnTo>
                  <a:lnTo>
                    <a:pt x="2176" y="4479"/>
                  </a:lnTo>
                  <a:lnTo>
                    <a:pt x="2168" y="4476"/>
                  </a:lnTo>
                  <a:lnTo>
                    <a:pt x="2160" y="4473"/>
                  </a:lnTo>
                  <a:lnTo>
                    <a:pt x="2153" y="4470"/>
                  </a:lnTo>
                  <a:lnTo>
                    <a:pt x="2146" y="4466"/>
                  </a:lnTo>
                  <a:lnTo>
                    <a:pt x="2138" y="4462"/>
                  </a:lnTo>
                  <a:lnTo>
                    <a:pt x="2132" y="4458"/>
                  </a:lnTo>
                  <a:lnTo>
                    <a:pt x="2125" y="4453"/>
                  </a:lnTo>
                  <a:lnTo>
                    <a:pt x="2119" y="4448"/>
                  </a:lnTo>
                  <a:lnTo>
                    <a:pt x="2112" y="4442"/>
                  </a:lnTo>
                  <a:lnTo>
                    <a:pt x="2107" y="4437"/>
                  </a:lnTo>
                  <a:lnTo>
                    <a:pt x="2101" y="4431"/>
                  </a:lnTo>
                  <a:lnTo>
                    <a:pt x="2096" y="4425"/>
                  </a:lnTo>
                  <a:lnTo>
                    <a:pt x="2091" y="4418"/>
                  </a:lnTo>
                  <a:lnTo>
                    <a:pt x="2086" y="4412"/>
                  </a:lnTo>
                  <a:lnTo>
                    <a:pt x="2082" y="4405"/>
                  </a:lnTo>
                  <a:lnTo>
                    <a:pt x="2077" y="4398"/>
                  </a:lnTo>
                  <a:lnTo>
                    <a:pt x="2070" y="4383"/>
                  </a:lnTo>
                  <a:lnTo>
                    <a:pt x="2067" y="4375"/>
                  </a:lnTo>
                  <a:lnTo>
                    <a:pt x="2065" y="4368"/>
                  </a:lnTo>
                  <a:lnTo>
                    <a:pt x="2062" y="4360"/>
                  </a:lnTo>
                  <a:lnTo>
                    <a:pt x="2060" y="4351"/>
                  </a:lnTo>
                  <a:lnTo>
                    <a:pt x="2059" y="4343"/>
                  </a:lnTo>
                  <a:lnTo>
                    <a:pt x="2058" y="4335"/>
                  </a:lnTo>
                  <a:lnTo>
                    <a:pt x="2057" y="4326"/>
                  </a:lnTo>
                  <a:lnTo>
                    <a:pt x="2057" y="4317"/>
                  </a:lnTo>
                  <a:lnTo>
                    <a:pt x="2057" y="3528"/>
                  </a:lnTo>
                  <a:lnTo>
                    <a:pt x="2057" y="2741"/>
                  </a:lnTo>
                  <a:lnTo>
                    <a:pt x="1363" y="2741"/>
                  </a:lnTo>
                  <a:lnTo>
                    <a:pt x="1363" y="3537"/>
                  </a:lnTo>
                  <a:lnTo>
                    <a:pt x="1363" y="4335"/>
                  </a:lnTo>
                  <a:lnTo>
                    <a:pt x="1362" y="4344"/>
                  </a:lnTo>
                  <a:lnTo>
                    <a:pt x="1362" y="4353"/>
                  </a:lnTo>
                  <a:lnTo>
                    <a:pt x="1361" y="4361"/>
                  </a:lnTo>
                  <a:lnTo>
                    <a:pt x="1359" y="4369"/>
                  </a:lnTo>
                  <a:lnTo>
                    <a:pt x="1357" y="4378"/>
                  </a:lnTo>
                  <a:lnTo>
                    <a:pt x="1355" y="4386"/>
                  </a:lnTo>
                  <a:lnTo>
                    <a:pt x="1352" y="4393"/>
                  </a:lnTo>
                  <a:lnTo>
                    <a:pt x="1349" y="4401"/>
                  </a:lnTo>
                  <a:lnTo>
                    <a:pt x="1346" y="4409"/>
                  </a:lnTo>
                  <a:lnTo>
                    <a:pt x="1342" y="4416"/>
                  </a:lnTo>
                  <a:lnTo>
                    <a:pt x="1338" y="4423"/>
                  </a:lnTo>
                  <a:lnTo>
                    <a:pt x="1334" y="4430"/>
                  </a:lnTo>
                  <a:lnTo>
                    <a:pt x="1329" y="4437"/>
                  </a:lnTo>
                  <a:lnTo>
                    <a:pt x="1324" y="4443"/>
                  </a:lnTo>
                  <a:lnTo>
                    <a:pt x="1319" y="4449"/>
                  </a:lnTo>
                  <a:lnTo>
                    <a:pt x="1313" y="4455"/>
                  </a:lnTo>
                  <a:lnTo>
                    <a:pt x="1307" y="4461"/>
                  </a:lnTo>
                  <a:lnTo>
                    <a:pt x="1301" y="4466"/>
                  </a:lnTo>
                  <a:lnTo>
                    <a:pt x="1295" y="4471"/>
                  </a:lnTo>
                  <a:lnTo>
                    <a:pt x="1288" y="4476"/>
                  </a:lnTo>
                  <a:lnTo>
                    <a:pt x="1281" y="4480"/>
                  </a:lnTo>
                  <a:lnTo>
                    <a:pt x="1274" y="4484"/>
                  </a:lnTo>
                  <a:lnTo>
                    <a:pt x="1259" y="4491"/>
                  </a:lnTo>
                  <a:lnTo>
                    <a:pt x="1252" y="4494"/>
                  </a:lnTo>
                  <a:lnTo>
                    <a:pt x="1244" y="4497"/>
                  </a:lnTo>
                  <a:lnTo>
                    <a:pt x="1236" y="4499"/>
                  </a:lnTo>
                  <a:lnTo>
                    <a:pt x="1227" y="4501"/>
                  </a:lnTo>
                  <a:lnTo>
                    <a:pt x="1219" y="4503"/>
                  </a:lnTo>
                  <a:lnTo>
                    <a:pt x="1211" y="4504"/>
                  </a:lnTo>
                  <a:lnTo>
                    <a:pt x="1202" y="4504"/>
                  </a:lnTo>
                  <a:lnTo>
                    <a:pt x="1193" y="4505"/>
                  </a:lnTo>
                  <a:lnTo>
                    <a:pt x="974" y="4505"/>
                  </a:lnTo>
                  <a:lnTo>
                    <a:pt x="966" y="4504"/>
                  </a:lnTo>
                  <a:lnTo>
                    <a:pt x="957" y="4504"/>
                  </a:lnTo>
                  <a:lnTo>
                    <a:pt x="949" y="4503"/>
                  </a:lnTo>
                  <a:lnTo>
                    <a:pt x="940" y="4501"/>
                  </a:lnTo>
                  <a:lnTo>
                    <a:pt x="932" y="4499"/>
                  </a:lnTo>
                  <a:lnTo>
                    <a:pt x="924" y="4497"/>
                  </a:lnTo>
                  <a:lnTo>
                    <a:pt x="916" y="4494"/>
                  </a:lnTo>
                  <a:lnTo>
                    <a:pt x="909" y="4491"/>
                  </a:lnTo>
                  <a:lnTo>
                    <a:pt x="901" y="4488"/>
                  </a:lnTo>
                  <a:lnTo>
                    <a:pt x="894" y="4484"/>
                  </a:lnTo>
                  <a:lnTo>
                    <a:pt x="887" y="4480"/>
                  </a:lnTo>
                  <a:lnTo>
                    <a:pt x="880" y="4476"/>
                  </a:lnTo>
                  <a:lnTo>
                    <a:pt x="873" y="4471"/>
                  </a:lnTo>
                  <a:lnTo>
                    <a:pt x="867" y="4466"/>
                  </a:lnTo>
                  <a:lnTo>
                    <a:pt x="861" y="4461"/>
                  </a:lnTo>
                  <a:lnTo>
                    <a:pt x="855" y="4455"/>
                  </a:lnTo>
                  <a:lnTo>
                    <a:pt x="848" y="4449"/>
                  </a:lnTo>
                  <a:lnTo>
                    <a:pt x="843" y="4443"/>
                  </a:lnTo>
                  <a:lnTo>
                    <a:pt x="838" y="4437"/>
                  </a:lnTo>
                  <a:lnTo>
                    <a:pt x="833" y="4430"/>
                  </a:lnTo>
                  <a:lnTo>
                    <a:pt x="829" y="4423"/>
                  </a:lnTo>
                  <a:lnTo>
                    <a:pt x="825" y="4416"/>
                  </a:lnTo>
                  <a:lnTo>
                    <a:pt x="818" y="4401"/>
                  </a:lnTo>
                  <a:lnTo>
                    <a:pt x="814" y="4393"/>
                  </a:lnTo>
                  <a:lnTo>
                    <a:pt x="812" y="4386"/>
                  </a:lnTo>
                  <a:lnTo>
                    <a:pt x="810" y="4378"/>
                  </a:lnTo>
                  <a:lnTo>
                    <a:pt x="808" y="4369"/>
                  </a:lnTo>
                  <a:lnTo>
                    <a:pt x="806" y="4361"/>
                  </a:lnTo>
                  <a:lnTo>
                    <a:pt x="805" y="4353"/>
                  </a:lnTo>
                  <a:lnTo>
                    <a:pt x="804" y="4344"/>
                  </a:lnTo>
                  <a:lnTo>
                    <a:pt x="804" y="4335"/>
                  </a:lnTo>
                  <a:lnTo>
                    <a:pt x="804" y="3562"/>
                  </a:lnTo>
                  <a:lnTo>
                    <a:pt x="804" y="2791"/>
                  </a:lnTo>
                  <a:lnTo>
                    <a:pt x="804" y="2782"/>
                  </a:lnTo>
                  <a:lnTo>
                    <a:pt x="805" y="2773"/>
                  </a:lnTo>
                  <a:lnTo>
                    <a:pt x="806" y="2765"/>
                  </a:lnTo>
                  <a:lnTo>
                    <a:pt x="808" y="2757"/>
                  </a:lnTo>
                  <a:lnTo>
                    <a:pt x="810" y="2748"/>
                  </a:lnTo>
                  <a:lnTo>
                    <a:pt x="812" y="2740"/>
                  </a:lnTo>
                  <a:lnTo>
                    <a:pt x="814" y="2732"/>
                  </a:lnTo>
                  <a:lnTo>
                    <a:pt x="818" y="2725"/>
                  </a:lnTo>
                  <a:lnTo>
                    <a:pt x="821" y="2717"/>
                  </a:lnTo>
                  <a:lnTo>
                    <a:pt x="825" y="2710"/>
                  </a:lnTo>
                  <a:lnTo>
                    <a:pt x="829" y="2703"/>
                  </a:lnTo>
                  <a:lnTo>
                    <a:pt x="833" y="2696"/>
                  </a:lnTo>
                  <a:lnTo>
                    <a:pt x="838" y="2689"/>
                  </a:lnTo>
                  <a:lnTo>
                    <a:pt x="843" y="2683"/>
                  </a:lnTo>
                  <a:lnTo>
                    <a:pt x="848" y="2677"/>
                  </a:lnTo>
                  <a:lnTo>
                    <a:pt x="855" y="2671"/>
                  </a:lnTo>
                  <a:lnTo>
                    <a:pt x="861" y="2665"/>
                  </a:lnTo>
                  <a:lnTo>
                    <a:pt x="867" y="2660"/>
                  </a:lnTo>
                  <a:lnTo>
                    <a:pt x="873" y="2655"/>
                  </a:lnTo>
                  <a:lnTo>
                    <a:pt x="880" y="2650"/>
                  </a:lnTo>
                  <a:lnTo>
                    <a:pt x="887" y="2646"/>
                  </a:lnTo>
                  <a:lnTo>
                    <a:pt x="894" y="2642"/>
                  </a:lnTo>
                  <a:lnTo>
                    <a:pt x="909" y="2635"/>
                  </a:lnTo>
                  <a:lnTo>
                    <a:pt x="916" y="2632"/>
                  </a:lnTo>
                  <a:lnTo>
                    <a:pt x="924" y="2629"/>
                  </a:lnTo>
                  <a:lnTo>
                    <a:pt x="932" y="2627"/>
                  </a:lnTo>
                  <a:lnTo>
                    <a:pt x="940" y="2625"/>
                  </a:lnTo>
                  <a:lnTo>
                    <a:pt x="949" y="2623"/>
                  </a:lnTo>
                  <a:lnTo>
                    <a:pt x="957" y="2622"/>
                  </a:lnTo>
                  <a:lnTo>
                    <a:pt x="966" y="2622"/>
                  </a:lnTo>
                  <a:lnTo>
                    <a:pt x="974" y="2621"/>
                  </a:lnTo>
                  <a:lnTo>
                    <a:pt x="1243" y="2621"/>
                  </a:lnTo>
                  <a:lnTo>
                    <a:pt x="1243" y="1918"/>
                  </a:lnTo>
                  <a:lnTo>
                    <a:pt x="1243" y="1216"/>
                  </a:lnTo>
                  <a:lnTo>
                    <a:pt x="1243" y="1209"/>
                  </a:lnTo>
                  <a:lnTo>
                    <a:pt x="1242" y="1203"/>
                  </a:lnTo>
                  <a:lnTo>
                    <a:pt x="1240" y="1197"/>
                  </a:lnTo>
                  <a:lnTo>
                    <a:pt x="1237" y="1192"/>
                  </a:lnTo>
                  <a:lnTo>
                    <a:pt x="1234" y="1187"/>
                  </a:lnTo>
                  <a:lnTo>
                    <a:pt x="1230" y="1182"/>
                  </a:lnTo>
                  <a:lnTo>
                    <a:pt x="1226" y="1178"/>
                  </a:lnTo>
                  <a:lnTo>
                    <a:pt x="1221" y="1174"/>
                  </a:lnTo>
                  <a:lnTo>
                    <a:pt x="1216" y="1171"/>
                  </a:lnTo>
                  <a:lnTo>
                    <a:pt x="1213" y="1170"/>
                  </a:lnTo>
                  <a:lnTo>
                    <a:pt x="1210" y="1169"/>
                  </a:lnTo>
                  <a:lnTo>
                    <a:pt x="1205" y="1167"/>
                  </a:lnTo>
                  <a:lnTo>
                    <a:pt x="1199" y="1166"/>
                  </a:lnTo>
                  <a:lnTo>
                    <a:pt x="1193" y="1166"/>
                  </a:lnTo>
                  <a:lnTo>
                    <a:pt x="1187" y="1166"/>
                  </a:lnTo>
                  <a:lnTo>
                    <a:pt x="1180" y="1168"/>
                  </a:lnTo>
                  <a:lnTo>
                    <a:pt x="1174" y="1170"/>
                  </a:lnTo>
                  <a:lnTo>
                    <a:pt x="662" y="1422"/>
                  </a:lnTo>
                  <a:lnTo>
                    <a:pt x="151" y="1674"/>
                  </a:lnTo>
                  <a:lnTo>
                    <a:pt x="147" y="1675"/>
                  </a:lnTo>
                  <a:lnTo>
                    <a:pt x="144" y="1677"/>
                  </a:lnTo>
                  <a:lnTo>
                    <a:pt x="140" y="1680"/>
                  </a:lnTo>
                  <a:lnTo>
                    <a:pt x="137" y="1682"/>
                  </a:lnTo>
                  <a:lnTo>
                    <a:pt x="135" y="1684"/>
                  </a:lnTo>
                  <a:lnTo>
                    <a:pt x="132" y="1687"/>
                  </a:lnTo>
                  <a:lnTo>
                    <a:pt x="130" y="1690"/>
                  </a:lnTo>
                  <a:lnTo>
                    <a:pt x="127" y="1693"/>
                  </a:lnTo>
                  <a:lnTo>
                    <a:pt x="124" y="1699"/>
                  </a:lnTo>
                  <a:lnTo>
                    <a:pt x="121" y="1706"/>
                  </a:lnTo>
                  <a:lnTo>
                    <a:pt x="120" y="1713"/>
                  </a:lnTo>
                  <a:lnTo>
                    <a:pt x="119" y="1720"/>
                  </a:lnTo>
                  <a:lnTo>
                    <a:pt x="119" y="2397"/>
                  </a:lnTo>
                  <a:lnTo>
                    <a:pt x="119" y="3074"/>
                  </a:lnTo>
                  <a:lnTo>
                    <a:pt x="119" y="3750"/>
                  </a:lnTo>
                  <a:lnTo>
                    <a:pt x="119" y="4428"/>
                  </a:lnTo>
                  <a:lnTo>
                    <a:pt x="119" y="4434"/>
                  </a:lnTo>
                  <a:lnTo>
                    <a:pt x="118" y="4439"/>
                  </a:lnTo>
                  <a:lnTo>
                    <a:pt x="116" y="4445"/>
                  </a:lnTo>
                  <a:lnTo>
                    <a:pt x="114" y="4451"/>
                  </a:lnTo>
                  <a:lnTo>
                    <a:pt x="112" y="4456"/>
                  </a:lnTo>
                  <a:lnTo>
                    <a:pt x="109" y="4461"/>
                  </a:lnTo>
                  <a:lnTo>
                    <a:pt x="105" y="4465"/>
                  </a:lnTo>
                  <a:lnTo>
                    <a:pt x="101" y="4469"/>
                  </a:lnTo>
                  <a:lnTo>
                    <a:pt x="97" y="4473"/>
                  </a:lnTo>
                  <a:lnTo>
                    <a:pt x="93" y="4477"/>
                  </a:lnTo>
                  <a:lnTo>
                    <a:pt x="88" y="4480"/>
                  </a:lnTo>
                  <a:lnTo>
                    <a:pt x="83" y="4482"/>
                  </a:lnTo>
                  <a:lnTo>
                    <a:pt x="77" y="4484"/>
                  </a:lnTo>
                  <a:lnTo>
                    <a:pt x="71" y="4486"/>
                  </a:lnTo>
                  <a:lnTo>
                    <a:pt x="66" y="4487"/>
                  </a:lnTo>
                  <a:lnTo>
                    <a:pt x="60" y="4487"/>
                  </a:lnTo>
                  <a:lnTo>
                    <a:pt x="54" y="4487"/>
                  </a:lnTo>
                  <a:lnTo>
                    <a:pt x="48" y="4486"/>
                  </a:lnTo>
                  <a:lnTo>
                    <a:pt x="42" y="4484"/>
                  </a:lnTo>
                  <a:lnTo>
                    <a:pt x="37" y="4482"/>
                  </a:lnTo>
                  <a:lnTo>
                    <a:pt x="31" y="4480"/>
                  </a:lnTo>
                  <a:lnTo>
                    <a:pt x="27" y="4477"/>
                  </a:lnTo>
                  <a:lnTo>
                    <a:pt x="22" y="4474"/>
                  </a:lnTo>
                  <a:lnTo>
                    <a:pt x="18" y="4470"/>
                  </a:lnTo>
                  <a:lnTo>
                    <a:pt x="14" y="4466"/>
                  </a:lnTo>
                  <a:lnTo>
                    <a:pt x="10" y="4461"/>
                  </a:lnTo>
                  <a:lnTo>
                    <a:pt x="7" y="4456"/>
                  </a:lnTo>
                  <a:lnTo>
                    <a:pt x="5" y="4451"/>
                  </a:lnTo>
                  <a:lnTo>
                    <a:pt x="3" y="4445"/>
                  </a:lnTo>
                  <a:lnTo>
                    <a:pt x="1" y="4440"/>
                  </a:lnTo>
                  <a:lnTo>
                    <a:pt x="0" y="4434"/>
                  </a:lnTo>
                  <a:lnTo>
                    <a:pt x="0" y="4428"/>
                  </a:lnTo>
                  <a:lnTo>
                    <a:pt x="0" y="3750"/>
                  </a:lnTo>
                  <a:lnTo>
                    <a:pt x="0" y="3074"/>
                  </a:lnTo>
                  <a:lnTo>
                    <a:pt x="0" y="2398"/>
                  </a:lnTo>
                  <a:lnTo>
                    <a:pt x="0" y="1721"/>
                  </a:lnTo>
                  <a:lnTo>
                    <a:pt x="1" y="1708"/>
                  </a:lnTo>
                  <a:lnTo>
                    <a:pt x="2" y="1696"/>
                  </a:lnTo>
                  <a:lnTo>
                    <a:pt x="4" y="1684"/>
                  </a:lnTo>
                  <a:lnTo>
                    <a:pt x="7" y="1672"/>
                  </a:lnTo>
                  <a:lnTo>
                    <a:pt x="11" y="1661"/>
                  </a:lnTo>
                  <a:lnTo>
                    <a:pt x="16" y="1650"/>
                  </a:lnTo>
                  <a:lnTo>
                    <a:pt x="21" y="1639"/>
                  </a:lnTo>
                  <a:lnTo>
                    <a:pt x="28" y="1629"/>
                  </a:lnTo>
                  <a:lnTo>
                    <a:pt x="31" y="1624"/>
                  </a:lnTo>
                  <a:lnTo>
                    <a:pt x="35" y="1619"/>
                  </a:lnTo>
                  <a:lnTo>
                    <a:pt x="42" y="1610"/>
                  </a:lnTo>
                  <a:lnTo>
                    <a:pt x="50" y="1601"/>
                  </a:lnTo>
                  <a:lnTo>
                    <a:pt x="59" y="1593"/>
                  </a:lnTo>
                  <a:lnTo>
                    <a:pt x="64" y="1589"/>
                  </a:lnTo>
                  <a:lnTo>
                    <a:pt x="69" y="1585"/>
                  </a:lnTo>
                  <a:lnTo>
                    <a:pt x="79" y="1578"/>
                  </a:lnTo>
                  <a:lnTo>
                    <a:pt x="89" y="1572"/>
                  </a:lnTo>
                  <a:lnTo>
                    <a:pt x="101" y="1566"/>
                  </a:lnTo>
                  <a:lnTo>
                    <a:pt x="612" y="1314"/>
                  </a:lnTo>
                  <a:lnTo>
                    <a:pt x="1125" y="1062"/>
                  </a:lnTo>
                  <a:lnTo>
                    <a:pt x="1136" y="1057"/>
                  </a:lnTo>
                  <a:lnTo>
                    <a:pt x="1147" y="1054"/>
                  </a:lnTo>
                  <a:lnTo>
                    <a:pt x="1157" y="1051"/>
                  </a:lnTo>
                  <a:lnTo>
                    <a:pt x="1168" y="1049"/>
                  </a:lnTo>
                  <a:lnTo>
                    <a:pt x="1179" y="1048"/>
                  </a:lnTo>
                  <a:lnTo>
                    <a:pt x="1189" y="1047"/>
                  </a:lnTo>
                  <a:lnTo>
                    <a:pt x="1200" y="1047"/>
                  </a:lnTo>
                  <a:lnTo>
                    <a:pt x="1210" y="1048"/>
                  </a:lnTo>
                  <a:lnTo>
                    <a:pt x="1221" y="1049"/>
                  </a:lnTo>
                  <a:lnTo>
                    <a:pt x="1231" y="1051"/>
                  </a:lnTo>
                  <a:lnTo>
                    <a:pt x="1241" y="1053"/>
                  </a:lnTo>
                  <a:lnTo>
                    <a:pt x="1251" y="1057"/>
                  </a:lnTo>
                  <a:lnTo>
                    <a:pt x="1255" y="1058"/>
                  </a:lnTo>
                  <a:lnTo>
                    <a:pt x="1260" y="1060"/>
                  </a:lnTo>
                  <a:lnTo>
                    <a:pt x="1269" y="1064"/>
                  </a:lnTo>
                  <a:lnTo>
                    <a:pt x="1278" y="1069"/>
                  </a:lnTo>
                  <a:lnTo>
                    <a:pt x="1287" y="1075"/>
                  </a:lnTo>
                  <a:lnTo>
                    <a:pt x="1296" y="1080"/>
                  </a:lnTo>
                  <a:lnTo>
                    <a:pt x="1304" y="1087"/>
                  </a:lnTo>
                  <a:lnTo>
                    <a:pt x="1311" y="1093"/>
                  </a:lnTo>
                  <a:lnTo>
                    <a:pt x="1318" y="1101"/>
                  </a:lnTo>
                  <a:lnTo>
                    <a:pt x="1325" y="1108"/>
                  </a:lnTo>
                  <a:lnTo>
                    <a:pt x="1331" y="1116"/>
                  </a:lnTo>
                  <a:lnTo>
                    <a:pt x="1337" y="1125"/>
                  </a:lnTo>
                  <a:lnTo>
                    <a:pt x="1343" y="1134"/>
                  </a:lnTo>
                  <a:lnTo>
                    <a:pt x="1347" y="1143"/>
                  </a:lnTo>
                  <a:lnTo>
                    <a:pt x="1352" y="1152"/>
                  </a:lnTo>
                  <a:lnTo>
                    <a:pt x="1355" y="1162"/>
                  </a:lnTo>
                  <a:lnTo>
                    <a:pt x="1358" y="1172"/>
                  </a:lnTo>
                  <a:lnTo>
                    <a:pt x="1361" y="1183"/>
                  </a:lnTo>
                  <a:lnTo>
                    <a:pt x="1363" y="1194"/>
                  </a:lnTo>
                  <a:lnTo>
                    <a:pt x="1364" y="1205"/>
                  </a:lnTo>
                  <a:lnTo>
                    <a:pt x="1364" y="1216"/>
                  </a:lnTo>
                  <a:lnTo>
                    <a:pt x="1364" y="1918"/>
                  </a:lnTo>
                  <a:lnTo>
                    <a:pt x="1364" y="2621"/>
                  </a:lnTo>
                  <a:lnTo>
                    <a:pt x="2058" y="2621"/>
                  </a:lnTo>
                  <a:lnTo>
                    <a:pt x="2058" y="2137"/>
                  </a:lnTo>
                  <a:lnTo>
                    <a:pt x="2058" y="1654"/>
                  </a:lnTo>
                  <a:lnTo>
                    <a:pt x="2058" y="1171"/>
                  </a:lnTo>
                  <a:lnTo>
                    <a:pt x="2058" y="687"/>
                  </a:lnTo>
                  <a:lnTo>
                    <a:pt x="2059" y="674"/>
                  </a:lnTo>
                  <a:lnTo>
                    <a:pt x="2059" y="668"/>
                  </a:lnTo>
                  <a:lnTo>
                    <a:pt x="2060" y="662"/>
                  </a:lnTo>
                  <a:lnTo>
                    <a:pt x="2062" y="650"/>
                  </a:lnTo>
                  <a:lnTo>
                    <a:pt x="2066" y="638"/>
                  </a:lnTo>
                  <a:lnTo>
                    <a:pt x="2070" y="626"/>
                  </a:lnTo>
                  <a:lnTo>
                    <a:pt x="2074" y="615"/>
                  </a:lnTo>
                  <a:lnTo>
                    <a:pt x="2080" y="604"/>
                  </a:lnTo>
                  <a:lnTo>
                    <a:pt x="2086" y="594"/>
                  </a:lnTo>
                  <a:lnTo>
                    <a:pt x="2093" y="584"/>
                  </a:lnTo>
                  <a:lnTo>
                    <a:pt x="2101" y="575"/>
                  </a:lnTo>
                  <a:lnTo>
                    <a:pt x="2109" y="566"/>
                  </a:lnTo>
                  <a:lnTo>
                    <a:pt x="2118" y="558"/>
                  </a:lnTo>
                  <a:lnTo>
                    <a:pt x="2123" y="554"/>
                  </a:lnTo>
                  <a:lnTo>
                    <a:pt x="2128" y="550"/>
                  </a:lnTo>
                  <a:lnTo>
                    <a:pt x="2138" y="543"/>
                  </a:lnTo>
                  <a:lnTo>
                    <a:pt x="2148" y="537"/>
                  </a:lnTo>
                  <a:lnTo>
                    <a:pt x="2160" y="531"/>
                  </a:lnTo>
                  <a:lnTo>
                    <a:pt x="2664" y="272"/>
                  </a:lnTo>
                  <a:lnTo>
                    <a:pt x="3167" y="13"/>
                  </a:lnTo>
                  <a:lnTo>
                    <a:pt x="3177" y="9"/>
                  </a:lnTo>
                  <a:lnTo>
                    <a:pt x="3188" y="6"/>
                  </a:lnTo>
                  <a:lnTo>
                    <a:pt x="3199" y="3"/>
                  </a:lnTo>
                  <a:lnTo>
                    <a:pt x="3209" y="1"/>
                  </a:lnTo>
                  <a:lnTo>
                    <a:pt x="3220" y="0"/>
                  </a:lnTo>
                  <a:lnTo>
                    <a:pt x="3231" y="0"/>
                  </a:lnTo>
                  <a:lnTo>
                    <a:pt x="3241" y="0"/>
                  </a:lnTo>
                  <a:lnTo>
                    <a:pt x="3252" y="0"/>
                  </a:lnTo>
                  <a:lnTo>
                    <a:pt x="3262" y="2"/>
                  </a:lnTo>
                  <a:lnTo>
                    <a:pt x="3272" y="4"/>
                  </a:lnTo>
                  <a:lnTo>
                    <a:pt x="3282" y="6"/>
                  </a:lnTo>
                  <a:lnTo>
                    <a:pt x="3292" y="10"/>
                  </a:lnTo>
                  <a:lnTo>
                    <a:pt x="3301" y="13"/>
                  </a:lnTo>
                  <a:lnTo>
                    <a:pt x="3310" y="18"/>
                  </a:lnTo>
                  <a:lnTo>
                    <a:pt x="3319" y="22"/>
                  </a:lnTo>
                  <a:lnTo>
                    <a:pt x="3328" y="28"/>
                  </a:lnTo>
                  <a:lnTo>
                    <a:pt x="3336" y="33"/>
                  </a:lnTo>
                  <a:lnTo>
                    <a:pt x="3344" y="40"/>
                  </a:lnTo>
                  <a:lnTo>
                    <a:pt x="3352" y="46"/>
                  </a:lnTo>
                  <a:lnTo>
                    <a:pt x="3359" y="54"/>
                  </a:lnTo>
                  <a:lnTo>
                    <a:pt x="3365" y="61"/>
                  </a:lnTo>
                  <a:lnTo>
                    <a:pt x="3372" y="69"/>
                  </a:lnTo>
                  <a:lnTo>
                    <a:pt x="3377" y="78"/>
                  </a:lnTo>
                  <a:lnTo>
                    <a:pt x="3383" y="87"/>
                  </a:lnTo>
                  <a:lnTo>
                    <a:pt x="3387" y="96"/>
                  </a:lnTo>
                  <a:lnTo>
                    <a:pt x="3392" y="105"/>
                  </a:lnTo>
                  <a:lnTo>
                    <a:pt x="3395" y="115"/>
                  </a:lnTo>
                  <a:lnTo>
                    <a:pt x="3398" y="125"/>
                  </a:lnTo>
                  <a:lnTo>
                    <a:pt x="3401" y="136"/>
                  </a:lnTo>
                  <a:lnTo>
                    <a:pt x="3402" y="146"/>
                  </a:lnTo>
                  <a:lnTo>
                    <a:pt x="3403" y="157"/>
                  </a:lnTo>
                  <a:lnTo>
                    <a:pt x="3404" y="169"/>
                  </a:lnTo>
                  <a:lnTo>
                    <a:pt x="3404" y="757"/>
                  </a:lnTo>
                  <a:lnTo>
                    <a:pt x="3404" y="1347"/>
                  </a:lnTo>
                  <a:lnTo>
                    <a:pt x="3404" y="1936"/>
                  </a:lnTo>
                  <a:lnTo>
                    <a:pt x="3404" y="2526"/>
                  </a:lnTo>
                  <a:lnTo>
                    <a:pt x="3404" y="3115"/>
                  </a:lnTo>
                  <a:lnTo>
                    <a:pt x="3404" y="3704"/>
                  </a:lnTo>
                  <a:lnTo>
                    <a:pt x="3404" y="4294"/>
                  </a:lnTo>
                  <a:lnTo>
                    <a:pt x="3404" y="4883"/>
                  </a:lnTo>
                  <a:lnTo>
                    <a:pt x="3404" y="4891"/>
                  </a:lnTo>
                  <a:lnTo>
                    <a:pt x="3403" y="4900"/>
                  </a:lnTo>
                  <a:lnTo>
                    <a:pt x="3402" y="4908"/>
                  </a:lnTo>
                  <a:lnTo>
                    <a:pt x="3400" y="4917"/>
                  </a:lnTo>
                  <a:lnTo>
                    <a:pt x="3398" y="4925"/>
                  </a:lnTo>
                  <a:lnTo>
                    <a:pt x="3396" y="4933"/>
                  </a:lnTo>
                  <a:lnTo>
                    <a:pt x="3393" y="4941"/>
                  </a:lnTo>
                  <a:lnTo>
                    <a:pt x="3390" y="4948"/>
                  </a:lnTo>
                  <a:lnTo>
                    <a:pt x="3387" y="4956"/>
                  </a:lnTo>
                  <a:lnTo>
                    <a:pt x="3383" y="4963"/>
                  </a:lnTo>
                  <a:lnTo>
                    <a:pt x="3379" y="4970"/>
                  </a:lnTo>
                  <a:lnTo>
                    <a:pt x="3375" y="4977"/>
                  </a:lnTo>
                  <a:lnTo>
                    <a:pt x="3370" y="4984"/>
                  </a:lnTo>
                  <a:lnTo>
                    <a:pt x="3365" y="4990"/>
                  </a:lnTo>
                  <a:lnTo>
                    <a:pt x="3360" y="4996"/>
                  </a:lnTo>
                  <a:lnTo>
                    <a:pt x="3354" y="5002"/>
                  </a:lnTo>
                  <a:lnTo>
                    <a:pt x="3348" y="5008"/>
                  </a:lnTo>
                  <a:lnTo>
                    <a:pt x="3342" y="5013"/>
                  </a:lnTo>
                  <a:lnTo>
                    <a:pt x="3336" y="5018"/>
                  </a:lnTo>
                  <a:lnTo>
                    <a:pt x="3329" y="5023"/>
                  </a:lnTo>
                  <a:lnTo>
                    <a:pt x="3322" y="5027"/>
                  </a:lnTo>
                  <a:lnTo>
                    <a:pt x="3315" y="5031"/>
                  </a:lnTo>
                  <a:lnTo>
                    <a:pt x="3300" y="5038"/>
                  </a:lnTo>
                  <a:lnTo>
                    <a:pt x="3293" y="5041"/>
                  </a:lnTo>
                  <a:lnTo>
                    <a:pt x="3285" y="5044"/>
                  </a:lnTo>
                  <a:lnTo>
                    <a:pt x="3277" y="5046"/>
                  </a:lnTo>
                  <a:lnTo>
                    <a:pt x="3269" y="5048"/>
                  </a:lnTo>
                  <a:lnTo>
                    <a:pt x="3260" y="5050"/>
                  </a:lnTo>
                  <a:lnTo>
                    <a:pt x="3252" y="5051"/>
                  </a:lnTo>
                  <a:lnTo>
                    <a:pt x="3243" y="5051"/>
                  </a:lnTo>
                  <a:lnTo>
                    <a:pt x="3235" y="5052"/>
                  </a:lnTo>
                  <a:lnTo>
                    <a:pt x="2441" y="5052"/>
                  </a:lnTo>
                  <a:lnTo>
                    <a:pt x="1648" y="5052"/>
                  </a:lnTo>
                  <a:lnTo>
                    <a:pt x="855" y="5052"/>
                  </a:lnTo>
                  <a:lnTo>
                    <a:pt x="61" y="5052"/>
                  </a:lnTo>
                  <a:lnTo>
                    <a:pt x="55" y="5051"/>
                  </a:lnTo>
                  <a:lnTo>
                    <a:pt x="49" y="5050"/>
                  </a:lnTo>
                  <a:lnTo>
                    <a:pt x="44" y="5049"/>
                  </a:lnTo>
                  <a:lnTo>
                    <a:pt x="38" y="5047"/>
                  </a:lnTo>
                  <a:lnTo>
                    <a:pt x="33" y="5045"/>
                  </a:lnTo>
                  <a:lnTo>
                    <a:pt x="28" y="5042"/>
                  </a:lnTo>
                  <a:lnTo>
                    <a:pt x="24" y="5038"/>
                  </a:lnTo>
                  <a:lnTo>
                    <a:pt x="19" y="5034"/>
                  </a:lnTo>
                  <a:lnTo>
                    <a:pt x="15" y="5030"/>
                  </a:lnTo>
                  <a:lnTo>
                    <a:pt x="12" y="5026"/>
                  </a:lnTo>
                  <a:lnTo>
                    <a:pt x="9" y="5021"/>
                  </a:lnTo>
                  <a:lnTo>
                    <a:pt x="6" y="5016"/>
                  </a:lnTo>
                  <a:lnTo>
                    <a:pt x="4" y="5010"/>
                  </a:lnTo>
                  <a:lnTo>
                    <a:pt x="3" y="5004"/>
                  </a:lnTo>
                  <a:lnTo>
                    <a:pt x="2" y="4998"/>
                  </a:lnTo>
                  <a:lnTo>
                    <a:pt x="2" y="4992"/>
                  </a:lnTo>
                  <a:lnTo>
                    <a:pt x="2" y="4986"/>
                  </a:lnTo>
                  <a:lnTo>
                    <a:pt x="3" y="4980"/>
                  </a:lnTo>
                  <a:lnTo>
                    <a:pt x="4" y="4975"/>
                  </a:lnTo>
                  <a:lnTo>
                    <a:pt x="6" y="4969"/>
                  </a:lnTo>
                  <a:lnTo>
                    <a:pt x="9" y="4964"/>
                  </a:lnTo>
                  <a:lnTo>
                    <a:pt x="12" y="4959"/>
                  </a:lnTo>
                  <a:lnTo>
                    <a:pt x="15" y="4955"/>
                  </a:lnTo>
                  <a:lnTo>
                    <a:pt x="19" y="4950"/>
                  </a:lnTo>
                  <a:lnTo>
                    <a:pt x="23" y="4946"/>
                  </a:lnTo>
                  <a:lnTo>
                    <a:pt x="28" y="4943"/>
                  </a:lnTo>
                  <a:lnTo>
                    <a:pt x="33" y="4940"/>
                  </a:lnTo>
                  <a:lnTo>
                    <a:pt x="38" y="4938"/>
                  </a:lnTo>
                  <a:lnTo>
                    <a:pt x="43" y="4935"/>
                  </a:lnTo>
                  <a:lnTo>
                    <a:pt x="49" y="4934"/>
                  </a:lnTo>
                  <a:lnTo>
                    <a:pt x="55" y="4933"/>
                  </a:lnTo>
                  <a:lnTo>
                    <a:pt x="61" y="4933"/>
                  </a:lnTo>
                  <a:lnTo>
                    <a:pt x="855" y="4933"/>
                  </a:lnTo>
                  <a:lnTo>
                    <a:pt x="1648" y="4933"/>
                  </a:lnTo>
                  <a:lnTo>
                    <a:pt x="2441" y="4933"/>
                  </a:lnTo>
                  <a:lnTo>
                    <a:pt x="3235" y="4933"/>
                  </a:lnTo>
                  <a:lnTo>
                    <a:pt x="3240" y="4933"/>
                  </a:lnTo>
                  <a:lnTo>
                    <a:pt x="3245" y="4932"/>
                  </a:lnTo>
                  <a:lnTo>
                    <a:pt x="3250" y="4931"/>
                  </a:lnTo>
                  <a:lnTo>
                    <a:pt x="3254" y="4929"/>
                  </a:lnTo>
                  <a:lnTo>
                    <a:pt x="3259" y="4927"/>
                  </a:lnTo>
                  <a:lnTo>
                    <a:pt x="3263" y="4924"/>
                  </a:lnTo>
                  <a:lnTo>
                    <a:pt x="3267" y="4921"/>
                  </a:lnTo>
                  <a:lnTo>
                    <a:pt x="3270" y="4918"/>
                  </a:lnTo>
                  <a:lnTo>
                    <a:pt x="3273" y="4915"/>
                  </a:lnTo>
                  <a:lnTo>
                    <a:pt x="3276" y="4911"/>
                  </a:lnTo>
                  <a:lnTo>
                    <a:pt x="3279" y="4907"/>
                  </a:lnTo>
                  <a:lnTo>
                    <a:pt x="3281" y="4902"/>
                  </a:lnTo>
                  <a:lnTo>
                    <a:pt x="3282" y="4898"/>
                  </a:lnTo>
                  <a:lnTo>
                    <a:pt x="3284" y="4893"/>
                  </a:lnTo>
                  <a:lnTo>
                    <a:pt x="3284" y="4888"/>
                  </a:lnTo>
                  <a:lnTo>
                    <a:pt x="3285" y="4883"/>
                  </a:lnTo>
                  <a:lnTo>
                    <a:pt x="3285" y="4294"/>
                  </a:lnTo>
                  <a:lnTo>
                    <a:pt x="3285" y="3704"/>
                  </a:lnTo>
                  <a:lnTo>
                    <a:pt x="3285" y="3115"/>
                  </a:lnTo>
                  <a:lnTo>
                    <a:pt x="3285" y="2526"/>
                  </a:lnTo>
                  <a:lnTo>
                    <a:pt x="3285" y="1936"/>
                  </a:lnTo>
                  <a:lnTo>
                    <a:pt x="3285" y="1347"/>
                  </a:lnTo>
                  <a:lnTo>
                    <a:pt x="3285" y="757"/>
                  </a:lnTo>
                  <a:lnTo>
                    <a:pt x="3285" y="169"/>
                  </a:lnTo>
                  <a:lnTo>
                    <a:pt x="3284" y="162"/>
                  </a:lnTo>
                  <a:lnTo>
                    <a:pt x="3283" y="156"/>
                  </a:lnTo>
                  <a:lnTo>
                    <a:pt x="3281" y="151"/>
                  </a:lnTo>
                  <a:lnTo>
                    <a:pt x="3279" y="145"/>
                  </a:lnTo>
                  <a:lnTo>
                    <a:pt x="3275" y="140"/>
                  </a:lnTo>
                  <a:lnTo>
                    <a:pt x="3272" y="135"/>
                  </a:lnTo>
                  <a:lnTo>
                    <a:pt x="3267" y="131"/>
                  </a:lnTo>
                  <a:lnTo>
                    <a:pt x="3263" y="128"/>
                  </a:lnTo>
                  <a:lnTo>
                    <a:pt x="3258" y="125"/>
                  </a:lnTo>
                  <a:lnTo>
                    <a:pt x="3252" y="122"/>
                  </a:lnTo>
                  <a:lnTo>
                    <a:pt x="3247" y="120"/>
                  </a:lnTo>
                  <a:lnTo>
                    <a:pt x="3241" y="119"/>
                  </a:lnTo>
                  <a:lnTo>
                    <a:pt x="3235" y="119"/>
                  </a:lnTo>
                  <a:lnTo>
                    <a:pt x="3229" y="119"/>
                  </a:lnTo>
                  <a:lnTo>
                    <a:pt x="3223" y="120"/>
                  </a:lnTo>
                  <a:lnTo>
                    <a:pt x="3217" y="122"/>
                  </a:lnTo>
                  <a:close/>
                  <a:moveTo>
                    <a:pt x="1715" y="2406"/>
                  </a:moveTo>
                  <a:lnTo>
                    <a:pt x="1728" y="2405"/>
                  </a:lnTo>
                  <a:lnTo>
                    <a:pt x="1734" y="2404"/>
                  </a:lnTo>
                  <a:lnTo>
                    <a:pt x="1741" y="2403"/>
                  </a:lnTo>
                  <a:lnTo>
                    <a:pt x="1747" y="2402"/>
                  </a:lnTo>
                  <a:lnTo>
                    <a:pt x="1753" y="2400"/>
                  </a:lnTo>
                  <a:lnTo>
                    <a:pt x="1759" y="2398"/>
                  </a:lnTo>
                  <a:lnTo>
                    <a:pt x="1765" y="2396"/>
                  </a:lnTo>
                  <a:lnTo>
                    <a:pt x="1776" y="2390"/>
                  </a:lnTo>
                  <a:lnTo>
                    <a:pt x="1787" y="2383"/>
                  </a:lnTo>
                  <a:lnTo>
                    <a:pt x="1797" y="2376"/>
                  </a:lnTo>
                  <a:lnTo>
                    <a:pt x="1806" y="2367"/>
                  </a:lnTo>
                  <a:lnTo>
                    <a:pt x="1814" y="2358"/>
                  </a:lnTo>
                  <a:lnTo>
                    <a:pt x="1818" y="2353"/>
                  </a:lnTo>
                  <a:lnTo>
                    <a:pt x="1822" y="2346"/>
                  </a:lnTo>
                  <a:lnTo>
                    <a:pt x="1825" y="2341"/>
                  </a:lnTo>
                  <a:lnTo>
                    <a:pt x="1829" y="2335"/>
                  </a:lnTo>
                  <a:lnTo>
                    <a:pt x="1834" y="2323"/>
                  </a:lnTo>
                  <a:lnTo>
                    <a:pt x="1837" y="2317"/>
                  </a:lnTo>
                  <a:lnTo>
                    <a:pt x="1839" y="2310"/>
                  </a:lnTo>
                  <a:lnTo>
                    <a:pt x="1841" y="2304"/>
                  </a:lnTo>
                  <a:lnTo>
                    <a:pt x="1842" y="2297"/>
                  </a:lnTo>
                  <a:lnTo>
                    <a:pt x="1843" y="2290"/>
                  </a:lnTo>
                  <a:lnTo>
                    <a:pt x="1844" y="2283"/>
                  </a:lnTo>
                  <a:lnTo>
                    <a:pt x="1845" y="2276"/>
                  </a:lnTo>
                  <a:lnTo>
                    <a:pt x="1845" y="2269"/>
                  </a:lnTo>
                  <a:lnTo>
                    <a:pt x="1844" y="2255"/>
                  </a:lnTo>
                  <a:lnTo>
                    <a:pt x="1842" y="2241"/>
                  </a:lnTo>
                  <a:lnTo>
                    <a:pt x="1839" y="2228"/>
                  </a:lnTo>
                  <a:lnTo>
                    <a:pt x="1837" y="2221"/>
                  </a:lnTo>
                  <a:lnTo>
                    <a:pt x="1834" y="2215"/>
                  </a:lnTo>
                  <a:lnTo>
                    <a:pt x="1832" y="2209"/>
                  </a:lnTo>
                  <a:lnTo>
                    <a:pt x="1829" y="2203"/>
                  </a:lnTo>
                  <a:lnTo>
                    <a:pt x="1822" y="2192"/>
                  </a:lnTo>
                  <a:lnTo>
                    <a:pt x="1814" y="2181"/>
                  </a:lnTo>
                  <a:lnTo>
                    <a:pt x="1806" y="2172"/>
                  </a:lnTo>
                  <a:lnTo>
                    <a:pt x="1797" y="2163"/>
                  </a:lnTo>
                  <a:lnTo>
                    <a:pt x="1787" y="2156"/>
                  </a:lnTo>
                  <a:lnTo>
                    <a:pt x="1776" y="2149"/>
                  </a:lnTo>
                  <a:lnTo>
                    <a:pt x="1770" y="2146"/>
                  </a:lnTo>
                  <a:lnTo>
                    <a:pt x="1765" y="2143"/>
                  </a:lnTo>
                  <a:lnTo>
                    <a:pt x="1759" y="2141"/>
                  </a:lnTo>
                  <a:lnTo>
                    <a:pt x="1753" y="2139"/>
                  </a:lnTo>
                  <a:lnTo>
                    <a:pt x="1741" y="2136"/>
                  </a:lnTo>
                  <a:lnTo>
                    <a:pt x="1728" y="2134"/>
                  </a:lnTo>
                  <a:lnTo>
                    <a:pt x="1715" y="2133"/>
                  </a:lnTo>
                  <a:lnTo>
                    <a:pt x="1702" y="2134"/>
                  </a:lnTo>
                  <a:lnTo>
                    <a:pt x="1696" y="2135"/>
                  </a:lnTo>
                  <a:lnTo>
                    <a:pt x="1690" y="2136"/>
                  </a:lnTo>
                  <a:lnTo>
                    <a:pt x="1684" y="2137"/>
                  </a:lnTo>
                  <a:lnTo>
                    <a:pt x="1678" y="2139"/>
                  </a:lnTo>
                  <a:lnTo>
                    <a:pt x="1672" y="2141"/>
                  </a:lnTo>
                  <a:lnTo>
                    <a:pt x="1666" y="2143"/>
                  </a:lnTo>
                  <a:lnTo>
                    <a:pt x="1655" y="2149"/>
                  </a:lnTo>
                  <a:lnTo>
                    <a:pt x="1644" y="2155"/>
                  </a:lnTo>
                  <a:lnTo>
                    <a:pt x="1634" y="2163"/>
                  </a:lnTo>
                  <a:lnTo>
                    <a:pt x="1625" y="2172"/>
                  </a:lnTo>
                  <a:lnTo>
                    <a:pt x="1616" y="2181"/>
                  </a:lnTo>
                  <a:lnTo>
                    <a:pt x="1612" y="2186"/>
                  </a:lnTo>
                  <a:lnTo>
                    <a:pt x="1608" y="2192"/>
                  </a:lnTo>
                  <a:lnTo>
                    <a:pt x="1605" y="2197"/>
                  </a:lnTo>
                  <a:lnTo>
                    <a:pt x="1602" y="2203"/>
                  </a:lnTo>
                  <a:lnTo>
                    <a:pt x="1596" y="2215"/>
                  </a:lnTo>
                  <a:lnTo>
                    <a:pt x="1594" y="2221"/>
                  </a:lnTo>
                  <a:lnTo>
                    <a:pt x="1592" y="2227"/>
                  </a:lnTo>
                  <a:lnTo>
                    <a:pt x="1590" y="2234"/>
                  </a:lnTo>
                  <a:lnTo>
                    <a:pt x="1588" y="2241"/>
                  </a:lnTo>
                  <a:lnTo>
                    <a:pt x="1587" y="2248"/>
                  </a:lnTo>
                  <a:lnTo>
                    <a:pt x="1586" y="2255"/>
                  </a:lnTo>
                  <a:lnTo>
                    <a:pt x="1586" y="2262"/>
                  </a:lnTo>
                  <a:lnTo>
                    <a:pt x="1586" y="2269"/>
                  </a:lnTo>
                  <a:lnTo>
                    <a:pt x="1586" y="2276"/>
                  </a:lnTo>
                  <a:lnTo>
                    <a:pt x="1586" y="2283"/>
                  </a:lnTo>
                  <a:lnTo>
                    <a:pt x="1588" y="2297"/>
                  </a:lnTo>
                  <a:lnTo>
                    <a:pt x="1592" y="2310"/>
                  </a:lnTo>
                  <a:lnTo>
                    <a:pt x="1596" y="2323"/>
                  </a:lnTo>
                  <a:lnTo>
                    <a:pt x="1599" y="2329"/>
                  </a:lnTo>
                  <a:lnTo>
                    <a:pt x="1602" y="2335"/>
                  </a:lnTo>
                  <a:lnTo>
                    <a:pt x="1608" y="2346"/>
                  </a:lnTo>
                  <a:lnTo>
                    <a:pt x="1616" y="2358"/>
                  </a:lnTo>
                  <a:lnTo>
                    <a:pt x="1625" y="2367"/>
                  </a:lnTo>
                  <a:lnTo>
                    <a:pt x="1629" y="2372"/>
                  </a:lnTo>
                  <a:lnTo>
                    <a:pt x="1634" y="2376"/>
                  </a:lnTo>
                  <a:lnTo>
                    <a:pt x="1644" y="2383"/>
                  </a:lnTo>
                  <a:lnTo>
                    <a:pt x="1649" y="2387"/>
                  </a:lnTo>
                  <a:lnTo>
                    <a:pt x="1655" y="2390"/>
                  </a:lnTo>
                  <a:lnTo>
                    <a:pt x="1660" y="2393"/>
                  </a:lnTo>
                  <a:lnTo>
                    <a:pt x="1666" y="2396"/>
                  </a:lnTo>
                  <a:lnTo>
                    <a:pt x="1672" y="2398"/>
                  </a:lnTo>
                  <a:lnTo>
                    <a:pt x="1678" y="2400"/>
                  </a:lnTo>
                  <a:lnTo>
                    <a:pt x="1690" y="2403"/>
                  </a:lnTo>
                  <a:lnTo>
                    <a:pt x="1702" y="2405"/>
                  </a:lnTo>
                  <a:lnTo>
                    <a:pt x="1715" y="2406"/>
                  </a:lnTo>
                  <a:close/>
                  <a:moveTo>
                    <a:pt x="1715" y="2525"/>
                  </a:moveTo>
                  <a:lnTo>
                    <a:pt x="1702" y="2525"/>
                  </a:lnTo>
                  <a:lnTo>
                    <a:pt x="1690" y="2524"/>
                  </a:lnTo>
                  <a:lnTo>
                    <a:pt x="1677" y="2522"/>
                  </a:lnTo>
                  <a:lnTo>
                    <a:pt x="1665" y="2520"/>
                  </a:lnTo>
                  <a:lnTo>
                    <a:pt x="1653" y="2517"/>
                  </a:lnTo>
                  <a:lnTo>
                    <a:pt x="1641" y="2514"/>
                  </a:lnTo>
                  <a:lnTo>
                    <a:pt x="1630" y="2510"/>
                  </a:lnTo>
                  <a:lnTo>
                    <a:pt x="1618" y="2505"/>
                  </a:lnTo>
                  <a:lnTo>
                    <a:pt x="1607" y="2500"/>
                  </a:lnTo>
                  <a:lnTo>
                    <a:pt x="1596" y="2495"/>
                  </a:lnTo>
                  <a:lnTo>
                    <a:pt x="1586" y="2488"/>
                  </a:lnTo>
                  <a:lnTo>
                    <a:pt x="1576" y="2482"/>
                  </a:lnTo>
                  <a:lnTo>
                    <a:pt x="1566" y="2475"/>
                  </a:lnTo>
                  <a:lnTo>
                    <a:pt x="1557" y="2467"/>
                  </a:lnTo>
                  <a:lnTo>
                    <a:pt x="1548" y="2459"/>
                  </a:lnTo>
                  <a:lnTo>
                    <a:pt x="1539" y="2451"/>
                  </a:lnTo>
                  <a:lnTo>
                    <a:pt x="1531" y="2442"/>
                  </a:lnTo>
                  <a:lnTo>
                    <a:pt x="1523" y="2433"/>
                  </a:lnTo>
                  <a:lnTo>
                    <a:pt x="1516" y="2423"/>
                  </a:lnTo>
                  <a:lnTo>
                    <a:pt x="1509" y="2413"/>
                  </a:lnTo>
                  <a:lnTo>
                    <a:pt x="1502" y="2403"/>
                  </a:lnTo>
                  <a:lnTo>
                    <a:pt x="1496" y="2392"/>
                  </a:lnTo>
                  <a:lnTo>
                    <a:pt x="1491" y="2381"/>
                  </a:lnTo>
                  <a:lnTo>
                    <a:pt x="1486" y="2370"/>
                  </a:lnTo>
                  <a:lnTo>
                    <a:pt x="1482" y="2358"/>
                  </a:lnTo>
                  <a:lnTo>
                    <a:pt x="1478" y="2345"/>
                  </a:lnTo>
                  <a:lnTo>
                    <a:pt x="1474" y="2333"/>
                  </a:lnTo>
                  <a:lnTo>
                    <a:pt x="1472" y="2321"/>
                  </a:lnTo>
                  <a:lnTo>
                    <a:pt x="1470" y="2308"/>
                  </a:lnTo>
                  <a:lnTo>
                    <a:pt x="1468" y="2296"/>
                  </a:lnTo>
                  <a:lnTo>
                    <a:pt x="1467" y="2283"/>
                  </a:lnTo>
                  <a:lnTo>
                    <a:pt x="1467" y="2269"/>
                  </a:lnTo>
                  <a:lnTo>
                    <a:pt x="1467" y="2256"/>
                  </a:lnTo>
                  <a:lnTo>
                    <a:pt x="1468" y="2243"/>
                  </a:lnTo>
                  <a:lnTo>
                    <a:pt x="1470" y="2231"/>
                  </a:lnTo>
                  <a:lnTo>
                    <a:pt x="1471" y="2224"/>
                  </a:lnTo>
                  <a:lnTo>
                    <a:pt x="1472" y="2218"/>
                  </a:lnTo>
                  <a:lnTo>
                    <a:pt x="1475" y="2206"/>
                  </a:lnTo>
                  <a:lnTo>
                    <a:pt x="1478" y="2194"/>
                  </a:lnTo>
                  <a:lnTo>
                    <a:pt x="1482" y="2182"/>
                  </a:lnTo>
                  <a:lnTo>
                    <a:pt x="1486" y="2170"/>
                  </a:lnTo>
                  <a:lnTo>
                    <a:pt x="1491" y="2159"/>
                  </a:lnTo>
                  <a:lnTo>
                    <a:pt x="1497" y="2148"/>
                  </a:lnTo>
                  <a:lnTo>
                    <a:pt x="1503" y="2137"/>
                  </a:lnTo>
                  <a:lnTo>
                    <a:pt x="1509" y="2127"/>
                  </a:lnTo>
                  <a:lnTo>
                    <a:pt x="1516" y="2117"/>
                  </a:lnTo>
                  <a:lnTo>
                    <a:pt x="1523" y="2107"/>
                  </a:lnTo>
                  <a:lnTo>
                    <a:pt x="1531" y="2098"/>
                  </a:lnTo>
                  <a:lnTo>
                    <a:pt x="1539" y="2089"/>
                  </a:lnTo>
                  <a:lnTo>
                    <a:pt x="1548" y="2081"/>
                  </a:lnTo>
                  <a:lnTo>
                    <a:pt x="1557" y="2073"/>
                  </a:lnTo>
                  <a:lnTo>
                    <a:pt x="1566" y="2065"/>
                  </a:lnTo>
                  <a:lnTo>
                    <a:pt x="1576" y="2058"/>
                  </a:lnTo>
                  <a:lnTo>
                    <a:pt x="1586" y="2052"/>
                  </a:lnTo>
                  <a:lnTo>
                    <a:pt x="1597" y="2045"/>
                  </a:lnTo>
                  <a:lnTo>
                    <a:pt x="1607" y="2040"/>
                  </a:lnTo>
                  <a:lnTo>
                    <a:pt x="1618" y="2035"/>
                  </a:lnTo>
                  <a:lnTo>
                    <a:pt x="1630" y="2030"/>
                  </a:lnTo>
                  <a:lnTo>
                    <a:pt x="1641" y="2026"/>
                  </a:lnTo>
                  <a:lnTo>
                    <a:pt x="1653" y="2023"/>
                  </a:lnTo>
                  <a:lnTo>
                    <a:pt x="1665" y="2020"/>
                  </a:lnTo>
                  <a:lnTo>
                    <a:pt x="1677" y="2018"/>
                  </a:lnTo>
                  <a:lnTo>
                    <a:pt x="1683" y="2017"/>
                  </a:lnTo>
                  <a:lnTo>
                    <a:pt x="1690" y="2016"/>
                  </a:lnTo>
                  <a:lnTo>
                    <a:pt x="1702" y="2015"/>
                  </a:lnTo>
                  <a:lnTo>
                    <a:pt x="1715" y="2015"/>
                  </a:lnTo>
                  <a:lnTo>
                    <a:pt x="1728" y="2015"/>
                  </a:lnTo>
                  <a:lnTo>
                    <a:pt x="1741" y="2016"/>
                  </a:lnTo>
                  <a:lnTo>
                    <a:pt x="1753" y="2018"/>
                  </a:lnTo>
                  <a:lnTo>
                    <a:pt x="1765" y="2020"/>
                  </a:lnTo>
                  <a:lnTo>
                    <a:pt x="1777" y="2023"/>
                  </a:lnTo>
                  <a:lnTo>
                    <a:pt x="1789" y="2026"/>
                  </a:lnTo>
                  <a:lnTo>
                    <a:pt x="1800" y="2030"/>
                  </a:lnTo>
                  <a:lnTo>
                    <a:pt x="1812" y="2035"/>
                  </a:lnTo>
                  <a:lnTo>
                    <a:pt x="1823" y="2040"/>
                  </a:lnTo>
                  <a:lnTo>
                    <a:pt x="1833" y="2045"/>
                  </a:lnTo>
                  <a:lnTo>
                    <a:pt x="1844" y="2052"/>
                  </a:lnTo>
                  <a:lnTo>
                    <a:pt x="1854" y="2058"/>
                  </a:lnTo>
                  <a:lnTo>
                    <a:pt x="1864" y="2065"/>
                  </a:lnTo>
                  <a:lnTo>
                    <a:pt x="1873" y="2073"/>
                  </a:lnTo>
                  <a:lnTo>
                    <a:pt x="1882" y="2081"/>
                  </a:lnTo>
                  <a:lnTo>
                    <a:pt x="1891" y="2089"/>
                  </a:lnTo>
                  <a:lnTo>
                    <a:pt x="1899" y="2098"/>
                  </a:lnTo>
                  <a:lnTo>
                    <a:pt x="1907" y="2107"/>
                  </a:lnTo>
                  <a:lnTo>
                    <a:pt x="1914" y="2117"/>
                  </a:lnTo>
                  <a:lnTo>
                    <a:pt x="1921" y="2127"/>
                  </a:lnTo>
                  <a:lnTo>
                    <a:pt x="1927" y="2137"/>
                  </a:lnTo>
                  <a:lnTo>
                    <a:pt x="1933" y="2148"/>
                  </a:lnTo>
                  <a:lnTo>
                    <a:pt x="1939" y="2159"/>
                  </a:lnTo>
                  <a:lnTo>
                    <a:pt x="1944" y="2170"/>
                  </a:lnTo>
                  <a:lnTo>
                    <a:pt x="1948" y="2182"/>
                  </a:lnTo>
                  <a:lnTo>
                    <a:pt x="1952" y="2194"/>
                  </a:lnTo>
                  <a:lnTo>
                    <a:pt x="1956" y="2206"/>
                  </a:lnTo>
                  <a:lnTo>
                    <a:pt x="1958" y="2218"/>
                  </a:lnTo>
                  <a:lnTo>
                    <a:pt x="1961" y="2231"/>
                  </a:lnTo>
                  <a:lnTo>
                    <a:pt x="1962" y="2243"/>
                  </a:lnTo>
                  <a:lnTo>
                    <a:pt x="1963" y="2256"/>
                  </a:lnTo>
                  <a:lnTo>
                    <a:pt x="1963" y="2269"/>
                  </a:lnTo>
                  <a:lnTo>
                    <a:pt x="1963" y="2283"/>
                  </a:lnTo>
                  <a:lnTo>
                    <a:pt x="1962" y="2296"/>
                  </a:lnTo>
                  <a:lnTo>
                    <a:pt x="1961" y="2308"/>
                  </a:lnTo>
                  <a:lnTo>
                    <a:pt x="1960" y="2315"/>
                  </a:lnTo>
                  <a:lnTo>
                    <a:pt x="1958" y="2321"/>
                  </a:lnTo>
                  <a:lnTo>
                    <a:pt x="1956" y="2333"/>
                  </a:lnTo>
                  <a:lnTo>
                    <a:pt x="1952" y="2345"/>
                  </a:lnTo>
                  <a:lnTo>
                    <a:pt x="1948" y="2358"/>
                  </a:lnTo>
                  <a:lnTo>
                    <a:pt x="1944" y="2370"/>
                  </a:lnTo>
                  <a:lnTo>
                    <a:pt x="1939" y="2381"/>
                  </a:lnTo>
                  <a:lnTo>
                    <a:pt x="1934" y="2392"/>
                  </a:lnTo>
                  <a:lnTo>
                    <a:pt x="1928" y="2403"/>
                  </a:lnTo>
                  <a:lnTo>
                    <a:pt x="1921" y="2413"/>
                  </a:lnTo>
                  <a:lnTo>
                    <a:pt x="1914" y="2423"/>
                  </a:lnTo>
                  <a:lnTo>
                    <a:pt x="1907" y="2433"/>
                  </a:lnTo>
                  <a:lnTo>
                    <a:pt x="1899" y="2442"/>
                  </a:lnTo>
                  <a:lnTo>
                    <a:pt x="1891" y="2451"/>
                  </a:lnTo>
                  <a:lnTo>
                    <a:pt x="1882" y="2459"/>
                  </a:lnTo>
                  <a:lnTo>
                    <a:pt x="1873" y="2467"/>
                  </a:lnTo>
                  <a:lnTo>
                    <a:pt x="1864" y="2475"/>
                  </a:lnTo>
                  <a:lnTo>
                    <a:pt x="1854" y="2482"/>
                  </a:lnTo>
                  <a:lnTo>
                    <a:pt x="1844" y="2488"/>
                  </a:lnTo>
                  <a:lnTo>
                    <a:pt x="1834" y="2495"/>
                  </a:lnTo>
                  <a:lnTo>
                    <a:pt x="1823" y="2500"/>
                  </a:lnTo>
                  <a:lnTo>
                    <a:pt x="1812" y="2505"/>
                  </a:lnTo>
                  <a:lnTo>
                    <a:pt x="1801" y="2510"/>
                  </a:lnTo>
                  <a:lnTo>
                    <a:pt x="1789" y="2514"/>
                  </a:lnTo>
                  <a:lnTo>
                    <a:pt x="1777" y="2517"/>
                  </a:lnTo>
                  <a:lnTo>
                    <a:pt x="1765" y="2520"/>
                  </a:lnTo>
                  <a:lnTo>
                    <a:pt x="1753" y="2522"/>
                  </a:lnTo>
                  <a:lnTo>
                    <a:pt x="1747" y="2523"/>
                  </a:lnTo>
                  <a:lnTo>
                    <a:pt x="1741" y="2524"/>
                  </a:lnTo>
                  <a:lnTo>
                    <a:pt x="1728" y="2525"/>
                  </a:lnTo>
                  <a:lnTo>
                    <a:pt x="1715" y="25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/>
            <p:cNvSpPr>
              <a:spLocks noEditPoints="1"/>
            </p:cNvSpPr>
            <p:nvPr userDrawn="1"/>
          </p:nvSpPr>
          <p:spPr bwMode="auto">
            <a:xfrm>
              <a:off x="3486150" y="7067550"/>
              <a:ext cx="5273675" cy="1336675"/>
            </a:xfrm>
            <a:custGeom>
              <a:avLst/>
              <a:gdLst>
                <a:gd name="T0" fmla="*/ 3139 w 3322"/>
                <a:gd name="T1" fmla="*/ 702 h 842"/>
                <a:gd name="T2" fmla="*/ 3237 w 3322"/>
                <a:gd name="T3" fmla="*/ 634 h 842"/>
                <a:gd name="T4" fmla="*/ 3276 w 3322"/>
                <a:gd name="T5" fmla="*/ 761 h 842"/>
                <a:gd name="T6" fmla="*/ 214 w 3322"/>
                <a:gd name="T7" fmla="*/ 97 h 842"/>
                <a:gd name="T8" fmla="*/ 317 w 3322"/>
                <a:gd name="T9" fmla="*/ 2 h 842"/>
                <a:gd name="T10" fmla="*/ 288 w 3322"/>
                <a:gd name="T11" fmla="*/ 132 h 842"/>
                <a:gd name="T12" fmla="*/ 684 w 3322"/>
                <a:gd name="T13" fmla="*/ 137 h 842"/>
                <a:gd name="T14" fmla="*/ 1003 w 3322"/>
                <a:gd name="T15" fmla="*/ 176 h 842"/>
                <a:gd name="T16" fmla="*/ 1104 w 3322"/>
                <a:gd name="T17" fmla="*/ 251 h 842"/>
                <a:gd name="T18" fmla="*/ 1257 w 3322"/>
                <a:gd name="T19" fmla="*/ 125 h 842"/>
                <a:gd name="T20" fmla="*/ 1274 w 3322"/>
                <a:gd name="T21" fmla="*/ 293 h 842"/>
                <a:gd name="T22" fmla="*/ 1452 w 3322"/>
                <a:gd name="T23" fmla="*/ 390 h 842"/>
                <a:gd name="T24" fmla="*/ 1431 w 3322"/>
                <a:gd name="T25" fmla="*/ 308 h 842"/>
                <a:gd name="T26" fmla="*/ 1777 w 3322"/>
                <a:gd name="T27" fmla="*/ 36 h 842"/>
                <a:gd name="T28" fmla="*/ 1787 w 3322"/>
                <a:gd name="T29" fmla="*/ 120 h 842"/>
                <a:gd name="T30" fmla="*/ 1859 w 3322"/>
                <a:gd name="T31" fmla="*/ 317 h 842"/>
                <a:gd name="T32" fmla="*/ 1697 w 3322"/>
                <a:gd name="T33" fmla="*/ 316 h 842"/>
                <a:gd name="T34" fmla="*/ 2050 w 3322"/>
                <a:gd name="T35" fmla="*/ 363 h 842"/>
                <a:gd name="T36" fmla="*/ 2078 w 3322"/>
                <a:gd name="T37" fmla="*/ 127 h 842"/>
                <a:gd name="T38" fmla="*/ 2243 w 3322"/>
                <a:gd name="T39" fmla="*/ 265 h 842"/>
                <a:gd name="T40" fmla="*/ 2111 w 3322"/>
                <a:gd name="T41" fmla="*/ 177 h 842"/>
                <a:gd name="T42" fmla="*/ 2316 w 3322"/>
                <a:gd name="T43" fmla="*/ 132 h 842"/>
                <a:gd name="T44" fmla="*/ 2483 w 3322"/>
                <a:gd name="T45" fmla="*/ 226 h 842"/>
                <a:gd name="T46" fmla="*/ 2664 w 3322"/>
                <a:gd name="T47" fmla="*/ 336 h 842"/>
                <a:gd name="T48" fmla="*/ 2990 w 3322"/>
                <a:gd name="T49" fmla="*/ 193 h 842"/>
                <a:gd name="T50" fmla="*/ 3216 w 3322"/>
                <a:gd name="T51" fmla="*/ 392 h 842"/>
                <a:gd name="T52" fmla="*/ 3089 w 3322"/>
                <a:gd name="T53" fmla="*/ 196 h 842"/>
                <a:gd name="T54" fmla="*/ 3306 w 3322"/>
                <a:gd name="T55" fmla="*/ 162 h 842"/>
                <a:gd name="T56" fmla="*/ 3218 w 3322"/>
                <a:gd name="T57" fmla="*/ 329 h 842"/>
                <a:gd name="T58" fmla="*/ 3215 w 3322"/>
                <a:gd name="T59" fmla="*/ 171 h 842"/>
                <a:gd name="T60" fmla="*/ 143 w 3322"/>
                <a:gd name="T61" fmla="*/ 492 h 842"/>
                <a:gd name="T62" fmla="*/ 195 w 3322"/>
                <a:gd name="T63" fmla="*/ 792 h 842"/>
                <a:gd name="T64" fmla="*/ 318 w 3322"/>
                <a:gd name="T65" fmla="*/ 603 h 842"/>
                <a:gd name="T66" fmla="*/ 314 w 3322"/>
                <a:gd name="T67" fmla="*/ 838 h 842"/>
                <a:gd name="T68" fmla="*/ 316 w 3322"/>
                <a:gd name="T69" fmla="*/ 640 h 842"/>
                <a:gd name="T70" fmla="*/ 264 w 3322"/>
                <a:gd name="T71" fmla="*/ 806 h 842"/>
                <a:gd name="T72" fmla="*/ 757 w 3322"/>
                <a:gd name="T73" fmla="*/ 786 h 842"/>
                <a:gd name="T74" fmla="*/ 821 w 3322"/>
                <a:gd name="T75" fmla="*/ 684 h 842"/>
                <a:gd name="T76" fmla="*/ 851 w 3322"/>
                <a:gd name="T77" fmla="*/ 511 h 842"/>
                <a:gd name="T78" fmla="*/ 799 w 3322"/>
                <a:gd name="T79" fmla="*/ 618 h 842"/>
                <a:gd name="T80" fmla="*/ 892 w 3322"/>
                <a:gd name="T81" fmla="*/ 828 h 842"/>
                <a:gd name="T82" fmla="*/ 1100 w 3322"/>
                <a:gd name="T83" fmla="*/ 600 h 842"/>
                <a:gd name="T84" fmla="*/ 1309 w 3322"/>
                <a:gd name="T85" fmla="*/ 623 h 842"/>
                <a:gd name="T86" fmla="*/ 1185 w 3322"/>
                <a:gd name="T87" fmla="*/ 836 h 842"/>
                <a:gd name="T88" fmla="*/ 1528 w 3322"/>
                <a:gd name="T89" fmla="*/ 813 h 842"/>
                <a:gd name="T90" fmla="*/ 1406 w 3322"/>
                <a:gd name="T91" fmla="*/ 737 h 842"/>
                <a:gd name="T92" fmla="*/ 1424 w 3322"/>
                <a:gd name="T93" fmla="*/ 642 h 842"/>
                <a:gd name="T94" fmla="*/ 1567 w 3322"/>
                <a:gd name="T95" fmla="*/ 798 h 842"/>
                <a:gd name="T96" fmla="*/ 1500 w 3322"/>
                <a:gd name="T97" fmla="*/ 742 h 842"/>
                <a:gd name="T98" fmla="*/ 1722 w 3322"/>
                <a:gd name="T99" fmla="*/ 614 h 842"/>
                <a:gd name="T100" fmla="*/ 1842 w 3322"/>
                <a:gd name="T101" fmla="*/ 761 h 842"/>
                <a:gd name="T102" fmla="*/ 2124 w 3322"/>
                <a:gd name="T103" fmla="*/ 628 h 842"/>
                <a:gd name="T104" fmla="*/ 2337 w 3322"/>
                <a:gd name="T105" fmla="*/ 559 h 842"/>
                <a:gd name="T106" fmla="*/ 2173 w 3322"/>
                <a:gd name="T107" fmla="*/ 735 h 842"/>
                <a:gd name="T108" fmla="*/ 2254 w 3322"/>
                <a:gd name="T109" fmla="*/ 840 h 842"/>
                <a:gd name="T110" fmla="*/ 2431 w 3322"/>
                <a:gd name="T111" fmla="*/ 528 h 842"/>
                <a:gd name="T112" fmla="*/ 2672 w 3322"/>
                <a:gd name="T113" fmla="*/ 839 h 842"/>
                <a:gd name="T114" fmla="*/ 2623 w 3322"/>
                <a:gd name="T115" fmla="*/ 787 h 842"/>
                <a:gd name="T116" fmla="*/ 2788 w 3322"/>
                <a:gd name="T117" fmla="*/ 504 h 842"/>
                <a:gd name="T118" fmla="*/ 2953 w 3322"/>
                <a:gd name="T119" fmla="*/ 837 h 842"/>
                <a:gd name="T120" fmla="*/ 2932 w 3322"/>
                <a:gd name="T121" fmla="*/ 611 h 842"/>
                <a:gd name="T122" fmla="*/ 2936 w 3322"/>
                <a:gd name="T123" fmla="*/ 728 h 842"/>
                <a:gd name="T124" fmla="*/ 2941 w 3322"/>
                <a:gd name="T125" fmla="*/ 647 h 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322" h="842">
                  <a:moveTo>
                    <a:pt x="3130" y="791"/>
                  </a:moveTo>
                  <a:lnTo>
                    <a:pt x="3145" y="798"/>
                  </a:lnTo>
                  <a:lnTo>
                    <a:pt x="3153" y="801"/>
                  </a:lnTo>
                  <a:lnTo>
                    <a:pt x="3161" y="804"/>
                  </a:lnTo>
                  <a:lnTo>
                    <a:pt x="3168" y="806"/>
                  </a:lnTo>
                  <a:lnTo>
                    <a:pt x="3176" y="808"/>
                  </a:lnTo>
                  <a:lnTo>
                    <a:pt x="3184" y="809"/>
                  </a:lnTo>
                  <a:lnTo>
                    <a:pt x="3191" y="809"/>
                  </a:lnTo>
                  <a:lnTo>
                    <a:pt x="3201" y="809"/>
                  </a:lnTo>
                  <a:lnTo>
                    <a:pt x="3209" y="807"/>
                  </a:lnTo>
                  <a:lnTo>
                    <a:pt x="3217" y="804"/>
                  </a:lnTo>
                  <a:lnTo>
                    <a:pt x="3223" y="800"/>
                  </a:lnTo>
                  <a:lnTo>
                    <a:pt x="3226" y="798"/>
                  </a:lnTo>
                  <a:lnTo>
                    <a:pt x="3229" y="795"/>
                  </a:lnTo>
                  <a:lnTo>
                    <a:pt x="3231" y="793"/>
                  </a:lnTo>
                  <a:lnTo>
                    <a:pt x="3232" y="790"/>
                  </a:lnTo>
                  <a:lnTo>
                    <a:pt x="3235" y="784"/>
                  </a:lnTo>
                  <a:lnTo>
                    <a:pt x="3236" y="777"/>
                  </a:lnTo>
                  <a:lnTo>
                    <a:pt x="3235" y="773"/>
                  </a:lnTo>
                  <a:lnTo>
                    <a:pt x="3234" y="769"/>
                  </a:lnTo>
                  <a:lnTo>
                    <a:pt x="3233" y="765"/>
                  </a:lnTo>
                  <a:lnTo>
                    <a:pt x="3231" y="761"/>
                  </a:lnTo>
                  <a:lnTo>
                    <a:pt x="3228" y="758"/>
                  </a:lnTo>
                  <a:lnTo>
                    <a:pt x="3225" y="755"/>
                  </a:lnTo>
                  <a:lnTo>
                    <a:pt x="3218" y="749"/>
                  </a:lnTo>
                  <a:lnTo>
                    <a:pt x="3210" y="744"/>
                  </a:lnTo>
                  <a:lnTo>
                    <a:pt x="3201" y="739"/>
                  </a:lnTo>
                  <a:lnTo>
                    <a:pt x="3180" y="730"/>
                  </a:lnTo>
                  <a:lnTo>
                    <a:pt x="3170" y="724"/>
                  </a:lnTo>
                  <a:lnTo>
                    <a:pt x="3160" y="719"/>
                  </a:lnTo>
                  <a:lnTo>
                    <a:pt x="3155" y="716"/>
                  </a:lnTo>
                  <a:lnTo>
                    <a:pt x="3151" y="713"/>
                  </a:lnTo>
                  <a:lnTo>
                    <a:pt x="3142" y="705"/>
                  </a:lnTo>
                  <a:lnTo>
                    <a:pt x="3139" y="702"/>
                  </a:lnTo>
                  <a:lnTo>
                    <a:pt x="3135" y="697"/>
                  </a:lnTo>
                  <a:lnTo>
                    <a:pt x="3132" y="693"/>
                  </a:lnTo>
                  <a:lnTo>
                    <a:pt x="3130" y="688"/>
                  </a:lnTo>
                  <a:lnTo>
                    <a:pt x="3128" y="683"/>
                  </a:lnTo>
                  <a:lnTo>
                    <a:pt x="3126" y="677"/>
                  </a:lnTo>
                  <a:lnTo>
                    <a:pt x="3125" y="671"/>
                  </a:lnTo>
                  <a:lnTo>
                    <a:pt x="3125" y="665"/>
                  </a:lnTo>
                  <a:lnTo>
                    <a:pt x="3125" y="658"/>
                  </a:lnTo>
                  <a:lnTo>
                    <a:pt x="3126" y="652"/>
                  </a:lnTo>
                  <a:lnTo>
                    <a:pt x="3128" y="645"/>
                  </a:lnTo>
                  <a:lnTo>
                    <a:pt x="3131" y="639"/>
                  </a:lnTo>
                  <a:lnTo>
                    <a:pt x="3134" y="633"/>
                  </a:lnTo>
                  <a:lnTo>
                    <a:pt x="3138" y="628"/>
                  </a:lnTo>
                  <a:lnTo>
                    <a:pt x="3142" y="623"/>
                  </a:lnTo>
                  <a:lnTo>
                    <a:pt x="3147" y="618"/>
                  </a:lnTo>
                  <a:lnTo>
                    <a:pt x="3153" y="614"/>
                  </a:lnTo>
                  <a:lnTo>
                    <a:pt x="3159" y="610"/>
                  </a:lnTo>
                  <a:lnTo>
                    <a:pt x="3166" y="607"/>
                  </a:lnTo>
                  <a:lnTo>
                    <a:pt x="3174" y="604"/>
                  </a:lnTo>
                  <a:lnTo>
                    <a:pt x="3182" y="602"/>
                  </a:lnTo>
                  <a:lnTo>
                    <a:pt x="3186" y="601"/>
                  </a:lnTo>
                  <a:lnTo>
                    <a:pt x="3190" y="600"/>
                  </a:lnTo>
                  <a:lnTo>
                    <a:pt x="3199" y="599"/>
                  </a:lnTo>
                  <a:lnTo>
                    <a:pt x="3209" y="599"/>
                  </a:lnTo>
                  <a:lnTo>
                    <a:pt x="3217" y="599"/>
                  </a:lnTo>
                  <a:lnTo>
                    <a:pt x="3226" y="600"/>
                  </a:lnTo>
                  <a:lnTo>
                    <a:pt x="3235" y="601"/>
                  </a:lnTo>
                  <a:lnTo>
                    <a:pt x="3243" y="603"/>
                  </a:lnTo>
                  <a:lnTo>
                    <a:pt x="3250" y="605"/>
                  </a:lnTo>
                  <a:lnTo>
                    <a:pt x="3258" y="608"/>
                  </a:lnTo>
                  <a:lnTo>
                    <a:pt x="3270" y="613"/>
                  </a:lnTo>
                  <a:lnTo>
                    <a:pt x="3264" y="642"/>
                  </a:lnTo>
                  <a:lnTo>
                    <a:pt x="3251" y="638"/>
                  </a:lnTo>
                  <a:lnTo>
                    <a:pt x="3237" y="634"/>
                  </a:lnTo>
                  <a:lnTo>
                    <a:pt x="3224" y="632"/>
                  </a:lnTo>
                  <a:lnTo>
                    <a:pt x="3211" y="631"/>
                  </a:lnTo>
                  <a:lnTo>
                    <a:pt x="3201" y="632"/>
                  </a:lnTo>
                  <a:lnTo>
                    <a:pt x="3192" y="633"/>
                  </a:lnTo>
                  <a:lnTo>
                    <a:pt x="3185" y="636"/>
                  </a:lnTo>
                  <a:lnTo>
                    <a:pt x="3182" y="638"/>
                  </a:lnTo>
                  <a:lnTo>
                    <a:pt x="3179" y="640"/>
                  </a:lnTo>
                  <a:lnTo>
                    <a:pt x="3173" y="644"/>
                  </a:lnTo>
                  <a:lnTo>
                    <a:pt x="3171" y="647"/>
                  </a:lnTo>
                  <a:lnTo>
                    <a:pt x="3170" y="650"/>
                  </a:lnTo>
                  <a:lnTo>
                    <a:pt x="3169" y="653"/>
                  </a:lnTo>
                  <a:lnTo>
                    <a:pt x="3168" y="656"/>
                  </a:lnTo>
                  <a:lnTo>
                    <a:pt x="3167" y="663"/>
                  </a:lnTo>
                  <a:lnTo>
                    <a:pt x="3167" y="667"/>
                  </a:lnTo>
                  <a:lnTo>
                    <a:pt x="3168" y="670"/>
                  </a:lnTo>
                  <a:lnTo>
                    <a:pt x="3170" y="674"/>
                  </a:lnTo>
                  <a:lnTo>
                    <a:pt x="3172" y="677"/>
                  </a:lnTo>
                  <a:lnTo>
                    <a:pt x="3174" y="680"/>
                  </a:lnTo>
                  <a:lnTo>
                    <a:pt x="3177" y="683"/>
                  </a:lnTo>
                  <a:lnTo>
                    <a:pt x="3180" y="686"/>
                  </a:lnTo>
                  <a:lnTo>
                    <a:pt x="3184" y="688"/>
                  </a:lnTo>
                  <a:lnTo>
                    <a:pt x="3192" y="693"/>
                  </a:lnTo>
                  <a:lnTo>
                    <a:pt x="3202" y="698"/>
                  </a:lnTo>
                  <a:lnTo>
                    <a:pt x="3222" y="708"/>
                  </a:lnTo>
                  <a:lnTo>
                    <a:pt x="3233" y="713"/>
                  </a:lnTo>
                  <a:lnTo>
                    <a:pt x="3243" y="719"/>
                  </a:lnTo>
                  <a:lnTo>
                    <a:pt x="3252" y="725"/>
                  </a:lnTo>
                  <a:lnTo>
                    <a:pt x="3260" y="733"/>
                  </a:lnTo>
                  <a:lnTo>
                    <a:pt x="3264" y="737"/>
                  </a:lnTo>
                  <a:lnTo>
                    <a:pt x="3267" y="741"/>
                  </a:lnTo>
                  <a:lnTo>
                    <a:pt x="3270" y="745"/>
                  </a:lnTo>
                  <a:lnTo>
                    <a:pt x="3273" y="750"/>
                  </a:lnTo>
                  <a:lnTo>
                    <a:pt x="3275" y="756"/>
                  </a:lnTo>
                  <a:lnTo>
                    <a:pt x="3276" y="761"/>
                  </a:lnTo>
                  <a:lnTo>
                    <a:pt x="3277" y="767"/>
                  </a:lnTo>
                  <a:lnTo>
                    <a:pt x="3278" y="773"/>
                  </a:lnTo>
                  <a:lnTo>
                    <a:pt x="3277" y="780"/>
                  </a:lnTo>
                  <a:lnTo>
                    <a:pt x="3276" y="786"/>
                  </a:lnTo>
                  <a:lnTo>
                    <a:pt x="3275" y="793"/>
                  </a:lnTo>
                  <a:lnTo>
                    <a:pt x="3272" y="799"/>
                  </a:lnTo>
                  <a:lnTo>
                    <a:pt x="3269" y="805"/>
                  </a:lnTo>
                  <a:lnTo>
                    <a:pt x="3266" y="810"/>
                  </a:lnTo>
                  <a:lnTo>
                    <a:pt x="3262" y="816"/>
                  </a:lnTo>
                  <a:lnTo>
                    <a:pt x="3257" y="821"/>
                  </a:lnTo>
                  <a:lnTo>
                    <a:pt x="3251" y="825"/>
                  </a:lnTo>
                  <a:lnTo>
                    <a:pt x="3245" y="829"/>
                  </a:lnTo>
                  <a:lnTo>
                    <a:pt x="3238" y="833"/>
                  </a:lnTo>
                  <a:lnTo>
                    <a:pt x="3231" y="836"/>
                  </a:lnTo>
                  <a:lnTo>
                    <a:pt x="3222" y="838"/>
                  </a:lnTo>
                  <a:lnTo>
                    <a:pt x="3214" y="840"/>
                  </a:lnTo>
                  <a:lnTo>
                    <a:pt x="3204" y="841"/>
                  </a:lnTo>
                  <a:lnTo>
                    <a:pt x="3194" y="842"/>
                  </a:lnTo>
                  <a:lnTo>
                    <a:pt x="3184" y="841"/>
                  </a:lnTo>
                  <a:lnTo>
                    <a:pt x="3174" y="840"/>
                  </a:lnTo>
                  <a:lnTo>
                    <a:pt x="3164" y="838"/>
                  </a:lnTo>
                  <a:lnTo>
                    <a:pt x="3154" y="835"/>
                  </a:lnTo>
                  <a:lnTo>
                    <a:pt x="3145" y="832"/>
                  </a:lnTo>
                  <a:lnTo>
                    <a:pt x="3136" y="829"/>
                  </a:lnTo>
                  <a:lnTo>
                    <a:pt x="3128" y="825"/>
                  </a:lnTo>
                  <a:lnTo>
                    <a:pt x="3121" y="821"/>
                  </a:lnTo>
                  <a:lnTo>
                    <a:pt x="3130" y="791"/>
                  </a:lnTo>
                  <a:close/>
                  <a:moveTo>
                    <a:pt x="208" y="242"/>
                  </a:moveTo>
                  <a:lnTo>
                    <a:pt x="84" y="242"/>
                  </a:lnTo>
                  <a:lnTo>
                    <a:pt x="84" y="385"/>
                  </a:lnTo>
                  <a:lnTo>
                    <a:pt x="0" y="385"/>
                  </a:lnTo>
                  <a:lnTo>
                    <a:pt x="0" y="30"/>
                  </a:lnTo>
                  <a:lnTo>
                    <a:pt x="218" y="30"/>
                  </a:lnTo>
                  <a:lnTo>
                    <a:pt x="214" y="97"/>
                  </a:lnTo>
                  <a:lnTo>
                    <a:pt x="84" y="97"/>
                  </a:lnTo>
                  <a:lnTo>
                    <a:pt x="84" y="178"/>
                  </a:lnTo>
                  <a:lnTo>
                    <a:pt x="208" y="178"/>
                  </a:lnTo>
                  <a:lnTo>
                    <a:pt x="208" y="242"/>
                  </a:lnTo>
                  <a:close/>
                  <a:moveTo>
                    <a:pt x="331" y="89"/>
                  </a:moveTo>
                  <a:lnTo>
                    <a:pt x="326" y="88"/>
                  </a:lnTo>
                  <a:lnTo>
                    <a:pt x="321" y="88"/>
                  </a:lnTo>
                  <a:lnTo>
                    <a:pt x="317" y="87"/>
                  </a:lnTo>
                  <a:lnTo>
                    <a:pt x="312" y="85"/>
                  </a:lnTo>
                  <a:lnTo>
                    <a:pt x="308" y="83"/>
                  </a:lnTo>
                  <a:lnTo>
                    <a:pt x="304" y="81"/>
                  </a:lnTo>
                  <a:lnTo>
                    <a:pt x="301" y="79"/>
                  </a:lnTo>
                  <a:lnTo>
                    <a:pt x="297" y="76"/>
                  </a:lnTo>
                  <a:lnTo>
                    <a:pt x="294" y="73"/>
                  </a:lnTo>
                  <a:lnTo>
                    <a:pt x="291" y="70"/>
                  </a:lnTo>
                  <a:lnTo>
                    <a:pt x="289" y="66"/>
                  </a:lnTo>
                  <a:lnTo>
                    <a:pt x="287" y="62"/>
                  </a:lnTo>
                  <a:lnTo>
                    <a:pt x="286" y="57"/>
                  </a:lnTo>
                  <a:lnTo>
                    <a:pt x="284" y="53"/>
                  </a:lnTo>
                  <a:lnTo>
                    <a:pt x="284" y="49"/>
                  </a:lnTo>
                  <a:lnTo>
                    <a:pt x="284" y="44"/>
                  </a:lnTo>
                  <a:lnTo>
                    <a:pt x="284" y="39"/>
                  </a:lnTo>
                  <a:lnTo>
                    <a:pt x="284" y="35"/>
                  </a:lnTo>
                  <a:lnTo>
                    <a:pt x="286" y="31"/>
                  </a:lnTo>
                  <a:lnTo>
                    <a:pt x="287" y="26"/>
                  </a:lnTo>
                  <a:lnTo>
                    <a:pt x="289" y="23"/>
                  </a:lnTo>
                  <a:lnTo>
                    <a:pt x="291" y="19"/>
                  </a:lnTo>
                  <a:lnTo>
                    <a:pt x="294" y="16"/>
                  </a:lnTo>
                  <a:lnTo>
                    <a:pt x="297" y="12"/>
                  </a:lnTo>
                  <a:lnTo>
                    <a:pt x="301" y="10"/>
                  </a:lnTo>
                  <a:lnTo>
                    <a:pt x="304" y="7"/>
                  </a:lnTo>
                  <a:lnTo>
                    <a:pt x="308" y="5"/>
                  </a:lnTo>
                  <a:lnTo>
                    <a:pt x="312" y="3"/>
                  </a:lnTo>
                  <a:lnTo>
                    <a:pt x="317" y="2"/>
                  </a:lnTo>
                  <a:lnTo>
                    <a:pt x="321" y="1"/>
                  </a:lnTo>
                  <a:lnTo>
                    <a:pt x="331" y="0"/>
                  </a:lnTo>
                  <a:lnTo>
                    <a:pt x="336" y="0"/>
                  </a:lnTo>
                  <a:lnTo>
                    <a:pt x="340" y="1"/>
                  </a:lnTo>
                  <a:lnTo>
                    <a:pt x="345" y="2"/>
                  </a:lnTo>
                  <a:lnTo>
                    <a:pt x="349" y="3"/>
                  </a:lnTo>
                  <a:lnTo>
                    <a:pt x="353" y="5"/>
                  </a:lnTo>
                  <a:lnTo>
                    <a:pt x="357" y="7"/>
                  </a:lnTo>
                  <a:lnTo>
                    <a:pt x="360" y="10"/>
                  </a:lnTo>
                  <a:lnTo>
                    <a:pt x="364" y="13"/>
                  </a:lnTo>
                  <a:lnTo>
                    <a:pt x="367" y="16"/>
                  </a:lnTo>
                  <a:lnTo>
                    <a:pt x="369" y="19"/>
                  </a:lnTo>
                  <a:lnTo>
                    <a:pt x="371" y="23"/>
                  </a:lnTo>
                  <a:lnTo>
                    <a:pt x="373" y="27"/>
                  </a:lnTo>
                  <a:lnTo>
                    <a:pt x="375" y="31"/>
                  </a:lnTo>
                  <a:lnTo>
                    <a:pt x="376" y="35"/>
                  </a:lnTo>
                  <a:lnTo>
                    <a:pt x="377" y="40"/>
                  </a:lnTo>
                  <a:lnTo>
                    <a:pt x="377" y="44"/>
                  </a:lnTo>
                  <a:lnTo>
                    <a:pt x="377" y="49"/>
                  </a:lnTo>
                  <a:lnTo>
                    <a:pt x="376" y="53"/>
                  </a:lnTo>
                  <a:lnTo>
                    <a:pt x="375" y="57"/>
                  </a:lnTo>
                  <a:lnTo>
                    <a:pt x="373" y="62"/>
                  </a:lnTo>
                  <a:lnTo>
                    <a:pt x="371" y="66"/>
                  </a:lnTo>
                  <a:lnTo>
                    <a:pt x="369" y="70"/>
                  </a:lnTo>
                  <a:lnTo>
                    <a:pt x="364" y="76"/>
                  </a:lnTo>
                  <a:lnTo>
                    <a:pt x="360" y="79"/>
                  </a:lnTo>
                  <a:lnTo>
                    <a:pt x="357" y="81"/>
                  </a:lnTo>
                  <a:lnTo>
                    <a:pt x="349" y="85"/>
                  </a:lnTo>
                  <a:lnTo>
                    <a:pt x="345" y="87"/>
                  </a:lnTo>
                  <a:lnTo>
                    <a:pt x="340" y="88"/>
                  </a:lnTo>
                  <a:lnTo>
                    <a:pt x="331" y="89"/>
                  </a:lnTo>
                  <a:close/>
                  <a:moveTo>
                    <a:pt x="371" y="386"/>
                  </a:moveTo>
                  <a:lnTo>
                    <a:pt x="288" y="386"/>
                  </a:lnTo>
                  <a:lnTo>
                    <a:pt x="288" y="132"/>
                  </a:lnTo>
                  <a:lnTo>
                    <a:pt x="371" y="116"/>
                  </a:lnTo>
                  <a:lnTo>
                    <a:pt x="371" y="386"/>
                  </a:lnTo>
                  <a:close/>
                  <a:moveTo>
                    <a:pt x="591" y="180"/>
                  </a:moveTo>
                  <a:lnTo>
                    <a:pt x="585" y="181"/>
                  </a:lnTo>
                  <a:lnTo>
                    <a:pt x="579" y="182"/>
                  </a:lnTo>
                  <a:lnTo>
                    <a:pt x="573" y="183"/>
                  </a:lnTo>
                  <a:lnTo>
                    <a:pt x="566" y="185"/>
                  </a:lnTo>
                  <a:lnTo>
                    <a:pt x="560" y="187"/>
                  </a:lnTo>
                  <a:lnTo>
                    <a:pt x="554" y="190"/>
                  </a:lnTo>
                  <a:lnTo>
                    <a:pt x="541" y="196"/>
                  </a:lnTo>
                  <a:lnTo>
                    <a:pt x="541" y="386"/>
                  </a:lnTo>
                  <a:lnTo>
                    <a:pt x="459" y="386"/>
                  </a:lnTo>
                  <a:lnTo>
                    <a:pt x="459" y="132"/>
                  </a:lnTo>
                  <a:lnTo>
                    <a:pt x="537" y="116"/>
                  </a:lnTo>
                  <a:lnTo>
                    <a:pt x="537" y="150"/>
                  </a:lnTo>
                  <a:lnTo>
                    <a:pt x="542" y="146"/>
                  </a:lnTo>
                  <a:lnTo>
                    <a:pt x="547" y="142"/>
                  </a:lnTo>
                  <a:lnTo>
                    <a:pt x="557" y="135"/>
                  </a:lnTo>
                  <a:lnTo>
                    <a:pt x="568" y="129"/>
                  </a:lnTo>
                  <a:lnTo>
                    <a:pt x="574" y="127"/>
                  </a:lnTo>
                  <a:lnTo>
                    <a:pt x="579" y="124"/>
                  </a:lnTo>
                  <a:lnTo>
                    <a:pt x="591" y="121"/>
                  </a:lnTo>
                  <a:lnTo>
                    <a:pt x="602" y="118"/>
                  </a:lnTo>
                  <a:lnTo>
                    <a:pt x="614" y="116"/>
                  </a:lnTo>
                  <a:lnTo>
                    <a:pt x="626" y="116"/>
                  </a:lnTo>
                  <a:lnTo>
                    <a:pt x="634" y="116"/>
                  </a:lnTo>
                  <a:lnTo>
                    <a:pt x="643" y="117"/>
                  </a:lnTo>
                  <a:lnTo>
                    <a:pt x="651" y="119"/>
                  </a:lnTo>
                  <a:lnTo>
                    <a:pt x="658" y="121"/>
                  </a:lnTo>
                  <a:lnTo>
                    <a:pt x="662" y="122"/>
                  </a:lnTo>
                  <a:lnTo>
                    <a:pt x="666" y="124"/>
                  </a:lnTo>
                  <a:lnTo>
                    <a:pt x="672" y="127"/>
                  </a:lnTo>
                  <a:lnTo>
                    <a:pt x="679" y="132"/>
                  </a:lnTo>
                  <a:lnTo>
                    <a:pt x="684" y="137"/>
                  </a:lnTo>
                  <a:lnTo>
                    <a:pt x="690" y="142"/>
                  </a:lnTo>
                  <a:lnTo>
                    <a:pt x="692" y="145"/>
                  </a:lnTo>
                  <a:lnTo>
                    <a:pt x="694" y="148"/>
                  </a:lnTo>
                  <a:lnTo>
                    <a:pt x="698" y="155"/>
                  </a:lnTo>
                  <a:lnTo>
                    <a:pt x="702" y="163"/>
                  </a:lnTo>
                  <a:lnTo>
                    <a:pt x="704" y="171"/>
                  </a:lnTo>
                  <a:lnTo>
                    <a:pt x="706" y="180"/>
                  </a:lnTo>
                  <a:lnTo>
                    <a:pt x="707" y="190"/>
                  </a:lnTo>
                  <a:lnTo>
                    <a:pt x="708" y="200"/>
                  </a:lnTo>
                  <a:lnTo>
                    <a:pt x="708" y="385"/>
                  </a:lnTo>
                  <a:lnTo>
                    <a:pt x="626" y="385"/>
                  </a:lnTo>
                  <a:lnTo>
                    <a:pt x="626" y="233"/>
                  </a:lnTo>
                  <a:lnTo>
                    <a:pt x="626" y="226"/>
                  </a:lnTo>
                  <a:lnTo>
                    <a:pt x="626" y="220"/>
                  </a:lnTo>
                  <a:lnTo>
                    <a:pt x="624" y="209"/>
                  </a:lnTo>
                  <a:lnTo>
                    <a:pt x="623" y="204"/>
                  </a:lnTo>
                  <a:lnTo>
                    <a:pt x="622" y="200"/>
                  </a:lnTo>
                  <a:lnTo>
                    <a:pt x="621" y="196"/>
                  </a:lnTo>
                  <a:lnTo>
                    <a:pt x="619" y="193"/>
                  </a:lnTo>
                  <a:lnTo>
                    <a:pt x="617" y="190"/>
                  </a:lnTo>
                  <a:lnTo>
                    <a:pt x="614" y="187"/>
                  </a:lnTo>
                  <a:lnTo>
                    <a:pt x="611" y="185"/>
                  </a:lnTo>
                  <a:lnTo>
                    <a:pt x="608" y="183"/>
                  </a:lnTo>
                  <a:lnTo>
                    <a:pt x="605" y="182"/>
                  </a:lnTo>
                  <a:lnTo>
                    <a:pt x="601" y="181"/>
                  </a:lnTo>
                  <a:lnTo>
                    <a:pt x="596" y="181"/>
                  </a:lnTo>
                  <a:lnTo>
                    <a:pt x="591" y="180"/>
                  </a:lnTo>
                  <a:close/>
                  <a:moveTo>
                    <a:pt x="795" y="385"/>
                  </a:moveTo>
                  <a:lnTo>
                    <a:pt x="796" y="31"/>
                  </a:lnTo>
                  <a:lnTo>
                    <a:pt x="1013" y="31"/>
                  </a:lnTo>
                  <a:lnTo>
                    <a:pt x="1009" y="98"/>
                  </a:lnTo>
                  <a:lnTo>
                    <a:pt x="879" y="98"/>
                  </a:lnTo>
                  <a:lnTo>
                    <a:pt x="879" y="176"/>
                  </a:lnTo>
                  <a:lnTo>
                    <a:pt x="1003" y="176"/>
                  </a:lnTo>
                  <a:lnTo>
                    <a:pt x="1003" y="240"/>
                  </a:lnTo>
                  <a:lnTo>
                    <a:pt x="879" y="240"/>
                  </a:lnTo>
                  <a:lnTo>
                    <a:pt x="879" y="319"/>
                  </a:lnTo>
                  <a:lnTo>
                    <a:pt x="1019" y="319"/>
                  </a:lnTo>
                  <a:lnTo>
                    <a:pt x="1015" y="385"/>
                  </a:lnTo>
                  <a:lnTo>
                    <a:pt x="795" y="385"/>
                  </a:lnTo>
                  <a:close/>
                  <a:moveTo>
                    <a:pt x="1086" y="318"/>
                  </a:moveTo>
                  <a:lnTo>
                    <a:pt x="1095" y="321"/>
                  </a:lnTo>
                  <a:lnTo>
                    <a:pt x="1103" y="324"/>
                  </a:lnTo>
                  <a:lnTo>
                    <a:pt x="1121" y="329"/>
                  </a:lnTo>
                  <a:lnTo>
                    <a:pt x="1130" y="331"/>
                  </a:lnTo>
                  <a:lnTo>
                    <a:pt x="1138" y="333"/>
                  </a:lnTo>
                  <a:lnTo>
                    <a:pt x="1147" y="333"/>
                  </a:lnTo>
                  <a:lnTo>
                    <a:pt x="1155" y="333"/>
                  </a:lnTo>
                  <a:lnTo>
                    <a:pt x="1162" y="332"/>
                  </a:lnTo>
                  <a:lnTo>
                    <a:pt x="1169" y="331"/>
                  </a:lnTo>
                  <a:lnTo>
                    <a:pt x="1175" y="329"/>
                  </a:lnTo>
                  <a:lnTo>
                    <a:pt x="1180" y="327"/>
                  </a:lnTo>
                  <a:lnTo>
                    <a:pt x="1185" y="324"/>
                  </a:lnTo>
                  <a:lnTo>
                    <a:pt x="1188" y="320"/>
                  </a:lnTo>
                  <a:lnTo>
                    <a:pt x="1190" y="316"/>
                  </a:lnTo>
                  <a:lnTo>
                    <a:pt x="1190" y="311"/>
                  </a:lnTo>
                  <a:lnTo>
                    <a:pt x="1190" y="307"/>
                  </a:lnTo>
                  <a:lnTo>
                    <a:pt x="1189" y="304"/>
                  </a:lnTo>
                  <a:lnTo>
                    <a:pt x="1187" y="301"/>
                  </a:lnTo>
                  <a:lnTo>
                    <a:pt x="1185" y="299"/>
                  </a:lnTo>
                  <a:lnTo>
                    <a:pt x="1180" y="293"/>
                  </a:lnTo>
                  <a:lnTo>
                    <a:pt x="1177" y="291"/>
                  </a:lnTo>
                  <a:lnTo>
                    <a:pt x="1173" y="289"/>
                  </a:lnTo>
                  <a:lnTo>
                    <a:pt x="1155" y="279"/>
                  </a:lnTo>
                  <a:lnTo>
                    <a:pt x="1134" y="270"/>
                  </a:lnTo>
                  <a:lnTo>
                    <a:pt x="1124" y="264"/>
                  </a:lnTo>
                  <a:lnTo>
                    <a:pt x="1114" y="258"/>
                  </a:lnTo>
                  <a:lnTo>
                    <a:pt x="1104" y="251"/>
                  </a:lnTo>
                  <a:lnTo>
                    <a:pt x="1096" y="243"/>
                  </a:lnTo>
                  <a:lnTo>
                    <a:pt x="1089" y="234"/>
                  </a:lnTo>
                  <a:lnTo>
                    <a:pt x="1086" y="229"/>
                  </a:lnTo>
                  <a:lnTo>
                    <a:pt x="1083" y="223"/>
                  </a:lnTo>
                  <a:lnTo>
                    <a:pt x="1081" y="217"/>
                  </a:lnTo>
                  <a:lnTo>
                    <a:pt x="1080" y="211"/>
                  </a:lnTo>
                  <a:lnTo>
                    <a:pt x="1079" y="205"/>
                  </a:lnTo>
                  <a:lnTo>
                    <a:pt x="1079" y="197"/>
                  </a:lnTo>
                  <a:lnTo>
                    <a:pt x="1079" y="189"/>
                  </a:lnTo>
                  <a:lnTo>
                    <a:pt x="1080" y="184"/>
                  </a:lnTo>
                  <a:lnTo>
                    <a:pt x="1080" y="180"/>
                  </a:lnTo>
                  <a:lnTo>
                    <a:pt x="1083" y="172"/>
                  </a:lnTo>
                  <a:lnTo>
                    <a:pt x="1086" y="164"/>
                  </a:lnTo>
                  <a:lnTo>
                    <a:pt x="1090" y="157"/>
                  </a:lnTo>
                  <a:lnTo>
                    <a:pt x="1095" y="150"/>
                  </a:lnTo>
                  <a:lnTo>
                    <a:pt x="1101" y="143"/>
                  </a:lnTo>
                  <a:lnTo>
                    <a:pt x="1104" y="140"/>
                  </a:lnTo>
                  <a:lnTo>
                    <a:pt x="1107" y="138"/>
                  </a:lnTo>
                  <a:lnTo>
                    <a:pt x="1111" y="135"/>
                  </a:lnTo>
                  <a:lnTo>
                    <a:pt x="1115" y="132"/>
                  </a:lnTo>
                  <a:lnTo>
                    <a:pt x="1123" y="128"/>
                  </a:lnTo>
                  <a:lnTo>
                    <a:pt x="1132" y="123"/>
                  </a:lnTo>
                  <a:lnTo>
                    <a:pt x="1142" y="120"/>
                  </a:lnTo>
                  <a:lnTo>
                    <a:pt x="1153" y="117"/>
                  </a:lnTo>
                  <a:lnTo>
                    <a:pt x="1165" y="115"/>
                  </a:lnTo>
                  <a:lnTo>
                    <a:pt x="1177" y="114"/>
                  </a:lnTo>
                  <a:lnTo>
                    <a:pt x="1190" y="114"/>
                  </a:lnTo>
                  <a:lnTo>
                    <a:pt x="1200" y="114"/>
                  </a:lnTo>
                  <a:lnTo>
                    <a:pt x="1210" y="115"/>
                  </a:lnTo>
                  <a:lnTo>
                    <a:pt x="1219" y="116"/>
                  </a:lnTo>
                  <a:lnTo>
                    <a:pt x="1229" y="118"/>
                  </a:lnTo>
                  <a:lnTo>
                    <a:pt x="1238" y="120"/>
                  </a:lnTo>
                  <a:lnTo>
                    <a:pt x="1248" y="122"/>
                  </a:lnTo>
                  <a:lnTo>
                    <a:pt x="1257" y="125"/>
                  </a:lnTo>
                  <a:lnTo>
                    <a:pt x="1265" y="128"/>
                  </a:lnTo>
                  <a:lnTo>
                    <a:pt x="1254" y="181"/>
                  </a:lnTo>
                  <a:lnTo>
                    <a:pt x="1239" y="176"/>
                  </a:lnTo>
                  <a:lnTo>
                    <a:pt x="1225" y="173"/>
                  </a:lnTo>
                  <a:lnTo>
                    <a:pt x="1212" y="171"/>
                  </a:lnTo>
                  <a:lnTo>
                    <a:pt x="1206" y="171"/>
                  </a:lnTo>
                  <a:lnTo>
                    <a:pt x="1200" y="171"/>
                  </a:lnTo>
                  <a:lnTo>
                    <a:pt x="1191" y="171"/>
                  </a:lnTo>
                  <a:lnTo>
                    <a:pt x="1184" y="173"/>
                  </a:lnTo>
                  <a:lnTo>
                    <a:pt x="1178" y="175"/>
                  </a:lnTo>
                  <a:lnTo>
                    <a:pt x="1173" y="177"/>
                  </a:lnTo>
                  <a:lnTo>
                    <a:pt x="1169" y="181"/>
                  </a:lnTo>
                  <a:lnTo>
                    <a:pt x="1166" y="185"/>
                  </a:lnTo>
                  <a:lnTo>
                    <a:pt x="1165" y="189"/>
                  </a:lnTo>
                  <a:lnTo>
                    <a:pt x="1164" y="194"/>
                  </a:lnTo>
                  <a:lnTo>
                    <a:pt x="1164" y="197"/>
                  </a:lnTo>
                  <a:lnTo>
                    <a:pt x="1165" y="200"/>
                  </a:lnTo>
                  <a:lnTo>
                    <a:pt x="1167" y="202"/>
                  </a:lnTo>
                  <a:lnTo>
                    <a:pt x="1169" y="205"/>
                  </a:lnTo>
                  <a:lnTo>
                    <a:pt x="1171" y="208"/>
                  </a:lnTo>
                  <a:lnTo>
                    <a:pt x="1174" y="210"/>
                  </a:lnTo>
                  <a:lnTo>
                    <a:pt x="1181" y="215"/>
                  </a:lnTo>
                  <a:lnTo>
                    <a:pt x="1199" y="224"/>
                  </a:lnTo>
                  <a:lnTo>
                    <a:pt x="1209" y="229"/>
                  </a:lnTo>
                  <a:lnTo>
                    <a:pt x="1220" y="234"/>
                  </a:lnTo>
                  <a:lnTo>
                    <a:pt x="1230" y="239"/>
                  </a:lnTo>
                  <a:lnTo>
                    <a:pt x="1240" y="246"/>
                  </a:lnTo>
                  <a:lnTo>
                    <a:pt x="1250" y="253"/>
                  </a:lnTo>
                  <a:lnTo>
                    <a:pt x="1258" y="261"/>
                  </a:lnTo>
                  <a:lnTo>
                    <a:pt x="1265" y="270"/>
                  </a:lnTo>
                  <a:lnTo>
                    <a:pt x="1268" y="275"/>
                  </a:lnTo>
                  <a:lnTo>
                    <a:pt x="1271" y="281"/>
                  </a:lnTo>
                  <a:lnTo>
                    <a:pt x="1273" y="286"/>
                  </a:lnTo>
                  <a:lnTo>
                    <a:pt x="1274" y="293"/>
                  </a:lnTo>
                  <a:lnTo>
                    <a:pt x="1275" y="299"/>
                  </a:lnTo>
                  <a:lnTo>
                    <a:pt x="1276" y="306"/>
                  </a:lnTo>
                  <a:lnTo>
                    <a:pt x="1275" y="315"/>
                  </a:lnTo>
                  <a:lnTo>
                    <a:pt x="1274" y="323"/>
                  </a:lnTo>
                  <a:lnTo>
                    <a:pt x="1271" y="331"/>
                  </a:lnTo>
                  <a:lnTo>
                    <a:pt x="1268" y="339"/>
                  </a:lnTo>
                  <a:lnTo>
                    <a:pt x="1264" y="347"/>
                  </a:lnTo>
                  <a:lnTo>
                    <a:pt x="1259" y="354"/>
                  </a:lnTo>
                  <a:lnTo>
                    <a:pt x="1256" y="357"/>
                  </a:lnTo>
                  <a:lnTo>
                    <a:pt x="1253" y="360"/>
                  </a:lnTo>
                  <a:lnTo>
                    <a:pt x="1246" y="366"/>
                  </a:lnTo>
                  <a:lnTo>
                    <a:pt x="1239" y="372"/>
                  </a:lnTo>
                  <a:lnTo>
                    <a:pt x="1230" y="376"/>
                  </a:lnTo>
                  <a:lnTo>
                    <a:pt x="1221" y="381"/>
                  </a:lnTo>
                  <a:lnTo>
                    <a:pt x="1211" y="384"/>
                  </a:lnTo>
                  <a:lnTo>
                    <a:pt x="1200" y="387"/>
                  </a:lnTo>
                  <a:lnTo>
                    <a:pt x="1189" y="389"/>
                  </a:lnTo>
                  <a:lnTo>
                    <a:pt x="1177" y="390"/>
                  </a:lnTo>
                  <a:lnTo>
                    <a:pt x="1164" y="391"/>
                  </a:lnTo>
                  <a:lnTo>
                    <a:pt x="1151" y="390"/>
                  </a:lnTo>
                  <a:lnTo>
                    <a:pt x="1139" y="389"/>
                  </a:lnTo>
                  <a:lnTo>
                    <a:pt x="1127" y="387"/>
                  </a:lnTo>
                  <a:lnTo>
                    <a:pt x="1115" y="384"/>
                  </a:lnTo>
                  <a:lnTo>
                    <a:pt x="1103" y="381"/>
                  </a:lnTo>
                  <a:lnTo>
                    <a:pt x="1098" y="380"/>
                  </a:lnTo>
                  <a:lnTo>
                    <a:pt x="1093" y="378"/>
                  </a:lnTo>
                  <a:lnTo>
                    <a:pt x="1083" y="374"/>
                  </a:lnTo>
                  <a:lnTo>
                    <a:pt x="1075" y="369"/>
                  </a:lnTo>
                  <a:lnTo>
                    <a:pt x="1086" y="318"/>
                  </a:lnTo>
                  <a:close/>
                  <a:moveTo>
                    <a:pt x="1499" y="378"/>
                  </a:moveTo>
                  <a:lnTo>
                    <a:pt x="1486" y="382"/>
                  </a:lnTo>
                  <a:lnTo>
                    <a:pt x="1470" y="387"/>
                  </a:lnTo>
                  <a:lnTo>
                    <a:pt x="1461" y="388"/>
                  </a:lnTo>
                  <a:lnTo>
                    <a:pt x="1452" y="390"/>
                  </a:lnTo>
                  <a:lnTo>
                    <a:pt x="1442" y="391"/>
                  </a:lnTo>
                  <a:lnTo>
                    <a:pt x="1432" y="391"/>
                  </a:lnTo>
                  <a:lnTo>
                    <a:pt x="1422" y="391"/>
                  </a:lnTo>
                  <a:lnTo>
                    <a:pt x="1413" y="390"/>
                  </a:lnTo>
                  <a:lnTo>
                    <a:pt x="1405" y="388"/>
                  </a:lnTo>
                  <a:lnTo>
                    <a:pt x="1396" y="386"/>
                  </a:lnTo>
                  <a:lnTo>
                    <a:pt x="1389" y="383"/>
                  </a:lnTo>
                  <a:lnTo>
                    <a:pt x="1381" y="379"/>
                  </a:lnTo>
                  <a:lnTo>
                    <a:pt x="1375" y="374"/>
                  </a:lnTo>
                  <a:lnTo>
                    <a:pt x="1372" y="371"/>
                  </a:lnTo>
                  <a:lnTo>
                    <a:pt x="1369" y="368"/>
                  </a:lnTo>
                  <a:lnTo>
                    <a:pt x="1363" y="362"/>
                  </a:lnTo>
                  <a:lnTo>
                    <a:pt x="1358" y="354"/>
                  </a:lnTo>
                  <a:lnTo>
                    <a:pt x="1354" y="346"/>
                  </a:lnTo>
                  <a:lnTo>
                    <a:pt x="1350" y="336"/>
                  </a:lnTo>
                  <a:lnTo>
                    <a:pt x="1348" y="326"/>
                  </a:lnTo>
                  <a:lnTo>
                    <a:pt x="1346" y="314"/>
                  </a:lnTo>
                  <a:lnTo>
                    <a:pt x="1344" y="301"/>
                  </a:lnTo>
                  <a:lnTo>
                    <a:pt x="1344" y="287"/>
                  </a:lnTo>
                  <a:lnTo>
                    <a:pt x="1344" y="179"/>
                  </a:lnTo>
                  <a:lnTo>
                    <a:pt x="1307" y="179"/>
                  </a:lnTo>
                  <a:lnTo>
                    <a:pt x="1307" y="128"/>
                  </a:lnTo>
                  <a:lnTo>
                    <a:pt x="1346" y="126"/>
                  </a:lnTo>
                  <a:lnTo>
                    <a:pt x="1356" y="57"/>
                  </a:lnTo>
                  <a:lnTo>
                    <a:pt x="1427" y="43"/>
                  </a:lnTo>
                  <a:lnTo>
                    <a:pt x="1427" y="123"/>
                  </a:lnTo>
                  <a:lnTo>
                    <a:pt x="1496" y="120"/>
                  </a:lnTo>
                  <a:lnTo>
                    <a:pt x="1496" y="179"/>
                  </a:lnTo>
                  <a:lnTo>
                    <a:pt x="1427" y="179"/>
                  </a:lnTo>
                  <a:lnTo>
                    <a:pt x="1427" y="283"/>
                  </a:lnTo>
                  <a:lnTo>
                    <a:pt x="1427" y="292"/>
                  </a:lnTo>
                  <a:lnTo>
                    <a:pt x="1428" y="301"/>
                  </a:lnTo>
                  <a:lnTo>
                    <a:pt x="1429" y="305"/>
                  </a:lnTo>
                  <a:lnTo>
                    <a:pt x="1431" y="308"/>
                  </a:lnTo>
                  <a:lnTo>
                    <a:pt x="1434" y="314"/>
                  </a:lnTo>
                  <a:lnTo>
                    <a:pt x="1436" y="317"/>
                  </a:lnTo>
                  <a:lnTo>
                    <a:pt x="1439" y="319"/>
                  </a:lnTo>
                  <a:lnTo>
                    <a:pt x="1446" y="322"/>
                  </a:lnTo>
                  <a:lnTo>
                    <a:pt x="1450" y="324"/>
                  </a:lnTo>
                  <a:lnTo>
                    <a:pt x="1454" y="325"/>
                  </a:lnTo>
                  <a:lnTo>
                    <a:pt x="1459" y="325"/>
                  </a:lnTo>
                  <a:lnTo>
                    <a:pt x="1465" y="325"/>
                  </a:lnTo>
                  <a:lnTo>
                    <a:pt x="1478" y="325"/>
                  </a:lnTo>
                  <a:lnTo>
                    <a:pt x="1494" y="323"/>
                  </a:lnTo>
                  <a:lnTo>
                    <a:pt x="1499" y="378"/>
                  </a:lnTo>
                  <a:close/>
                  <a:moveTo>
                    <a:pt x="1668" y="208"/>
                  </a:moveTo>
                  <a:lnTo>
                    <a:pt x="1668" y="197"/>
                  </a:lnTo>
                  <a:lnTo>
                    <a:pt x="1668" y="192"/>
                  </a:lnTo>
                  <a:lnTo>
                    <a:pt x="1669" y="187"/>
                  </a:lnTo>
                  <a:lnTo>
                    <a:pt x="1670" y="177"/>
                  </a:lnTo>
                  <a:lnTo>
                    <a:pt x="1671" y="167"/>
                  </a:lnTo>
                  <a:lnTo>
                    <a:pt x="1673" y="158"/>
                  </a:lnTo>
                  <a:lnTo>
                    <a:pt x="1676" y="149"/>
                  </a:lnTo>
                  <a:lnTo>
                    <a:pt x="1681" y="131"/>
                  </a:lnTo>
                  <a:lnTo>
                    <a:pt x="1685" y="123"/>
                  </a:lnTo>
                  <a:lnTo>
                    <a:pt x="1689" y="115"/>
                  </a:lnTo>
                  <a:lnTo>
                    <a:pt x="1698" y="100"/>
                  </a:lnTo>
                  <a:lnTo>
                    <a:pt x="1703" y="93"/>
                  </a:lnTo>
                  <a:lnTo>
                    <a:pt x="1708" y="86"/>
                  </a:lnTo>
                  <a:lnTo>
                    <a:pt x="1713" y="80"/>
                  </a:lnTo>
                  <a:lnTo>
                    <a:pt x="1719" y="73"/>
                  </a:lnTo>
                  <a:lnTo>
                    <a:pt x="1726" y="68"/>
                  </a:lnTo>
                  <a:lnTo>
                    <a:pt x="1732" y="62"/>
                  </a:lnTo>
                  <a:lnTo>
                    <a:pt x="1746" y="51"/>
                  </a:lnTo>
                  <a:lnTo>
                    <a:pt x="1753" y="47"/>
                  </a:lnTo>
                  <a:lnTo>
                    <a:pt x="1761" y="43"/>
                  </a:lnTo>
                  <a:lnTo>
                    <a:pt x="1769" y="39"/>
                  </a:lnTo>
                  <a:lnTo>
                    <a:pt x="1777" y="36"/>
                  </a:lnTo>
                  <a:lnTo>
                    <a:pt x="1786" y="33"/>
                  </a:lnTo>
                  <a:lnTo>
                    <a:pt x="1794" y="30"/>
                  </a:lnTo>
                  <a:lnTo>
                    <a:pt x="1803" y="28"/>
                  </a:lnTo>
                  <a:lnTo>
                    <a:pt x="1813" y="26"/>
                  </a:lnTo>
                  <a:lnTo>
                    <a:pt x="1822" y="24"/>
                  </a:lnTo>
                  <a:lnTo>
                    <a:pt x="1832" y="23"/>
                  </a:lnTo>
                  <a:lnTo>
                    <a:pt x="1841" y="23"/>
                  </a:lnTo>
                  <a:lnTo>
                    <a:pt x="1851" y="22"/>
                  </a:lnTo>
                  <a:lnTo>
                    <a:pt x="1866" y="23"/>
                  </a:lnTo>
                  <a:lnTo>
                    <a:pt x="1873" y="23"/>
                  </a:lnTo>
                  <a:lnTo>
                    <a:pt x="1881" y="24"/>
                  </a:lnTo>
                  <a:lnTo>
                    <a:pt x="1895" y="26"/>
                  </a:lnTo>
                  <a:lnTo>
                    <a:pt x="1909" y="29"/>
                  </a:lnTo>
                  <a:lnTo>
                    <a:pt x="1922" y="33"/>
                  </a:lnTo>
                  <a:lnTo>
                    <a:pt x="1935" y="38"/>
                  </a:lnTo>
                  <a:lnTo>
                    <a:pt x="1946" y="43"/>
                  </a:lnTo>
                  <a:lnTo>
                    <a:pt x="1957" y="48"/>
                  </a:lnTo>
                  <a:lnTo>
                    <a:pt x="1941" y="113"/>
                  </a:lnTo>
                  <a:lnTo>
                    <a:pt x="1931" y="110"/>
                  </a:lnTo>
                  <a:lnTo>
                    <a:pt x="1921" y="107"/>
                  </a:lnTo>
                  <a:lnTo>
                    <a:pt x="1899" y="101"/>
                  </a:lnTo>
                  <a:lnTo>
                    <a:pt x="1889" y="99"/>
                  </a:lnTo>
                  <a:lnTo>
                    <a:pt x="1879" y="98"/>
                  </a:lnTo>
                  <a:lnTo>
                    <a:pt x="1869" y="97"/>
                  </a:lnTo>
                  <a:lnTo>
                    <a:pt x="1859" y="97"/>
                  </a:lnTo>
                  <a:lnTo>
                    <a:pt x="1848" y="97"/>
                  </a:lnTo>
                  <a:lnTo>
                    <a:pt x="1837" y="98"/>
                  </a:lnTo>
                  <a:lnTo>
                    <a:pt x="1827" y="100"/>
                  </a:lnTo>
                  <a:lnTo>
                    <a:pt x="1817" y="103"/>
                  </a:lnTo>
                  <a:lnTo>
                    <a:pt x="1808" y="107"/>
                  </a:lnTo>
                  <a:lnTo>
                    <a:pt x="1803" y="109"/>
                  </a:lnTo>
                  <a:lnTo>
                    <a:pt x="1799" y="111"/>
                  </a:lnTo>
                  <a:lnTo>
                    <a:pt x="1791" y="117"/>
                  </a:lnTo>
                  <a:lnTo>
                    <a:pt x="1787" y="120"/>
                  </a:lnTo>
                  <a:lnTo>
                    <a:pt x="1783" y="123"/>
                  </a:lnTo>
                  <a:lnTo>
                    <a:pt x="1780" y="126"/>
                  </a:lnTo>
                  <a:lnTo>
                    <a:pt x="1776" y="130"/>
                  </a:lnTo>
                  <a:lnTo>
                    <a:pt x="1773" y="134"/>
                  </a:lnTo>
                  <a:lnTo>
                    <a:pt x="1770" y="138"/>
                  </a:lnTo>
                  <a:lnTo>
                    <a:pt x="1768" y="142"/>
                  </a:lnTo>
                  <a:lnTo>
                    <a:pt x="1765" y="147"/>
                  </a:lnTo>
                  <a:lnTo>
                    <a:pt x="1761" y="157"/>
                  </a:lnTo>
                  <a:lnTo>
                    <a:pt x="1757" y="168"/>
                  </a:lnTo>
                  <a:lnTo>
                    <a:pt x="1756" y="173"/>
                  </a:lnTo>
                  <a:lnTo>
                    <a:pt x="1755" y="179"/>
                  </a:lnTo>
                  <a:lnTo>
                    <a:pt x="1754" y="186"/>
                  </a:lnTo>
                  <a:lnTo>
                    <a:pt x="1753" y="192"/>
                  </a:lnTo>
                  <a:lnTo>
                    <a:pt x="1752" y="206"/>
                  </a:lnTo>
                  <a:lnTo>
                    <a:pt x="1753" y="221"/>
                  </a:lnTo>
                  <a:lnTo>
                    <a:pt x="1754" y="228"/>
                  </a:lnTo>
                  <a:lnTo>
                    <a:pt x="1755" y="234"/>
                  </a:lnTo>
                  <a:lnTo>
                    <a:pt x="1757" y="246"/>
                  </a:lnTo>
                  <a:lnTo>
                    <a:pt x="1761" y="257"/>
                  </a:lnTo>
                  <a:lnTo>
                    <a:pt x="1763" y="263"/>
                  </a:lnTo>
                  <a:lnTo>
                    <a:pt x="1765" y="268"/>
                  </a:lnTo>
                  <a:lnTo>
                    <a:pt x="1768" y="272"/>
                  </a:lnTo>
                  <a:lnTo>
                    <a:pt x="1770" y="277"/>
                  </a:lnTo>
                  <a:lnTo>
                    <a:pt x="1776" y="285"/>
                  </a:lnTo>
                  <a:lnTo>
                    <a:pt x="1783" y="292"/>
                  </a:lnTo>
                  <a:lnTo>
                    <a:pt x="1791" y="298"/>
                  </a:lnTo>
                  <a:lnTo>
                    <a:pt x="1795" y="301"/>
                  </a:lnTo>
                  <a:lnTo>
                    <a:pt x="1799" y="303"/>
                  </a:lnTo>
                  <a:lnTo>
                    <a:pt x="1808" y="307"/>
                  </a:lnTo>
                  <a:lnTo>
                    <a:pt x="1817" y="311"/>
                  </a:lnTo>
                  <a:lnTo>
                    <a:pt x="1827" y="314"/>
                  </a:lnTo>
                  <a:lnTo>
                    <a:pt x="1837" y="315"/>
                  </a:lnTo>
                  <a:lnTo>
                    <a:pt x="1848" y="317"/>
                  </a:lnTo>
                  <a:lnTo>
                    <a:pt x="1859" y="317"/>
                  </a:lnTo>
                  <a:lnTo>
                    <a:pt x="1878" y="316"/>
                  </a:lnTo>
                  <a:lnTo>
                    <a:pt x="1889" y="315"/>
                  </a:lnTo>
                  <a:lnTo>
                    <a:pt x="1899" y="313"/>
                  </a:lnTo>
                  <a:lnTo>
                    <a:pt x="1910" y="311"/>
                  </a:lnTo>
                  <a:lnTo>
                    <a:pt x="1920" y="308"/>
                  </a:lnTo>
                  <a:lnTo>
                    <a:pt x="1931" y="305"/>
                  </a:lnTo>
                  <a:lnTo>
                    <a:pt x="1941" y="300"/>
                  </a:lnTo>
                  <a:lnTo>
                    <a:pt x="1957" y="364"/>
                  </a:lnTo>
                  <a:lnTo>
                    <a:pt x="1947" y="370"/>
                  </a:lnTo>
                  <a:lnTo>
                    <a:pt x="1935" y="376"/>
                  </a:lnTo>
                  <a:lnTo>
                    <a:pt x="1922" y="380"/>
                  </a:lnTo>
                  <a:lnTo>
                    <a:pt x="1909" y="384"/>
                  </a:lnTo>
                  <a:lnTo>
                    <a:pt x="1895" y="387"/>
                  </a:lnTo>
                  <a:lnTo>
                    <a:pt x="1881" y="389"/>
                  </a:lnTo>
                  <a:lnTo>
                    <a:pt x="1866" y="390"/>
                  </a:lnTo>
                  <a:lnTo>
                    <a:pt x="1851" y="391"/>
                  </a:lnTo>
                  <a:lnTo>
                    <a:pt x="1831" y="390"/>
                  </a:lnTo>
                  <a:lnTo>
                    <a:pt x="1822" y="389"/>
                  </a:lnTo>
                  <a:lnTo>
                    <a:pt x="1812" y="387"/>
                  </a:lnTo>
                  <a:lnTo>
                    <a:pt x="1803" y="386"/>
                  </a:lnTo>
                  <a:lnTo>
                    <a:pt x="1794" y="384"/>
                  </a:lnTo>
                  <a:lnTo>
                    <a:pt x="1785" y="381"/>
                  </a:lnTo>
                  <a:lnTo>
                    <a:pt x="1777" y="378"/>
                  </a:lnTo>
                  <a:lnTo>
                    <a:pt x="1769" y="375"/>
                  </a:lnTo>
                  <a:lnTo>
                    <a:pt x="1761" y="371"/>
                  </a:lnTo>
                  <a:lnTo>
                    <a:pt x="1753" y="367"/>
                  </a:lnTo>
                  <a:lnTo>
                    <a:pt x="1746" y="363"/>
                  </a:lnTo>
                  <a:lnTo>
                    <a:pt x="1739" y="358"/>
                  </a:lnTo>
                  <a:lnTo>
                    <a:pt x="1732" y="353"/>
                  </a:lnTo>
                  <a:lnTo>
                    <a:pt x="1725" y="348"/>
                  </a:lnTo>
                  <a:lnTo>
                    <a:pt x="1719" y="342"/>
                  </a:lnTo>
                  <a:lnTo>
                    <a:pt x="1713" y="336"/>
                  </a:lnTo>
                  <a:lnTo>
                    <a:pt x="1708" y="330"/>
                  </a:lnTo>
                  <a:lnTo>
                    <a:pt x="1697" y="316"/>
                  </a:lnTo>
                  <a:lnTo>
                    <a:pt x="1693" y="309"/>
                  </a:lnTo>
                  <a:lnTo>
                    <a:pt x="1689" y="301"/>
                  </a:lnTo>
                  <a:lnTo>
                    <a:pt x="1685" y="293"/>
                  </a:lnTo>
                  <a:lnTo>
                    <a:pt x="1681" y="285"/>
                  </a:lnTo>
                  <a:lnTo>
                    <a:pt x="1678" y="276"/>
                  </a:lnTo>
                  <a:lnTo>
                    <a:pt x="1676" y="267"/>
                  </a:lnTo>
                  <a:lnTo>
                    <a:pt x="1673" y="258"/>
                  </a:lnTo>
                  <a:lnTo>
                    <a:pt x="1671" y="249"/>
                  </a:lnTo>
                  <a:lnTo>
                    <a:pt x="1670" y="239"/>
                  </a:lnTo>
                  <a:lnTo>
                    <a:pt x="1669" y="229"/>
                  </a:lnTo>
                  <a:lnTo>
                    <a:pt x="1668" y="219"/>
                  </a:lnTo>
                  <a:lnTo>
                    <a:pt x="1668" y="208"/>
                  </a:lnTo>
                  <a:close/>
                  <a:moveTo>
                    <a:pt x="2239" y="370"/>
                  </a:moveTo>
                  <a:lnTo>
                    <a:pt x="2234" y="372"/>
                  </a:lnTo>
                  <a:lnTo>
                    <a:pt x="2230" y="374"/>
                  </a:lnTo>
                  <a:lnTo>
                    <a:pt x="2219" y="378"/>
                  </a:lnTo>
                  <a:lnTo>
                    <a:pt x="2207" y="382"/>
                  </a:lnTo>
                  <a:lnTo>
                    <a:pt x="2195" y="385"/>
                  </a:lnTo>
                  <a:lnTo>
                    <a:pt x="2181" y="387"/>
                  </a:lnTo>
                  <a:lnTo>
                    <a:pt x="2168" y="389"/>
                  </a:lnTo>
                  <a:lnTo>
                    <a:pt x="2154" y="391"/>
                  </a:lnTo>
                  <a:lnTo>
                    <a:pt x="2140" y="391"/>
                  </a:lnTo>
                  <a:lnTo>
                    <a:pt x="2125" y="391"/>
                  </a:lnTo>
                  <a:lnTo>
                    <a:pt x="2111" y="389"/>
                  </a:lnTo>
                  <a:lnTo>
                    <a:pt x="2104" y="388"/>
                  </a:lnTo>
                  <a:lnTo>
                    <a:pt x="2097" y="386"/>
                  </a:lnTo>
                  <a:lnTo>
                    <a:pt x="2090" y="384"/>
                  </a:lnTo>
                  <a:lnTo>
                    <a:pt x="2084" y="382"/>
                  </a:lnTo>
                  <a:lnTo>
                    <a:pt x="2078" y="379"/>
                  </a:lnTo>
                  <a:lnTo>
                    <a:pt x="2072" y="376"/>
                  </a:lnTo>
                  <a:lnTo>
                    <a:pt x="2066" y="373"/>
                  </a:lnTo>
                  <a:lnTo>
                    <a:pt x="2061" y="370"/>
                  </a:lnTo>
                  <a:lnTo>
                    <a:pt x="2055" y="366"/>
                  </a:lnTo>
                  <a:lnTo>
                    <a:pt x="2050" y="363"/>
                  </a:lnTo>
                  <a:lnTo>
                    <a:pt x="2041" y="354"/>
                  </a:lnTo>
                  <a:lnTo>
                    <a:pt x="2033" y="345"/>
                  </a:lnTo>
                  <a:lnTo>
                    <a:pt x="2029" y="340"/>
                  </a:lnTo>
                  <a:lnTo>
                    <a:pt x="2025" y="334"/>
                  </a:lnTo>
                  <a:lnTo>
                    <a:pt x="2019" y="323"/>
                  </a:lnTo>
                  <a:lnTo>
                    <a:pt x="2016" y="317"/>
                  </a:lnTo>
                  <a:lnTo>
                    <a:pt x="2013" y="311"/>
                  </a:lnTo>
                  <a:lnTo>
                    <a:pt x="2009" y="298"/>
                  </a:lnTo>
                  <a:lnTo>
                    <a:pt x="2008" y="291"/>
                  </a:lnTo>
                  <a:lnTo>
                    <a:pt x="2006" y="284"/>
                  </a:lnTo>
                  <a:lnTo>
                    <a:pt x="2005" y="277"/>
                  </a:lnTo>
                  <a:lnTo>
                    <a:pt x="2004" y="269"/>
                  </a:lnTo>
                  <a:lnTo>
                    <a:pt x="2004" y="262"/>
                  </a:lnTo>
                  <a:lnTo>
                    <a:pt x="2004" y="254"/>
                  </a:lnTo>
                  <a:lnTo>
                    <a:pt x="2004" y="246"/>
                  </a:lnTo>
                  <a:lnTo>
                    <a:pt x="2004" y="238"/>
                  </a:lnTo>
                  <a:lnTo>
                    <a:pt x="2005" y="230"/>
                  </a:lnTo>
                  <a:lnTo>
                    <a:pt x="2006" y="223"/>
                  </a:lnTo>
                  <a:lnTo>
                    <a:pt x="2008" y="216"/>
                  </a:lnTo>
                  <a:lnTo>
                    <a:pt x="2010" y="209"/>
                  </a:lnTo>
                  <a:lnTo>
                    <a:pt x="2012" y="202"/>
                  </a:lnTo>
                  <a:lnTo>
                    <a:pt x="2014" y="195"/>
                  </a:lnTo>
                  <a:lnTo>
                    <a:pt x="2017" y="189"/>
                  </a:lnTo>
                  <a:lnTo>
                    <a:pt x="2019" y="183"/>
                  </a:lnTo>
                  <a:lnTo>
                    <a:pt x="2026" y="172"/>
                  </a:lnTo>
                  <a:lnTo>
                    <a:pt x="2030" y="166"/>
                  </a:lnTo>
                  <a:lnTo>
                    <a:pt x="2034" y="161"/>
                  </a:lnTo>
                  <a:lnTo>
                    <a:pt x="2038" y="156"/>
                  </a:lnTo>
                  <a:lnTo>
                    <a:pt x="2042" y="152"/>
                  </a:lnTo>
                  <a:lnTo>
                    <a:pt x="2047" y="148"/>
                  </a:lnTo>
                  <a:lnTo>
                    <a:pt x="2051" y="143"/>
                  </a:lnTo>
                  <a:lnTo>
                    <a:pt x="2062" y="136"/>
                  </a:lnTo>
                  <a:lnTo>
                    <a:pt x="2073" y="130"/>
                  </a:lnTo>
                  <a:lnTo>
                    <a:pt x="2078" y="127"/>
                  </a:lnTo>
                  <a:lnTo>
                    <a:pt x="2084" y="125"/>
                  </a:lnTo>
                  <a:lnTo>
                    <a:pt x="2097" y="121"/>
                  </a:lnTo>
                  <a:lnTo>
                    <a:pt x="2109" y="118"/>
                  </a:lnTo>
                  <a:lnTo>
                    <a:pt x="2123" y="116"/>
                  </a:lnTo>
                  <a:lnTo>
                    <a:pt x="2130" y="116"/>
                  </a:lnTo>
                  <a:lnTo>
                    <a:pt x="2137" y="116"/>
                  </a:lnTo>
                  <a:lnTo>
                    <a:pt x="2145" y="116"/>
                  </a:lnTo>
                  <a:lnTo>
                    <a:pt x="2153" y="116"/>
                  </a:lnTo>
                  <a:lnTo>
                    <a:pt x="2161" y="117"/>
                  </a:lnTo>
                  <a:lnTo>
                    <a:pt x="2168" y="119"/>
                  </a:lnTo>
                  <a:lnTo>
                    <a:pt x="2175" y="121"/>
                  </a:lnTo>
                  <a:lnTo>
                    <a:pt x="2182" y="123"/>
                  </a:lnTo>
                  <a:lnTo>
                    <a:pt x="2188" y="125"/>
                  </a:lnTo>
                  <a:lnTo>
                    <a:pt x="2194" y="128"/>
                  </a:lnTo>
                  <a:lnTo>
                    <a:pt x="2200" y="132"/>
                  </a:lnTo>
                  <a:lnTo>
                    <a:pt x="2205" y="135"/>
                  </a:lnTo>
                  <a:lnTo>
                    <a:pt x="2210" y="139"/>
                  </a:lnTo>
                  <a:lnTo>
                    <a:pt x="2215" y="143"/>
                  </a:lnTo>
                  <a:lnTo>
                    <a:pt x="2219" y="147"/>
                  </a:lnTo>
                  <a:lnTo>
                    <a:pt x="2223" y="152"/>
                  </a:lnTo>
                  <a:lnTo>
                    <a:pt x="2227" y="157"/>
                  </a:lnTo>
                  <a:lnTo>
                    <a:pt x="2230" y="162"/>
                  </a:lnTo>
                  <a:lnTo>
                    <a:pt x="2233" y="167"/>
                  </a:lnTo>
                  <a:lnTo>
                    <a:pt x="2236" y="173"/>
                  </a:lnTo>
                  <a:lnTo>
                    <a:pt x="2239" y="179"/>
                  </a:lnTo>
                  <a:lnTo>
                    <a:pt x="2241" y="185"/>
                  </a:lnTo>
                  <a:lnTo>
                    <a:pt x="2242" y="191"/>
                  </a:lnTo>
                  <a:lnTo>
                    <a:pt x="2244" y="197"/>
                  </a:lnTo>
                  <a:lnTo>
                    <a:pt x="2246" y="210"/>
                  </a:lnTo>
                  <a:lnTo>
                    <a:pt x="2247" y="223"/>
                  </a:lnTo>
                  <a:lnTo>
                    <a:pt x="2247" y="230"/>
                  </a:lnTo>
                  <a:lnTo>
                    <a:pt x="2247" y="237"/>
                  </a:lnTo>
                  <a:lnTo>
                    <a:pt x="2246" y="251"/>
                  </a:lnTo>
                  <a:lnTo>
                    <a:pt x="2243" y="265"/>
                  </a:lnTo>
                  <a:lnTo>
                    <a:pt x="2230" y="268"/>
                  </a:lnTo>
                  <a:lnTo>
                    <a:pt x="2222" y="269"/>
                  </a:lnTo>
                  <a:lnTo>
                    <a:pt x="2213" y="270"/>
                  </a:lnTo>
                  <a:lnTo>
                    <a:pt x="2193" y="272"/>
                  </a:lnTo>
                  <a:lnTo>
                    <a:pt x="2172" y="273"/>
                  </a:lnTo>
                  <a:lnTo>
                    <a:pt x="2126" y="274"/>
                  </a:lnTo>
                  <a:lnTo>
                    <a:pt x="2105" y="274"/>
                  </a:lnTo>
                  <a:lnTo>
                    <a:pt x="2085" y="273"/>
                  </a:lnTo>
                  <a:lnTo>
                    <a:pt x="2087" y="281"/>
                  </a:lnTo>
                  <a:lnTo>
                    <a:pt x="2089" y="288"/>
                  </a:lnTo>
                  <a:lnTo>
                    <a:pt x="2092" y="294"/>
                  </a:lnTo>
                  <a:lnTo>
                    <a:pt x="2095" y="300"/>
                  </a:lnTo>
                  <a:lnTo>
                    <a:pt x="2098" y="305"/>
                  </a:lnTo>
                  <a:lnTo>
                    <a:pt x="2102" y="310"/>
                  </a:lnTo>
                  <a:lnTo>
                    <a:pt x="2106" y="314"/>
                  </a:lnTo>
                  <a:lnTo>
                    <a:pt x="2110" y="318"/>
                  </a:lnTo>
                  <a:lnTo>
                    <a:pt x="2115" y="321"/>
                  </a:lnTo>
                  <a:lnTo>
                    <a:pt x="2120" y="323"/>
                  </a:lnTo>
                  <a:lnTo>
                    <a:pt x="2126" y="325"/>
                  </a:lnTo>
                  <a:lnTo>
                    <a:pt x="2131" y="327"/>
                  </a:lnTo>
                  <a:lnTo>
                    <a:pt x="2137" y="328"/>
                  </a:lnTo>
                  <a:lnTo>
                    <a:pt x="2143" y="329"/>
                  </a:lnTo>
                  <a:lnTo>
                    <a:pt x="2156" y="330"/>
                  </a:lnTo>
                  <a:lnTo>
                    <a:pt x="2165" y="330"/>
                  </a:lnTo>
                  <a:lnTo>
                    <a:pt x="2174" y="329"/>
                  </a:lnTo>
                  <a:lnTo>
                    <a:pt x="2184" y="328"/>
                  </a:lnTo>
                  <a:lnTo>
                    <a:pt x="2193" y="326"/>
                  </a:lnTo>
                  <a:lnTo>
                    <a:pt x="2212" y="322"/>
                  </a:lnTo>
                  <a:lnTo>
                    <a:pt x="2229" y="318"/>
                  </a:lnTo>
                  <a:lnTo>
                    <a:pt x="2239" y="370"/>
                  </a:lnTo>
                  <a:close/>
                  <a:moveTo>
                    <a:pt x="2134" y="171"/>
                  </a:moveTo>
                  <a:lnTo>
                    <a:pt x="2126" y="172"/>
                  </a:lnTo>
                  <a:lnTo>
                    <a:pt x="2118" y="174"/>
                  </a:lnTo>
                  <a:lnTo>
                    <a:pt x="2111" y="177"/>
                  </a:lnTo>
                  <a:lnTo>
                    <a:pt x="2107" y="180"/>
                  </a:lnTo>
                  <a:lnTo>
                    <a:pt x="2103" y="183"/>
                  </a:lnTo>
                  <a:lnTo>
                    <a:pt x="2100" y="186"/>
                  </a:lnTo>
                  <a:lnTo>
                    <a:pt x="2097" y="190"/>
                  </a:lnTo>
                  <a:lnTo>
                    <a:pt x="2094" y="195"/>
                  </a:lnTo>
                  <a:lnTo>
                    <a:pt x="2091" y="200"/>
                  </a:lnTo>
                  <a:lnTo>
                    <a:pt x="2090" y="202"/>
                  </a:lnTo>
                  <a:lnTo>
                    <a:pt x="2089" y="205"/>
                  </a:lnTo>
                  <a:lnTo>
                    <a:pt x="2087" y="211"/>
                  </a:lnTo>
                  <a:lnTo>
                    <a:pt x="2085" y="218"/>
                  </a:lnTo>
                  <a:lnTo>
                    <a:pt x="2084" y="226"/>
                  </a:lnTo>
                  <a:lnTo>
                    <a:pt x="2170" y="225"/>
                  </a:lnTo>
                  <a:lnTo>
                    <a:pt x="2171" y="215"/>
                  </a:lnTo>
                  <a:lnTo>
                    <a:pt x="2170" y="205"/>
                  </a:lnTo>
                  <a:lnTo>
                    <a:pt x="2168" y="196"/>
                  </a:lnTo>
                  <a:lnTo>
                    <a:pt x="2165" y="188"/>
                  </a:lnTo>
                  <a:lnTo>
                    <a:pt x="2162" y="184"/>
                  </a:lnTo>
                  <a:lnTo>
                    <a:pt x="2159" y="181"/>
                  </a:lnTo>
                  <a:lnTo>
                    <a:pt x="2156" y="178"/>
                  </a:lnTo>
                  <a:lnTo>
                    <a:pt x="2153" y="176"/>
                  </a:lnTo>
                  <a:lnTo>
                    <a:pt x="2149" y="174"/>
                  </a:lnTo>
                  <a:lnTo>
                    <a:pt x="2144" y="172"/>
                  </a:lnTo>
                  <a:lnTo>
                    <a:pt x="2139" y="171"/>
                  </a:lnTo>
                  <a:lnTo>
                    <a:pt x="2134" y="171"/>
                  </a:lnTo>
                  <a:close/>
                  <a:moveTo>
                    <a:pt x="2448" y="180"/>
                  </a:moveTo>
                  <a:lnTo>
                    <a:pt x="2442" y="181"/>
                  </a:lnTo>
                  <a:lnTo>
                    <a:pt x="2436" y="182"/>
                  </a:lnTo>
                  <a:lnTo>
                    <a:pt x="2430" y="183"/>
                  </a:lnTo>
                  <a:lnTo>
                    <a:pt x="2424" y="185"/>
                  </a:lnTo>
                  <a:lnTo>
                    <a:pt x="2411" y="190"/>
                  </a:lnTo>
                  <a:lnTo>
                    <a:pt x="2398" y="196"/>
                  </a:lnTo>
                  <a:lnTo>
                    <a:pt x="2398" y="386"/>
                  </a:lnTo>
                  <a:lnTo>
                    <a:pt x="2316" y="386"/>
                  </a:lnTo>
                  <a:lnTo>
                    <a:pt x="2316" y="132"/>
                  </a:lnTo>
                  <a:lnTo>
                    <a:pt x="2394" y="116"/>
                  </a:lnTo>
                  <a:lnTo>
                    <a:pt x="2394" y="150"/>
                  </a:lnTo>
                  <a:lnTo>
                    <a:pt x="2399" y="146"/>
                  </a:lnTo>
                  <a:lnTo>
                    <a:pt x="2404" y="142"/>
                  </a:lnTo>
                  <a:lnTo>
                    <a:pt x="2415" y="135"/>
                  </a:lnTo>
                  <a:lnTo>
                    <a:pt x="2425" y="129"/>
                  </a:lnTo>
                  <a:lnTo>
                    <a:pt x="2431" y="127"/>
                  </a:lnTo>
                  <a:lnTo>
                    <a:pt x="2436" y="124"/>
                  </a:lnTo>
                  <a:lnTo>
                    <a:pt x="2448" y="121"/>
                  </a:lnTo>
                  <a:lnTo>
                    <a:pt x="2459" y="118"/>
                  </a:lnTo>
                  <a:lnTo>
                    <a:pt x="2471" y="116"/>
                  </a:lnTo>
                  <a:lnTo>
                    <a:pt x="2483" y="116"/>
                  </a:lnTo>
                  <a:lnTo>
                    <a:pt x="2491" y="116"/>
                  </a:lnTo>
                  <a:lnTo>
                    <a:pt x="2501" y="117"/>
                  </a:lnTo>
                  <a:lnTo>
                    <a:pt x="2509" y="119"/>
                  </a:lnTo>
                  <a:lnTo>
                    <a:pt x="2517" y="121"/>
                  </a:lnTo>
                  <a:lnTo>
                    <a:pt x="2520" y="122"/>
                  </a:lnTo>
                  <a:lnTo>
                    <a:pt x="2524" y="124"/>
                  </a:lnTo>
                  <a:lnTo>
                    <a:pt x="2531" y="127"/>
                  </a:lnTo>
                  <a:lnTo>
                    <a:pt x="2537" y="132"/>
                  </a:lnTo>
                  <a:lnTo>
                    <a:pt x="2543" y="137"/>
                  </a:lnTo>
                  <a:lnTo>
                    <a:pt x="2548" y="142"/>
                  </a:lnTo>
                  <a:lnTo>
                    <a:pt x="2550" y="145"/>
                  </a:lnTo>
                  <a:lnTo>
                    <a:pt x="2552" y="148"/>
                  </a:lnTo>
                  <a:lnTo>
                    <a:pt x="2556" y="155"/>
                  </a:lnTo>
                  <a:lnTo>
                    <a:pt x="2560" y="163"/>
                  </a:lnTo>
                  <a:lnTo>
                    <a:pt x="2562" y="171"/>
                  </a:lnTo>
                  <a:lnTo>
                    <a:pt x="2564" y="180"/>
                  </a:lnTo>
                  <a:lnTo>
                    <a:pt x="2566" y="190"/>
                  </a:lnTo>
                  <a:lnTo>
                    <a:pt x="2566" y="200"/>
                  </a:lnTo>
                  <a:lnTo>
                    <a:pt x="2566" y="385"/>
                  </a:lnTo>
                  <a:lnTo>
                    <a:pt x="2483" y="385"/>
                  </a:lnTo>
                  <a:lnTo>
                    <a:pt x="2483" y="233"/>
                  </a:lnTo>
                  <a:lnTo>
                    <a:pt x="2483" y="226"/>
                  </a:lnTo>
                  <a:lnTo>
                    <a:pt x="2483" y="220"/>
                  </a:lnTo>
                  <a:lnTo>
                    <a:pt x="2482" y="209"/>
                  </a:lnTo>
                  <a:lnTo>
                    <a:pt x="2481" y="204"/>
                  </a:lnTo>
                  <a:lnTo>
                    <a:pt x="2479" y="200"/>
                  </a:lnTo>
                  <a:lnTo>
                    <a:pt x="2478" y="196"/>
                  </a:lnTo>
                  <a:lnTo>
                    <a:pt x="2476" y="193"/>
                  </a:lnTo>
                  <a:lnTo>
                    <a:pt x="2474" y="190"/>
                  </a:lnTo>
                  <a:lnTo>
                    <a:pt x="2471" y="187"/>
                  </a:lnTo>
                  <a:lnTo>
                    <a:pt x="2469" y="185"/>
                  </a:lnTo>
                  <a:lnTo>
                    <a:pt x="2465" y="183"/>
                  </a:lnTo>
                  <a:lnTo>
                    <a:pt x="2462" y="182"/>
                  </a:lnTo>
                  <a:lnTo>
                    <a:pt x="2458" y="181"/>
                  </a:lnTo>
                  <a:lnTo>
                    <a:pt x="2453" y="181"/>
                  </a:lnTo>
                  <a:lnTo>
                    <a:pt x="2448" y="180"/>
                  </a:lnTo>
                  <a:close/>
                  <a:moveTo>
                    <a:pt x="2813" y="378"/>
                  </a:moveTo>
                  <a:lnTo>
                    <a:pt x="2799" y="382"/>
                  </a:lnTo>
                  <a:lnTo>
                    <a:pt x="2783" y="387"/>
                  </a:lnTo>
                  <a:lnTo>
                    <a:pt x="2774" y="388"/>
                  </a:lnTo>
                  <a:lnTo>
                    <a:pt x="2765" y="390"/>
                  </a:lnTo>
                  <a:lnTo>
                    <a:pt x="2755" y="391"/>
                  </a:lnTo>
                  <a:lnTo>
                    <a:pt x="2745" y="391"/>
                  </a:lnTo>
                  <a:lnTo>
                    <a:pt x="2736" y="391"/>
                  </a:lnTo>
                  <a:lnTo>
                    <a:pt x="2727" y="390"/>
                  </a:lnTo>
                  <a:lnTo>
                    <a:pt x="2718" y="388"/>
                  </a:lnTo>
                  <a:lnTo>
                    <a:pt x="2710" y="386"/>
                  </a:lnTo>
                  <a:lnTo>
                    <a:pt x="2702" y="383"/>
                  </a:lnTo>
                  <a:lnTo>
                    <a:pt x="2695" y="379"/>
                  </a:lnTo>
                  <a:lnTo>
                    <a:pt x="2688" y="374"/>
                  </a:lnTo>
                  <a:lnTo>
                    <a:pt x="2685" y="371"/>
                  </a:lnTo>
                  <a:lnTo>
                    <a:pt x="2682" y="368"/>
                  </a:lnTo>
                  <a:lnTo>
                    <a:pt x="2676" y="362"/>
                  </a:lnTo>
                  <a:lnTo>
                    <a:pt x="2671" y="354"/>
                  </a:lnTo>
                  <a:lnTo>
                    <a:pt x="2667" y="346"/>
                  </a:lnTo>
                  <a:lnTo>
                    <a:pt x="2664" y="336"/>
                  </a:lnTo>
                  <a:lnTo>
                    <a:pt x="2661" y="326"/>
                  </a:lnTo>
                  <a:lnTo>
                    <a:pt x="2659" y="314"/>
                  </a:lnTo>
                  <a:lnTo>
                    <a:pt x="2658" y="301"/>
                  </a:lnTo>
                  <a:lnTo>
                    <a:pt x="2657" y="287"/>
                  </a:lnTo>
                  <a:lnTo>
                    <a:pt x="2657" y="179"/>
                  </a:lnTo>
                  <a:lnTo>
                    <a:pt x="2621" y="179"/>
                  </a:lnTo>
                  <a:lnTo>
                    <a:pt x="2621" y="128"/>
                  </a:lnTo>
                  <a:lnTo>
                    <a:pt x="2659" y="126"/>
                  </a:lnTo>
                  <a:lnTo>
                    <a:pt x="2669" y="57"/>
                  </a:lnTo>
                  <a:lnTo>
                    <a:pt x="2740" y="43"/>
                  </a:lnTo>
                  <a:lnTo>
                    <a:pt x="2740" y="123"/>
                  </a:lnTo>
                  <a:lnTo>
                    <a:pt x="2810" y="120"/>
                  </a:lnTo>
                  <a:lnTo>
                    <a:pt x="2810" y="179"/>
                  </a:lnTo>
                  <a:lnTo>
                    <a:pt x="2740" y="179"/>
                  </a:lnTo>
                  <a:lnTo>
                    <a:pt x="2740" y="283"/>
                  </a:lnTo>
                  <a:lnTo>
                    <a:pt x="2740" y="292"/>
                  </a:lnTo>
                  <a:lnTo>
                    <a:pt x="2742" y="301"/>
                  </a:lnTo>
                  <a:lnTo>
                    <a:pt x="2743" y="305"/>
                  </a:lnTo>
                  <a:lnTo>
                    <a:pt x="2744" y="308"/>
                  </a:lnTo>
                  <a:lnTo>
                    <a:pt x="2747" y="314"/>
                  </a:lnTo>
                  <a:lnTo>
                    <a:pt x="2750" y="317"/>
                  </a:lnTo>
                  <a:lnTo>
                    <a:pt x="2752" y="319"/>
                  </a:lnTo>
                  <a:lnTo>
                    <a:pt x="2759" y="322"/>
                  </a:lnTo>
                  <a:lnTo>
                    <a:pt x="2763" y="324"/>
                  </a:lnTo>
                  <a:lnTo>
                    <a:pt x="2768" y="325"/>
                  </a:lnTo>
                  <a:lnTo>
                    <a:pt x="2773" y="325"/>
                  </a:lnTo>
                  <a:lnTo>
                    <a:pt x="2778" y="325"/>
                  </a:lnTo>
                  <a:lnTo>
                    <a:pt x="2791" y="325"/>
                  </a:lnTo>
                  <a:lnTo>
                    <a:pt x="2807" y="323"/>
                  </a:lnTo>
                  <a:lnTo>
                    <a:pt x="2813" y="378"/>
                  </a:lnTo>
                  <a:close/>
                  <a:moveTo>
                    <a:pt x="3035" y="189"/>
                  </a:moveTo>
                  <a:lnTo>
                    <a:pt x="3023" y="190"/>
                  </a:lnTo>
                  <a:lnTo>
                    <a:pt x="3011" y="190"/>
                  </a:lnTo>
                  <a:lnTo>
                    <a:pt x="2990" y="193"/>
                  </a:lnTo>
                  <a:lnTo>
                    <a:pt x="2980" y="195"/>
                  </a:lnTo>
                  <a:lnTo>
                    <a:pt x="2970" y="197"/>
                  </a:lnTo>
                  <a:lnTo>
                    <a:pt x="2961" y="200"/>
                  </a:lnTo>
                  <a:lnTo>
                    <a:pt x="2952" y="203"/>
                  </a:lnTo>
                  <a:lnTo>
                    <a:pt x="2952" y="386"/>
                  </a:lnTo>
                  <a:lnTo>
                    <a:pt x="2870" y="386"/>
                  </a:lnTo>
                  <a:lnTo>
                    <a:pt x="2870" y="132"/>
                  </a:lnTo>
                  <a:lnTo>
                    <a:pt x="2948" y="116"/>
                  </a:lnTo>
                  <a:lnTo>
                    <a:pt x="2948" y="159"/>
                  </a:lnTo>
                  <a:lnTo>
                    <a:pt x="2953" y="154"/>
                  </a:lnTo>
                  <a:lnTo>
                    <a:pt x="2958" y="149"/>
                  </a:lnTo>
                  <a:lnTo>
                    <a:pt x="2963" y="144"/>
                  </a:lnTo>
                  <a:lnTo>
                    <a:pt x="2968" y="140"/>
                  </a:lnTo>
                  <a:lnTo>
                    <a:pt x="2973" y="136"/>
                  </a:lnTo>
                  <a:lnTo>
                    <a:pt x="2979" y="133"/>
                  </a:lnTo>
                  <a:lnTo>
                    <a:pt x="2984" y="129"/>
                  </a:lnTo>
                  <a:lnTo>
                    <a:pt x="2990" y="126"/>
                  </a:lnTo>
                  <a:lnTo>
                    <a:pt x="3002" y="122"/>
                  </a:lnTo>
                  <a:lnTo>
                    <a:pt x="3008" y="120"/>
                  </a:lnTo>
                  <a:lnTo>
                    <a:pt x="3014" y="118"/>
                  </a:lnTo>
                  <a:lnTo>
                    <a:pt x="3020" y="117"/>
                  </a:lnTo>
                  <a:lnTo>
                    <a:pt x="3026" y="116"/>
                  </a:lnTo>
                  <a:lnTo>
                    <a:pt x="3032" y="116"/>
                  </a:lnTo>
                  <a:lnTo>
                    <a:pt x="3038" y="116"/>
                  </a:lnTo>
                  <a:lnTo>
                    <a:pt x="3035" y="189"/>
                  </a:lnTo>
                  <a:close/>
                  <a:moveTo>
                    <a:pt x="3314" y="370"/>
                  </a:moveTo>
                  <a:lnTo>
                    <a:pt x="3305" y="374"/>
                  </a:lnTo>
                  <a:lnTo>
                    <a:pt x="3294" y="378"/>
                  </a:lnTo>
                  <a:lnTo>
                    <a:pt x="3283" y="382"/>
                  </a:lnTo>
                  <a:lnTo>
                    <a:pt x="3270" y="385"/>
                  </a:lnTo>
                  <a:lnTo>
                    <a:pt x="3257" y="388"/>
                  </a:lnTo>
                  <a:lnTo>
                    <a:pt x="3243" y="390"/>
                  </a:lnTo>
                  <a:lnTo>
                    <a:pt x="3229" y="391"/>
                  </a:lnTo>
                  <a:lnTo>
                    <a:pt x="3216" y="392"/>
                  </a:lnTo>
                  <a:lnTo>
                    <a:pt x="3201" y="391"/>
                  </a:lnTo>
                  <a:lnTo>
                    <a:pt x="3186" y="389"/>
                  </a:lnTo>
                  <a:lnTo>
                    <a:pt x="3179" y="388"/>
                  </a:lnTo>
                  <a:lnTo>
                    <a:pt x="3172" y="386"/>
                  </a:lnTo>
                  <a:lnTo>
                    <a:pt x="3166" y="384"/>
                  </a:lnTo>
                  <a:lnTo>
                    <a:pt x="3159" y="382"/>
                  </a:lnTo>
                  <a:lnTo>
                    <a:pt x="3153" y="379"/>
                  </a:lnTo>
                  <a:lnTo>
                    <a:pt x="3147" y="377"/>
                  </a:lnTo>
                  <a:lnTo>
                    <a:pt x="3142" y="374"/>
                  </a:lnTo>
                  <a:lnTo>
                    <a:pt x="3136" y="370"/>
                  </a:lnTo>
                  <a:lnTo>
                    <a:pt x="3131" y="367"/>
                  </a:lnTo>
                  <a:lnTo>
                    <a:pt x="3126" y="363"/>
                  </a:lnTo>
                  <a:lnTo>
                    <a:pt x="3116" y="354"/>
                  </a:lnTo>
                  <a:lnTo>
                    <a:pt x="3108" y="345"/>
                  </a:lnTo>
                  <a:lnTo>
                    <a:pt x="3104" y="340"/>
                  </a:lnTo>
                  <a:lnTo>
                    <a:pt x="3100" y="335"/>
                  </a:lnTo>
                  <a:lnTo>
                    <a:pt x="3094" y="323"/>
                  </a:lnTo>
                  <a:lnTo>
                    <a:pt x="3091" y="317"/>
                  </a:lnTo>
                  <a:lnTo>
                    <a:pt x="3089" y="311"/>
                  </a:lnTo>
                  <a:lnTo>
                    <a:pt x="3085" y="298"/>
                  </a:lnTo>
                  <a:lnTo>
                    <a:pt x="3083" y="291"/>
                  </a:lnTo>
                  <a:lnTo>
                    <a:pt x="3081" y="284"/>
                  </a:lnTo>
                  <a:lnTo>
                    <a:pt x="3080" y="277"/>
                  </a:lnTo>
                  <a:lnTo>
                    <a:pt x="3080" y="270"/>
                  </a:lnTo>
                  <a:lnTo>
                    <a:pt x="3079" y="262"/>
                  </a:lnTo>
                  <a:lnTo>
                    <a:pt x="3079" y="254"/>
                  </a:lnTo>
                  <a:lnTo>
                    <a:pt x="3079" y="246"/>
                  </a:lnTo>
                  <a:lnTo>
                    <a:pt x="3080" y="238"/>
                  </a:lnTo>
                  <a:lnTo>
                    <a:pt x="3080" y="230"/>
                  </a:lnTo>
                  <a:lnTo>
                    <a:pt x="3082" y="223"/>
                  </a:lnTo>
                  <a:lnTo>
                    <a:pt x="3083" y="216"/>
                  </a:lnTo>
                  <a:lnTo>
                    <a:pt x="3085" y="209"/>
                  </a:lnTo>
                  <a:lnTo>
                    <a:pt x="3087" y="202"/>
                  </a:lnTo>
                  <a:lnTo>
                    <a:pt x="3089" y="196"/>
                  </a:lnTo>
                  <a:lnTo>
                    <a:pt x="3092" y="189"/>
                  </a:lnTo>
                  <a:lnTo>
                    <a:pt x="3095" y="183"/>
                  </a:lnTo>
                  <a:lnTo>
                    <a:pt x="3101" y="172"/>
                  </a:lnTo>
                  <a:lnTo>
                    <a:pt x="3105" y="167"/>
                  </a:lnTo>
                  <a:lnTo>
                    <a:pt x="3109" y="161"/>
                  </a:lnTo>
                  <a:lnTo>
                    <a:pt x="3113" y="157"/>
                  </a:lnTo>
                  <a:lnTo>
                    <a:pt x="3117" y="152"/>
                  </a:lnTo>
                  <a:lnTo>
                    <a:pt x="3122" y="148"/>
                  </a:lnTo>
                  <a:lnTo>
                    <a:pt x="3127" y="144"/>
                  </a:lnTo>
                  <a:lnTo>
                    <a:pt x="3137" y="136"/>
                  </a:lnTo>
                  <a:lnTo>
                    <a:pt x="3148" y="130"/>
                  </a:lnTo>
                  <a:lnTo>
                    <a:pt x="3154" y="128"/>
                  </a:lnTo>
                  <a:lnTo>
                    <a:pt x="3159" y="125"/>
                  </a:lnTo>
                  <a:lnTo>
                    <a:pt x="3172" y="121"/>
                  </a:lnTo>
                  <a:lnTo>
                    <a:pt x="3185" y="118"/>
                  </a:lnTo>
                  <a:lnTo>
                    <a:pt x="3198" y="116"/>
                  </a:lnTo>
                  <a:lnTo>
                    <a:pt x="3205" y="116"/>
                  </a:lnTo>
                  <a:lnTo>
                    <a:pt x="3212" y="116"/>
                  </a:lnTo>
                  <a:lnTo>
                    <a:pt x="3220" y="116"/>
                  </a:lnTo>
                  <a:lnTo>
                    <a:pt x="3229" y="117"/>
                  </a:lnTo>
                  <a:lnTo>
                    <a:pt x="3236" y="118"/>
                  </a:lnTo>
                  <a:lnTo>
                    <a:pt x="3244" y="119"/>
                  </a:lnTo>
                  <a:lnTo>
                    <a:pt x="3251" y="121"/>
                  </a:lnTo>
                  <a:lnTo>
                    <a:pt x="3257" y="123"/>
                  </a:lnTo>
                  <a:lnTo>
                    <a:pt x="3264" y="126"/>
                  </a:lnTo>
                  <a:lnTo>
                    <a:pt x="3270" y="129"/>
                  </a:lnTo>
                  <a:lnTo>
                    <a:pt x="3275" y="132"/>
                  </a:lnTo>
                  <a:lnTo>
                    <a:pt x="3281" y="135"/>
                  </a:lnTo>
                  <a:lnTo>
                    <a:pt x="3286" y="139"/>
                  </a:lnTo>
                  <a:lnTo>
                    <a:pt x="3290" y="143"/>
                  </a:lnTo>
                  <a:lnTo>
                    <a:pt x="3295" y="148"/>
                  </a:lnTo>
                  <a:lnTo>
                    <a:pt x="3299" y="152"/>
                  </a:lnTo>
                  <a:lnTo>
                    <a:pt x="3302" y="157"/>
                  </a:lnTo>
                  <a:lnTo>
                    <a:pt x="3306" y="162"/>
                  </a:lnTo>
                  <a:lnTo>
                    <a:pt x="3309" y="168"/>
                  </a:lnTo>
                  <a:lnTo>
                    <a:pt x="3311" y="173"/>
                  </a:lnTo>
                  <a:lnTo>
                    <a:pt x="3314" y="179"/>
                  </a:lnTo>
                  <a:lnTo>
                    <a:pt x="3316" y="185"/>
                  </a:lnTo>
                  <a:lnTo>
                    <a:pt x="3318" y="191"/>
                  </a:lnTo>
                  <a:lnTo>
                    <a:pt x="3319" y="197"/>
                  </a:lnTo>
                  <a:lnTo>
                    <a:pt x="3321" y="210"/>
                  </a:lnTo>
                  <a:lnTo>
                    <a:pt x="3322" y="224"/>
                  </a:lnTo>
                  <a:lnTo>
                    <a:pt x="3322" y="230"/>
                  </a:lnTo>
                  <a:lnTo>
                    <a:pt x="3322" y="237"/>
                  </a:lnTo>
                  <a:lnTo>
                    <a:pt x="3321" y="251"/>
                  </a:lnTo>
                  <a:lnTo>
                    <a:pt x="3319" y="265"/>
                  </a:lnTo>
                  <a:lnTo>
                    <a:pt x="3305" y="268"/>
                  </a:lnTo>
                  <a:lnTo>
                    <a:pt x="3297" y="269"/>
                  </a:lnTo>
                  <a:lnTo>
                    <a:pt x="3288" y="270"/>
                  </a:lnTo>
                  <a:lnTo>
                    <a:pt x="3269" y="272"/>
                  </a:lnTo>
                  <a:lnTo>
                    <a:pt x="3247" y="273"/>
                  </a:lnTo>
                  <a:lnTo>
                    <a:pt x="3202" y="274"/>
                  </a:lnTo>
                  <a:lnTo>
                    <a:pt x="3180" y="274"/>
                  </a:lnTo>
                  <a:lnTo>
                    <a:pt x="3161" y="273"/>
                  </a:lnTo>
                  <a:lnTo>
                    <a:pt x="3162" y="281"/>
                  </a:lnTo>
                  <a:lnTo>
                    <a:pt x="3164" y="288"/>
                  </a:lnTo>
                  <a:lnTo>
                    <a:pt x="3167" y="295"/>
                  </a:lnTo>
                  <a:lnTo>
                    <a:pt x="3170" y="300"/>
                  </a:lnTo>
                  <a:lnTo>
                    <a:pt x="3173" y="306"/>
                  </a:lnTo>
                  <a:lnTo>
                    <a:pt x="3177" y="310"/>
                  </a:lnTo>
                  <a:lnTo>
                    <a:pt x="3181" y="314"/>
                  </a:lnTo>
                  <a:lnTo>
                    <a:pt x="3186" y="318"/>
                  </a:lnTo>
                  <a:lnTo>
                    <a:pt x="3190" y="321"/>
                  </a:lnTo>
                  <a:lnTo>
                    <a:pt x="3195" y="324"/>
                  </a:lnTo>
                  <a:lnTo>
                    <a:pt x="3201" y="326"/>
                  </a:lnTo>
                  <a:lnTo>
                    <a:pt x="3206" y="327"/>
                  </a:lnTo>
                  <a:lnTo>
                    <a:pt x="3212" y="329"/>
                  </a:lnTo>
                  <a:lnTo>
                    <a:pt x="3218" y="329"/>
                  </a:lnTo>
                  <a:lnTo>
                    <a:pt x="3231" y="330"/>
                  </a:lnTo>
                  <a:lnTo>
                    <a:pt x="3240" y="330"/>
                  </a:lnTo>
                  <a:lnTo>
                    <a:pt x="3250" y="329"/>
                  </a:lnTo>
                  <a:lnTo>
                    <a:pt x="3259" y="328"/>
                  </a:lnTo>
                  <a:lnTo>
                    <a:pt x="3269" y="327"/>
                  </a:lnTo>
                  <a:lnTo>
                    <a:pt x="3287" y="323"/>
                  </a:lnTo>
                  <a:lnTo>
                    <a:pt x="3304" y="318"/>
                  </a:lnTo>
                  <a:lnTo>
                    <a:pt x="3314" y="370"/>
                  </a:lnTo>
                  <a:close/>
                  <a:moveTo>
                    <a:pt x="3209" y="171"/>
                  </a:moveTo>
                  <a:lnTo>
                    <a:pt x="3202" y="172"/>
                  </a:lnTo>
                  <a:lnTo>
                    <a:pt x="3194" y="174"/>
                  </a:lnTo>
                  <a:lnTo>
                    <a:pt x="3186" y="177"/>
                  </a:lnTo>
                  <a:lnTo>
                    <a:pt x="3182" y="180"/>
                  </a:lnTo>
                  <a:lnTo>
                    <a:pt x="3179" y="183"/>
                  </a:lnTo>
                  <a:lnTo>
                    <a:pt x="3176" y="186"/>
                  </a:lnTo>
                  <a:lnTo>
                    <a:pt x="3172" y="190"/>
                  </a:lnTo>
                  <a:lnTo>
                    <a:pt x="3170" y="195"/>
                  </a:lnTo>
                  <a:lnTo>
                    <a:pt x="3167" y="200"/>
                  </a:lnTo>
                  <a:lnTo>
                    <a:pt x="3165" y="205"/>
                  </a:lnTo>
                  <a:lnTo>
                    <a:pt x="3163" y="211"/>
                  </a:lnTo>
                  <a:lnTo>
                    <a:pt x="3161" y="218"/>
                  </a:lnTo>
                  <a:lnTo>
                    <a:pt x="3160" y="226"/>
                  </a:lnTo>
                  <a:lnTo>
                    <a:pt x="3246" y="225"/>
                  </a:lnTo>
                  <a:lnTo>
                    <a:pt x="3247" y="215"/>
                  </a:lnTo>
                  <a:lnTo>
                    <a:pt x="3246" y="205"/>
                  </a:lnTo>
                  <a:lnTo>
                    <a:pt x="3244" y="196"/>
                  </a:lnTo>
                  <a:lnTo>
                    <a:pt x="3240" y="188"/>
                  </a:lnTo>
                  <a:lnTo>
                    <a:pt x="3238" y="184"/>
                  </a:lnTo>
                  <a:lnTo>
                    <a:pt x="3235" y="181"/>
                  </a:lnTo>
                  <a:lnTo>
                    <a:pt x="3232" y="178"/>
                  </a:lnTo>
                  <a:lnTo>
                    <a:pt x="3228" y="176"/>
                  </a:lnTo>
                  <a:lnTo>
                    <a:pt x="3224" y="174"/>
                  </a:lnTo>
                  <a:lnTo>
                    <a:pt x="3220" y="172"/>
                  </a:lnTo>
                  <a:lnTo>
                    <a:pt x="3215" y="171"/>
                  </a:lnTo>
                  <a:lnTo>
                    <a:pt x="3209" y="171"/>
                  </a:lnTo>
                  <a:close/>
                  <a:moveTo>
                    <a:pt x="140" y="636"/>
                  </a:moveTo>
                  <a:lnTo>
                    <a:pt x="80" y="637"/>
                  </a:lnTo>
                  <a:lnTo>
                    <a:pt x="80" y="836"/>
                  </a:lnTo>
                  <a:lnTo>
                    <a:pt x="38" y="836"/>
                  </a:lnTo>
                  <a:lnTo>
                    <a:pt x="38" y="637"/>
                  </a:lnTo>
                  <a:lnTo>
                    <a:pt x="0" y="637"/>
                  </a:lnTo>
                  <a:lnTo>
                    <a:pt x="0" y="608"/>
                  </a:lnTo>
                  <a:lnTo>
                    <a:pt x="38" y="606"/>
                  </a:lnTo>
                  <a:lnTo>
                    <a:pt x="38" y="594"/>
                  </a:lnTo>
                  <a:lnTo>
                    <a:pt x="38" y="581"/>
                  </a:lnTo>
                  <a:lnTo>
                    <a:pt x="39" y="568"/>
                  </a:lnTo>
                  <a:lnTo>
                    <a:pt x="39" y="558"/>
                  </a:lnTo>
                  <a:lnTo>
                    <a:pt x="41" y="549"/>
                  </a:lnTo>
                  <a:lnTo>
                    <a:pt x="42" y="540"/>
                  </a:lnTo>
                  <a:lnTo>
                    <a:pt x="45" y="533"/>
                  </a:lnTo>
                  <a:lnTo>
                    <a:pt x="47" y="526"/>
                  </a:lnTo>
                  <a:lnTo>
                    <a:pt x="50" y="519"/>
                  </a:lnTo>
                  <a:lnTo>
                    <a:pt x="54" y="513"/>
                  </a:lnTo>
                  <a:lnTo>
                    <a:pt x="58" y="508"/>
                  </a:lnTo>
                  <a:lnTo>
                    <a:pt x="62" y="504"/>
                  </a:lnTo>
                  <a:lnTo>
                    <a:pt x="67" y="500"/>
                  </a:lnTo>
                  <a:lnTo>
                    <a:pt x="72" y="496"/>
                  </a:lnTo>
                  <a:lnTo>
                    <a:pt x="77" y="493"/>
                  </a:lnTo>
                  <a:lnTo>
                    <a:pt x="82" y="491"/>
                  </a:lnTo>
                  <a:lnTo>
                    <a:pt x="88" y="489"/>
                  </a:lnTo>
                  <a:lnTo>
                    <a:pt x="94" y="488"/>
                  </a:lnTo>
                  <a:lnTo>
                    <a:pt x="100" y="487"/>
                  </a:lnTo>
                  <a:lnTo>
                    <a:pt x="105" y="486"/>
                  </a:lnTo>
                  <a:lnTo>
                    <a:pt x="111" y="486"/>
                  </a:lnTo>
                  <a:lnTo>
                    <a:pt x="117" y="486"/>
                  </a:lnTo>
                  <a:lnTo>
                    <a:pt x="122" y="487"/>
                  </a:lnTo>
                  <a:lnTo>
                    <a:pt x="132" y="489"/>
                  </a:lnTo>
                  <a:lnTo>
                    <a:pt x="143" y="492"/>
                  </a:lnTo>
                  <a:lnTo>
                    <a:pt x="152" y="496"/>
                  </a:lnTo>
                  <a:lnTo>
                    <a:pt x="146" y="527"/>
                  </a:lnTo>
                  <a:lnTo>
                    <a:pt x="128" y="523"/>
                  </a:lnTo>
                  <a:lnTo>
                    <a:pt x="120" y="522"/>
                  </a:lnTo>
                  <a:lnTo>
                    <a:pt x="112" y="522"/>
                  </a:lnTo>
                  <a:lnTo>
                    <a:pt x="105" y="523"/>
                  </a:lnTo>
                  <a:lnTo>
                    <a:pt x="101" y="523"/>
                  </a:lnTo>
                  <a:lnTo>
                    <a:pt x="98" y="524"/>
                  </a:lnTo>
                  <a:lnTo>
                    <a:pt x="95" y="526"/>
                  </a:lnTo>
                  <a:lnTo>
                    <a:pt x="93" y="528"/>
                  </a:lnTo>
                  <a:lnTo>
                    <a:pt x="90" y="530"/>
                  </a:lnTo>
                  <a:lnTo>
                    <a:pt x="88" y="532"/>
                  </a:lnTo>
                  <a:lnTo>
                    <a:pt x="86" y="535"/>
                  </a:lnTo>
                  <a:lnTo>
                    <a:pt x="84" y="539"/>
                  </a:lnTo>
                  <a:lnTo>
                    <a:pt x="82" y="546"/>
                  </a:lnTo>
                  <a:lnTo>
                    <a:pt x="80" y="556"/>
                  </a:lnTo>
                  <a:lnTo>
                    <a:pt x="79" y="561"/>
                  </a:lnTo>
                  <a:lnTo>
                    <a:pt x="79" y="567"/>
                  </a:lnTo>
                  <a:lnTo>
                    <a:pt x="79" y="604"/>
                  </a:lnTo>
                  <a:lnTo>
                    <a:pt x="140" y="602"/>
                  </a:lnTo>
                  <a:lnTo>
                    <a:pt x="140" y="636"/>
                  </a:lnTo>
                  <a:close/>
                  <a:moveTo>
                    <a:pt x="284" y="842"/>
                  </a:moveTo>
                  <a:lnTo>
                    <a:pt x="272" y="841"/>
                  </a:lnTo>
                  <a:lnTo>
                    <a:pt x="267" y="840"/>
                  </a:lnTo>
                  <a:lnTo>
                    <a:pt x="261" y="839"/>
                  </a:lnTo>
                  <a:lnTo>
                    <a:pt x="250" y="837"/>
                  </a:lnTo>
                  <a:lnTo>
                    <a:pt x="240" y="833"/>
                  </a:lnTo>
                  <a:lnTo>
                    <a:pt x="231" y="829"/>
                  </a:lnTo>
                  <a:lnTo>
                    <a:pt x="222" y="823"/>
                  </a:lnTo>
                  <a:lnTo>
                    <a:pt x="214" y="817"/>
                  </a:lnTo>
                  <a:lnTo>
                    <a:pt x="207" y="809"/>
                  </a:lnTo>
                  <a:lnTo>
                    <a:pt x="204" y="805"/>
                  </a:lnTo>
                  <a:lnTo>
                    <a:pt x="201" y="801"/>
                  </a:lnTo>
                  <a:lnTo>
                    <a:pt x="195" y="792"/>
                  </a:lnTo>
                  <a:lnTo>
                    <a:pt x="190" y="782"/>
                  </a:lnTo>
                  <a:lnTo>
                    <a:pt x="186" y="771"/>
                  </a:lnTo>
                  <a:lnTo>
                    <a:pt x="185" y="765"/>
                  </a:lnTo>
                  <a:lnTo>
                    <a:pt x="183" y="759"/>
                  </a:lnTo>
                  <a:lnTo>
                    <a:pt x="182" y="753"/>
                  </a:lnTo>
                  <a:lnTo>
                    <a:pt x="181" y="747"/>
                  </a:lnTo>
                  <a:lnTo>
                    <a:pt x="180" y="734"/>
                  </a:lnTo>
                  <a:lnTo>
                    <a:pt x="179" y="727"/>
                  </a:lnTo>
                  <a:lnTo>
                    <a:pt x="179" y="720"/>
                  </a:lnTo>
                  <a:lnTo>
                    <a:pt x="180" y="706"/>
                  </a:lnTo>
                  <a:lnTo>
                    <a:pt x="181" y="693"/>
                  </a:lnTo>
                  <a:lnTo>
                    <a:pt x="182" y="687"/>
                  </a:lnTo>
                  <a:lnTo>
                    <a:pt x="183" y="681"/>
                  </a:lnTo>
                  <a:lnTo>
                    <a:pt x="185" y="675"/>
                  </a:lnTo>
                  <a:lnTo>
                    <a:pt x="186" y="669"/>
                  </a:lnTo>
                  <a:lnTo>
                    <a:pt x="190" y="658"/>
                  </a:lnTo>
                  <a:lnTo>
                    <a:pt x="195" y="648"/>
                  </a:lnTo>
                  <a:lnTo>
                    <a:pt x="200" y="639"/>
                  </a:lnTo>
                  <a:lnTo>
                    <a:pt x="203" y="635"/>
                  </a:lnTo>
                  <a:lnTo>
                    <a:pt x="207" y="631"/>
                  </a:lnTo>
                  <a:lnTo>
                    <a:pt x="214" y="623"/>
                  </a:lnTo>
                  <a:lnTo>
                    <a:pt x="222" y="617"/>
                  </a:lnTo>
                  <a:lnTo>
                    <a:pt x="226" y="614"/>
                  </a:lnTo>
                  <a:lnTo>
                    <a:pt x="230" y="611"/>
                  </a:lnTo>
                  <a:lnTo>
                    <a:pt x="240" y="606"/>
                  </a:lnTo>
                  <a:lnTo>
                    <a:pt x="250" y="603"/>
                  </a:lnTo>
                  <a:lnTo>
                    <a:pt x="261" y="600"/>
                  </a:lnTo>
                  <a:lnTo>
                    <a:pt x="266" y="599"/>
                  </a:lnTo>
                  <a:lnTo>
                    <a:pt x="272" y="598"/>
                  </a:lnTo>
                  <a:lnTo>
                    <a:pt x="284" y="598"/>
                  </a:lnTo>
                  <a:lnTo>
                    <a:pt x="296" y="598"/>
                  </a:lnTo>
                  <a:lnTo>
                    <a:pt x="302" y="599"/>
                  </a:lnTo>
                  <a:lnTo>
                    <a:pt x="307" y="600"/>
                  </a:lnTo>
                  <a:lnTo>
                    <a:pt x="318" y="603"/>
                  </a:lnTo>
                  <a:lnTo>
                    <a:pt x="323" y="605"/>
                  </a:lnTo>
                  <a:lnTo>
                    <a:pt x="328" y="607"/>
                  </a:lnTo>
                  <a:lnTo>
                    <a:pt x="337" y="611"/>
                  </a:lnTo>
                  <a:lnTo>
                    <a:pt x="346" y="617"/>
                  </a:lnTo>
                  <a:lnTo>
                    <a:pt x="350" y="620"/>
                  </a:lnTo>
                  <a:lnTo>
                    <a:pt x="354" y="624"/>
                  </a:lnTo>
                  <a:lnTo>
                    <a:pt x="361" y="631"/>
                  </a:lnTo>
                  <a:lnTo>
                    <a:pt x="368" y="640"/>
                  </a:lnTo>
                  <a:lnTo>
                    <a:pt x="374" y="649"/>
                  </a:lnTo>
                  <a:lnTo>
                    <a:pt x="379" y="659"/>
                  </a:lnTo>
                  <a:lnTo>
                    <a:pt x="381" y="665"/>
                  </a:lnTo>
                  <a:lnTo>
                    <a:pt x="383" y="670"/>
                  </a:lnTo>
                  <a:lnTo>
                    <a:pt x="386" y="682"/>
                  </a:lnTo>
                  <a:lnTo>
                    <a:pt x="387" y="688"/>
                  </a:lnTo>
                  <a:lnTo>
                    <a:pt x="388" y="695"/>
                  </a:lnTo>
                  <a:lnTo>
                    <a:pt x="389" y="701"/>
                  </a:lnTo>
                  <a:lnTo>
                    <a:pt x="390" y="708"/>
                  </a:lnTo>
                  <a:lnTo>
                    <a:pt x="390" y="722"/>
                  </a:lnTo>
                  <a:lnTo>
                    <a:pt x="390" y="736"/>
                  </a:lnTo>
                  <a:lnTo>
                    <a:pt x="388" y="749"/>
                  </a:lnTo>
                  <a:lnTo>
                    <a:pt x="387" y="755"/>
                  </a:lnTo>
                  <a:lnTo>
                    <a:pt x="386" y="761"/>
                  </a:lnTo>
                  <a:lnTo>
                    <a:pt x="383" y="772"/>
                  </a:lnTo>
                  <a:lnTo>
                    <a:pt x="379" y="783"/>
                  </a:lnTo>
                  <a:lnTo>
                    <a:pt x="374" y="793"/>
                  </a:lnTo>
                  <a:lnTo>
                    <a:pt x="369" y="802"/>
                  </a:lnTo>
                  <a:lnTo>
                    <a:pt x="363" y="810"/>
                  </a:lnTo>
                  <a:lnTo>
                    <a:pt x="355" y="817"/>
                  </a:lnTo>
                  <a:lnTo>
                    <a:pt x="347" y="823"/>
                  </a:lnTo>
                  <a:lnTo>
                    <a:pt x="339" y="829"/>
                  </a:lnTo>
                  <a:lnTo>
                    <a:pt x="334" y="831"/>
                  </a:lnTo>
                  <a:lnTo>
                    <a:pt x="329" y="833"/>
                  </a:lnTo>
                  <a:lnTo>
                    <a:pt x="319" y="837"/>
                  </a:lnTo>
                  <a:lnTo>
                    <a:pt x="314" y="838"/>
                  </a:lnTo>
                  <a:lnTo>
                    <a:pt x="308" y="840"/>
                  </a:lnTo>
                  <a:lnTo>
                    <a:pt x="303" y="840"/>
                  </a:lnTo>
                  <a:lnTo>
                    <a:pt x="297" y="841"/>
                  </a:lnTo>
                  <a:lnTo>
                    <a:pt x="284" y="842"/>
                  </a:lnTo>
                  <a:close/>
                  <a:moveTo>
                    <a:pt x="284" y="809"/>
                  </a:moveTo>
                  <a:lnTo>
                    <a:pt x="291" y="809"/>
                  </a:lnTo>
                  <a:lnTo>
                    <a:pt x="298" y="808"/>
                  </a:lnTo>
                  <a:lnTo>
                    <a:pt x="304" y="806"/>
                  </a:lnTo>
                  <a:lnTo>
                    <a:pt x="310" y="803"/>
                  </a:lnTo>
                  <a:lnTo>
                    <a:pt x="316" y="800"/>
                  </a:lnTo>
                  <a:lnTo>
                    <a:pt x="321" y="796"/>
                  </a:lnTo>
                  <a:lnTo>
                    <a:pt x="326" y="791"/>
                  </a:lnTo>
                  <a:lnTo>
                    <a:pt x="330" y="786"/>
                  </a:lnTo>
                  <a:lnTo>
                    <a:pt x="334" y="780"/>
                  </a:lnTo>
                  <a:lnTo>
                    <a:pt x="338" y="773"/>
                  </a:lnTo>
                  <a:lnTo>
                    <a:pt x="341" y="766"/>
                  </a:lnTo>
                  <a:lnTo>
                    <a:pt x="343" y="758"/>
                  </a:lnTo>
                  <a:lnTo>
                    <a:pt x="345" y="750"/>
                  </a:lnTo>
                  <a:lnTo>
                    <a:pt x="346" y="741"/>
                  </a:lnTo>
                  <a:lnTo>
                    <a:pt x="347" y="736"/>
                  </a:lnTo>
                  <a:lnTo>
                    <a:pt x="347" y="731"/>
                  </a:lnTo>
                  <a:lnTo>
                    <a:pt x="348" y="721"/>
                  </a:lnTo>
                  <a:lnTo>
                    <a:pt x="347" y="711"/>
                  </a:lnTo>
                  <a:lnTo>
                    <a:pt x="346" y="702"/>
                  </a:lnTo>
                  <a:lnTo>
                    <a:pt x="346" y="697"/>
                  </a:lnTo>
                  <a:lnTo>
                    <a:pt x="345" y="693"/>
                  </a:lnTo>
                  <a:lnTo>
                    <a:pt x="343" y="684"/>
                  </a:lnTo>
                  <a:lnTo>
                    <a:pt x="341" y="676"/>
                  </a:lnTo>
                  <a:lnTo>
                    <a:pt x="338" y="669"/>
                  </a:lnTo>
                  <a:lnTo>
                    <a:pt x="334" y="662"/>
                  </a:lnTo>
                  <a:lnTo>
                    <a:pt x="330" y="655"/>
                  </a:lnTo>
                  <a:lnTo>
                    <a:pt x="326" y="650"/>
                  </a:lnTo>
                  <a:lnTo>
                    <a:pt x="321" y="645"/>
                  </a:lnTo>
                  <a:lnTo>
                    <a:pt x="316" y="640"/>
                  </a:lnTo>
                  <a:lnTo>
                    <a:pt x="311" y="637"/>
                  </a:lnTo>
                  <a:lnTo>
                    <a:pt x="305" y="634"/>
                  </a:lnTo>
                  <a:lnTo>
                    <a:pt x="298" y="632"/>
                  </a:lnTo>
                  <a:lnTo>
                    <a:pt x="291" y="631"/>
                  </a:lnTo>
                  <a:lnTo>
                    <a:pt x="284" y="630"/>
                  </a:lnTo>
                  <a:lnTo>
                    <a:pt x="277" y="631"/>
                  </a:lnTo>
                  <a:lnTo>
                    <a:pt x="271" y="632"/>
                  </a:lnTo>
                  <a:lnTo>
                    <a:pt x="264" y="634"/>
                  </a:lnTo>
                  <a:lnTo>
                    <a:pt x="258" y="637"/>
                  </a:lnTo>
                  <a:lnTo>
                    <a:pt x="253" y="640"/>
                  </a:lnTo>
                  <a:lnTo>
                    <a:pt x="247" y="644"/>
                  </a:lnTo>
                  <a:lnTo>
                    <a:pt x="243" y="649"/>
                  </a:lnTo>
                  <a:lnTo>
                    <a:pt x="238" y="655"/>
                  </a:lnTo>
                  <a:lnTo>
                    <a:pt x="234" y="661"/>
                  </a:lnTo>
                  <a:lnTo>
                    <a:pt x="231" y="668"/>
                  </a:lnTo>
                  <a:lnTo>
                    <a:pt x="228" y="675"/>
                  </a:lnTo>
                  <a:lnTo>
                    <a:pt x="226" y="683"/>
                  </a:lnTo>
                  <a:lnTo>
                    <a:pt x="224" y="692"/>
                  </a:lnTo>
                  <a:lnTo>
                    <a:pt x="222" y="700"/>
                  </a:lnTo>
                  <a:lnTo>
                    <a:pt x="221" y="710"/>
                  </a:lnTo>
                  <a:lnTo>
                    <a:pt x="221" y="720"/>
                  </a:lnTo>
                  <a:lnTo>
                    <a:pt x="221" y="730"/>
                  </a:lnTo>
                  <a:lnTo>
                    <a:pt x="222" y="739"/>
                  </a:lnTo>
                  <a:lnTo>
                    <a:pt x="224" y="748"/>
                  </a:lnTo>
                  <a:lnTo>
                    <a:pt x="226" y="757"/>
                  </a:lnTo>
                  <a:lnTo>
                    <a:pt x="228" y="765"/>
                  </a:lnTo>
                  <a:lnTo>
                    <a:pt x="231" y="772"/>
                  </a:lnTo>
                  <a:lnTo>
                    <a:pt x="234" y="779"/>
                  </a:lnTo>
                  <a:lnTo>
                    <a:pt x="238" y="785"/>
                  </a:lnTo>
                  <a:lnTo>
                    <a:pt x="243" y="790"/>
                  </a:lnTo>
                  <a:lnTo>
                    <a:pt x="247" y="795"/>
                  </a:lnTo>
                  <a:lnTo>
                    <a:pt x="253" y="799"/>
                  </a:lnTo>
                  <a:lnTo>
                    <a:pt x="258" y="803"/>
                  </a:lnTo>
                  <a:lnTo>
                    <a:pt x="264" y="806"/>
                  </a:lnTo>
                  <a:lnTo>
                    <a:pt x="271" y="808"/>
                  </a:lnTo>
                  <a:lnTo>
                    <a:pt x="277" y="809"/>
                  </a:lnTo>
                  <a:lnTo>
                    <a:pt x="284" y="809"/>
                  </a:lnTo>
                  <a:close/>
                  <a:moveTo>
                    <a:pt x="583" y="638"/>
                  </a:moveTo>
                  <a:lnTo>
                    <a:pt x="573" y="638"/>
                  </a:lnTo>
                  <a:lnTo>
                    <a:pt x="563" y="639"/>
                  </a:lnTo>
                  <a:lnTo>
                    <a:pt x="553" y="641"/>
                  </a:lnTo>
                  <a:lnTo>
                    <a:pt x="544" y="643"/>
                  </a:lnTo>
                  <a:lnTo>
                    <a:pt x="535" y="645"/>
                  </a:lnTo>
                  <a:lnTo>
                    <a:pt x="526" y="648"/>
                  </a:lnTo>
                  <a:lnTo>
                    <a:pt x="518" y="652"/>
                  </a:lnTo>
                  <a:lnTo>
                    <a:pt x="510" y="656"/>
                  </a:lnTo>
                  <a:lnTo>
                    <a:pt x="510" y="836"/>
                  </a:lnTo>
                  <a:lnTo>
                    <a:pt x="468" y="836"/>
                  </a:lnTo>
                  <a:lnTo>
                    <a:pt x="468" y="606"/>
                  </a:lnTo>
                  <a:lnTo>
                    <a:pt x="508" y="598"/>
                  </a:lnTo>
                  <a:lnTo>
                    <a:pt x="508" y="633"/>
                  </a:lnTo>
                  <a:lnTo>
                    <a:pt x="511" y="629"/>
                  </a:lnTo>
                  <a:lnTo>
                    <a:pt x="515" y="624"/>
                  </a:lnTo>
                  <a:lnTo>
                    <a:pt x="519" y="621"/>
                  </a:lnTo>
                  <a:lnTo>
                    <a:pt x="523" y="617"/>
                  </a:lnTo>
                  <a:lnTo>
                    <a:pt x="527" y="614"/>
                  </a:lnTo>
                  <a:lnTo>
                    <a:pt x="531" y="611"/>
                  </a:lnTo>
                  <a:lnTo>
                    <a:pt x="536" y="609"/>
                  </a:lnTo>
                  <a:lnTo>
                    <a:pt x="541" y="606"/>
                  </a:lnTo>
                  <a:lnTo>
                    <a:pt x="546" y="604"/>
                  </a:lnTo>
                  <a:lnTo>
                    <a:pt x="551" y="603"/>
                  </a:lnTo>
                  <a:lnTo>
                    <a:pt x="556" y="601"/>
                  </a:lnTo>
                  <a:lnTo>
                    <a:pt x="562" y="600"/>
                  </a:lnTo>
                  <a:lnTo>
                    <a:pt x="573" y="599"/>
                  </a:lnTo>
                  <a:lnTo>
                    <a:pt x="585" y="598"/>
                  </a:lnTo>
                  <a:lnTo>
                    <a:pt x="583" y="638"/>
                  </a:lnTo>
                  <a:close/>
                  <a:moveTo>
                    <a:pt x="747" y="781"/>
                  </a:moveTo>
                  <a:lnTo>
                    <a:pt x="757" y="786"/>
                  </a:lnTo>
                  <a:lnTo>
                    <a:pt x="768" y="791"/>
                  </a:lnTo>
                  <a:lnTo>
                    <a:pt x="778" y="796"/>
                  </a:lnTo>
                  <a:lnTo>
                    <a:pt x="788" y="799"/>
                  </a:lnTo>
                  <a:lnTo>
                    <a:pt x="799" y="802"/>
                  </a:lnTo>
                  <a:lnTo>
                    <a:pt x="808" y="804"/>
                  </a:lnTo>
                  <a:lnTo>
                    <a:pt x="818" y="806"/>
                  </a:lnTo>
                  <a:lnTo>
                    <a:pt x="828" y="806"/>
                  </a:lnTo>
                  <a:lnTo>
                    <a:pt x="836" y="806"/>
                  </a:lnTo>
                  <a:lnTo>
                    <a:pt x="843" y="805"/>
                  </a:lnTo>
                  <a:lnTo>
                    <a:pt x="850" y="804"/>
                  </a:lnTo>
                  <a:lnTo>
                    <a:pt x="856" y="803"/>
                  </a:lnTo>
                  <a:lnTo>
                    <a:pt x="862" y="801"/>
                  </a:lnTo>
                  <a:lnTo>
                    <a:pt x="868" y="799"/>
                  </a:lnTo>
                  <a:lnTo>
                    <a:pt x="873" y="796"/>
                  </a:lnTo>
                  <a:lnTo>
                    <a:pt x="877" y="793"/>
                  </a:lnTo>
                  <a:lnTo>
                    <a:pt x="882" y="790"/>
                  </a:lnTo>
                  <a:lnTo>
                    <a:pt x="885" y="786"/>
                  </a:lnTo>
                  <a:lnTo>
                    <a:pt x="888" y="782"/>
                  </a:lnTo>
                  <a:lnTo>
                    <a:pt x="891" y="777"/>
                  </a:lnTo>
                  <a:lnTo>
                    <a:pt x="893" y="772"/>
                  </a:lnTo>
                  <a:lnTo>
                    <a:pt x="894" y="767"/>
                  </a:lnTo>
                  <a:lnTo>
                    <a:pt x="895" y="762"/>
                  </a:lnTo>
                  <a:lnTo>
                    <a:pt x="895" y="756"/>
                  </a:lnTo>
                  <a:lnTo>
                    <a:pt x="895" y="749"/>
                  </a:lnTo>
                  <a:lnTo>
                    <a:pt x="894" y="742"/>
                  </a:lnTo>
                  <a:lnTo>
                    <a:pt x="892" y="737"/>
                  </a:lnTo>
                  <a:lnTo>
                    <a:pt x="889" y="731"/>
                  </a:lnTo>
                  <a:lnTo>
                    <a:pt x="886" y="726"/>
                  </a:lnTo>
                  <a:lnTo>
                    <a:pt x="882" y="721"/>
                  </a:lnTo>
                  <a:lnTo>
                    <a:pt x="877" y="717"/>
                  </a:lnTo>
                  <a:lnTo>
                    <a:pt x="872" y="712"/>
                  </a:lnTo>
                  <a:lnTo>
                    <a:pt x="861" y="705"/>
                  </a:lnTo>
                  <a:lnTo>
                    <a:pt x="848" y="698"/>
                  </a:lnTo>
                  <a:lnTo>
                    <a:pt x="821" y="684"/>
                  </a:lnTo>
                  <a:lnTo>
                    <a:pt x="807" y="677"/>
                  </a:lnTo>
                  <a:lnTo>
                    <a:pt x="794" y="669"/>
                  </a:lnTo>
                  <a:lnTo>
                    <a:pt x="780" y="661"/>
                  </a:lnTo>
                  <a:lnTo>
                    <a:pt x="774" y="656"/>
                  </a:lnTo>
                  <a:lnTo>
                    <a:pt x="769" y="651"/>
                  </a:lnTo>
                  <a:lnTo>
                    <a:pt x="764" y="646"/>
                  </a:lnTo>
                  <a:lnTo>
                    <a:pt x="760" y="640"/>
                  </a:lnTo>
                  <a:lnTo>
                    <a:pt x="756" y="634"/>
                  </a:lnTo>
                  <a:lnTo>
                    <a:pt x="752" y="627"/>
                  </a:lnTo>
                  <a:lnTo>
                    <a:pt x="749" y="620"/>
                  </a:lnTo>
                  <a:lnTo>
                    <a:pt x="747" y="612"/>
                  </a:lnTo>
                  <a:lnTo>
                    <a:pt x="746" y="603"/>
                  </a:lnTo>
                  <a:lnTo>
                    <a:pt x="746" y="594"/>
                  </a:lnTo>
                  <a:lnTo>
                    <a:pt x="746" y="584"/>
                  </a:lnTo>
                  <a:lnTo>
                    <a:pt x="747" y="580"/>
                  </a:lnTo>
                  <a:lnTo>
                    <a:pt x="748" y="575"/>
                  </a:lnTo>
                  <a:lnTo>
                    <a:pt x="750" y="566"/>
                  </a:lnTo>
                  <a:lnTo>
                    <a:pt x="752" y="562"/>
                  </a:lnTo>
                  <a:lnTo>
                    <a:pt x="754" y="558"/>
                  </a:lnTo>
                  <a:lnTo>
                    <a:pt x="758" y="551"/>
                  </a:lnTo>
                  <a:lnTo>
                    <a:pt x="763" y="544"/>
                  </a:lnTo>
                  <a:lnTo>
                    <a:pt x="766" y="541"/>
                  </a:lnTo>
                  <a:lnTo>
                    <a:pt x="769" y="538"/>
                  </a:lnTo>
                  <a:lnTo>
                    <a:pt x="772" y="535"/>
                  </a:lnTo>
                  <a:lnTo>
                    <a:pt x="776" y="532"/>
                  </a:lnTo>
                  <a:lnTo>
                    <a:pt x="783" y="527"/>
                  </a:lnTo>
                  <a:lnTo>
                    <a:pt x="791" y="523"/>
                  </a:lnTo>
                  <a:lnTo>
                    <a:pt x="801" y="519"/>
                  </a:lnTo>
                  <a:lnTo>
                    <a:pt x="810" y="516"/>
                  </a:lnTo>
                  <a:lnTo>
                    <a:pt x="815" y="515"/>
                  </a:lnTo>
                  <a:lnTo>
                    <a:pt x="819" y="514"/>
                  </a:lnTo>
                  <a:lnTo>
                    <a:pt x="830" y="512"/>
                  </a:lnTo>
                  <a:lnTo>
                    <a:pt x="840" y="511"/>
                  </a:lnTo>
                  <a:lnTo>
                    <a:pt x="851" y="511"/>
                  </a:lnTo>
                  <a:lnTo>
                    <a:pt x="862" y="511"/>
                  </a:lnTo>
                  <a:lnTo>
                    <a:pt x="872" y="512"/>
                  </a:lnTo>
                  <a:lnTo>
                    <a:pt x="883" y="513"/>
                  </a:lnTo>
                  <a:lnTo>
                    <a:pt x="893" y="515"/>
                  </a:lnTo>
                  <a:lnTo>
                    <a:pt x="902" y="518"/>
                  </a:lnTo>
                  <a:lnTo>
                    <a:pt x="911" y="521"/>
                  </a:lnTo>
                  <a:lnTo>
                    <a:pt x="920" y="524"/>
                  </a:lnTo>
                  <a:lnTo>
                    <a:pt x="927" y="527"/>
                  </a:lnTo>
                  <a:lnTo>
                    <a:pt x="918" y="561"/>
                  </a:lnTo>
                  <a:lnTo>
                    <a:pt x="910" y="558"/>
                  </a:lnTo>
                  <a:lnTo>
                    <a:pt x="902" y="555"/>
                  </a:lnTo>
                  <a:lnTo>
                    <a:pt x="885" y="550"/>
                  </a:lnTo>
                  <a:lnTo>
                    <a:pt x="868" y="547"/>
                  </a:lnTo>
                  <a:lnTo>
                    <a:pt x="859" y="546"/>
                  </a:lnTo>
                  <a:lnTo>
                    <a:pt x="851" y="546"/>
                  </a:lnTo>
                  <a:lnTo>
                    <a:pt x="839" y="547"/>
                  </a:lnTo>
                  <a:lnTo>
                    <a:pt x="827" y="549"/>
                  </a:lnTo>
                  <a:lnTo>
                    <a:pt x="822" y="550"/>
                  </a:lnTo>
                  <a:lnTo>
                    <a:pt x="816" y="552"/>
                  </a:lnTo>
                  <a:lnTo>
                    <a:pt x="812" y="554"/>
                  </a:lnTo>
                  <a:lnTo>
                    <a:pt x="807" y="557"/>
                  </a:lnTo>
                  <a:lnTo>
                    <a:pt x="803" y="560"/>
                  </a:lnTo>
                  <a:lnTo>
                    <a:pt x="800" y="563"/>
                  </a:lnTo>
                  <a:lnTo>
                    <a:pt x="797" y="567"/>
                  </a:lnTo>
                  <a:lnTo>
                    <a:pt x="794" y="571"/>
                  </a:lnTo>
                  <a:lnTo>
                    <a:pt x="791" y="575"/>
                  </a:lnTo>
                  <a:lnTo>
                    <a:pt x="790" y="580"/>
                  </a:lnTo>
                  <a:lnTo>
                    <a:pt x="789" y="585"/>
                  </a:lnTo>
                  <a:lnTo>
                    <a:pt x="789" y="590"/>
                  </a:lnTo>
                  <a:lnTo>
                    <a:pt x="789" y="597"/>
                  </a:lnTo>
                  <a:lnTo>
                    <a:pt x="790" y="602"/>
                  </a:lnTo>
                  <a:lnTo>
                    <a:pt x="793" y="608"/>
                  </a:lnTo>
                  <a:lnTo>
                    <a:pt x="796" y="613"/>
                  </a:lnTo>
                  <a:lnTo>
                    <a:pt x="799" y="618"/>
                  </a:lnTo>
                  <a:lnTo>
                    <a:pt x="803" y="622"/>
                  </a:lnTo>
                  <a:lnTo>
                    <a:pt x="808" y="626"/>
                  </a:lnTo>
                  <a:lnTo>
                    <a:pt x="813" y="630"/>
                  </a:lnTo>
                  <a:lnTo>
                    <a:pt x="824" y="637"/>
                  </a:lnTo>
                  <a:lnTo>
                    <a:pt x="836" y="644"/>
                  </a:lnTo>
                  <a:lnTo>
                    <a:pt x="863" y="658"/>
                  </a:lnTo>
                  <a:lnTo>
                    <a:pt x="877" y="665"/>
                  </a:lnTo>
                  <a:lnTo>
                    <a:pt x="884" y="669"/>
                  </a:lnTo>
                  <a:lnTo>
                    <a:pt x="891" y="673"/>
                  </a:lnTo>
                  <a:lnTo>
                    <a:pt x="897" y="677"/>
                  </a:lnTo>
                  <a:lnTo>
                    <a:pt x="903" y="682"/>
                  </a:lnTo>
                  <a:lnTo>
                    <a:pt x="909" y="687"/>
                  </a:lnTo>
                  <a:lnTo>
                    <a:pt x="914" y="692"/>
                  </a:lnTo>
                  <a:lnTo>
                    <a:pt x="919" y="698"/>
                  </a:lnTo>
                  <a:lnTo>
                    <a:pt x="924" y="704"/>
                  </a:lnTo>
                  <a:lnTo>
                    <a:pt x="928" y="710"/>
                  </a:lnTo>
                  <a:lnTo>
                    <a:pt x="931" y="717"/>
                  </a:lnTo>
                  <a:lnTo>
                    <a:pt x="934" y="725"/>
                  </a:lnTo>
                  <a:lnTo>
                    <a:pt x="936" y="733"/>
                  </a:lnTo>
                  <a:lnTo>
                    <a:pt x="937" y="742"/>
                  </a:lnTo>
                  <a:lnTo>
                    <a:pt x="937" y="752"/>
                  </a:lnTo>
                  <a:lnTo>
                    <a:pt x="937" y="762"/>
                  </a:lnTo>
                  <a:lnTo>
                    <a:pt x="935" y="771"/>
                  </a:lnTo>
                  <a:lnTo>
                    <a:pt x="933" y="781"/>
                  </a:lnTo>
                  <a:lnTo>
                    <a:pt x="930" y="789"/>
                  </a:lnTo>
                  <a:lnTo>
                    <a:pt x="925" y="797"/>
                  </a:lnTo>
                  <a:lnTo>
                    <a:pt x="920" y="805"/>
                  </a:lnTo>
                  <a:lnTo>
                    <a:pt x="917" y="808"/>
                  </a:lnTo>
                  <a:lnTo>
                    <a:pt x="914" y="811"/>
                  </a:lnTo>
                  <a:lnTo>
                    <a:pt x="911" y="814"/>
                  </a:lnTo>
                  <a:lnTo>
                    <a:pt x="908" y="818"/>
                  </a:lnTo>
                  <a:lnTo>
                    <a:pt x="904" y="820"/>
                  </a:lnTo>
                  <a:lnTo>
                    <a:pt x="900" y="823"/>
                  </a:lnTo>
                  <a:lnTo>
                    <a:pt x="892" y="828"/>
                  </a:lnTo>
                  <a:lnTo>
                    <a:pt x="883" y="832"/>
                  </a:lnTo>
                  <a:lnTo>
                    <a:pt x="873" y="836"/>
                  </a:lnTo>
                  <a:lnTo>
                    <a:pt x="863" y="838"/>
                  </a:lnTo>
                  <a:lnTo>
                    <a:pt x="852" y="840"/>
                  </a:lnTo>
                  <a:lnTo>
                    <a:pt x="840" y="841"/>
                  </a:lnTo>
                  <a:lnTo>
                    <a:pt x="828" y="842"/>
                  </a:lnTo>
                  <a:lnTo>
                    <a:pt x="814" y="841"/>
                  </a:lnTo>
                  <a:lnTo>
                    <a:pt x="808" y="841"/>
                  </a:lnTo>
                  <a:lnTo>
                    <a:pt x="801" y="840"/>
                  </a:lnTo>
                  <a:lnTo>
                    <a:pt x="788" y="838"/>
                  </a:lnTo>
                  <a:lnTo>
                    <a:pt x="776" y="834"/>
                  </a:lnTo>
                  <a:lnTo>
                    <a:pt x="766" y="831"/>
                  </a:lnTo>
                  <a:lnTo>
                    <a:pt x="755" y="826"/>
                  </a:lnTo>
                  <a:lnTo>
                    <a:pt x="746" y="821"/>
                  </a:lnTo>
                  <a:lnTo>
                    <a:pt x="738" y="816"/>
                  </a:lnTo>
                  <a:lnTo>
                    <a:pt x="747" y="781"/>
                  </a:lnTo>
                  <a:close/>
                  <a:moveTo>
                    <a:pt x="1109" y="634"/>
                  </a:moveTo>
                  <a:lnTo>
                    <a:pt x="1101" y="635"/>
                  </a:lnTo>
                  <a:lnTo>
                    <a:pt x="1094" y="636"/>
                  </a:lnTo>
                  <a:lnTo>
                    <a:pt x="1086" y="638"/>
                  </a:lnTo>
                  <a:lnTo>
                    <a:pt x="1079" y="640"/>
                  </a:lnTo>
                  <a:lnTo>
                    <a:pt x="1064" y="646"/>
                  </a:lnTo>
                  <a:lnTo>
                    <a:pt x="1051" y="652"/>
                  </a:lnTo>
                  <a:lnTo>
                    <a:pt x="1051" y="836"/>
                  </a:lnTo>
                  <a:lnTo>
                    <a:pt x="1009" y="836"/>
                  </a:lnTo>
                  <a:lnTo>
                    <a:pt x="1009" y="606"/>
                  </a:lnTo>
                  <a:lnTo>
                    <a:pt x="1048" y="598"/>
                  </a:lnTo>
                  <a:lnTo>
                    <a:pt x="1048" y="627"/>
                  </a:lnTo>
                  <a:lnTo>
                    <a:pt x="1056" y="621"/>
                  </a:lnTo>
                  <a:lnTo>
                    <a:pt x="1065" y="615"/>
                  </a:lnTo>
                  <a:lnTo>
                    <a:pt x="1073" y="610"/>
                  </a:lnTo>
                  <a:lnTo>
                    <a:pt x="1082" y="606"/>
                  </a:lnTo>
                  <a:lnTo>
                    <a:pt x="1091" y="603"/>
                  </a:lnTo>
                  <a:lnTo>
                    <a:pt x="1100" y="600"/>
                  </a:lnTo>
                  <a:lnTo>
                    <a:pt x="1110" y="599"/>
                  </a:lnTo>
                  <a:lnTo>
                    <a:pt x="1119" y="598"/>
                  </a:lnTo>
                  <a:lnTo>
                    <a:pt x="1127" y="598"/>
                  </a:lnTo>
                  <a:lnTo>
                    <a:pt x="1135" y="599"/>
                  </a:lnTo>
                  <a:lnTo>
                    <a:pt x="1142" y="600"/>
                  </a:lnTo>
                  <a:lnTo>
                    <a:pt x="1149" y="602"/>
                  </a:lnTo>
                  <a:lnTo>
                    <a:pt x="1155" y="605"/>
                  </a:lnTo>
                  <a:lnTo>
                    <a:pt x="1161" y="608"/>
                  </a:lnTo>
                  <a:lnTo>
                    <a:pt x="1166" y="612"/>
                  </a:lnTo>
                  <a:lnTo>
                    <a:pt x="1169" y="615"/>
                  </a:lnTo>
                  <a:lnTo>
                    <a:pt x="1171" y="617"/>
                  </a:lnTo>
                  <a:lnTo>
                    <a:pt x="1175" y="623"/>
                  </a:lnTo>
                  <a:lnTo>
                    <a:pt x="1178" y="629"/>
                  </a:lnTo>
                  <a:lnTo>
                    <a:pt x="1187" y="623"/>
                  </a:lnTo>
                  <a:lnTo>
                    <a:pt x="1196" y="617"/>
                  </a:lnTo>
                  <a:lnTo>
                    <a:pt x="1206" y="611"/>
                  </a:lnTo>
                  <a:lnTo>
                    <a:pt x="1211" y="609"/>
                  </a:lnTo>
                  <a:lnTo>
                    <a:pt x="1216" y="607"/>
                  </a:lnTo>
                  <a:lnTo>
                    <a:pt x="1221" y="605"/>
                  </a:lnTo>
                  <a:lnTo>
                    <a:pt x="1226" y="603"/>
                  </a:lnTo>
                  <a:lnTo>
                    <a:pt x="1236" y="600"/>
                  </a:lnTo>
                  <a:lnTo>
                    <a:pt x="1247" y="598"/>
                  </a:lnTo>
                  <a:lnTo>
                    <a:pt x="1253" y="598"/>
                  </a:lnTo>
                  <a:lnTo>
                    <a:pt x="1258" y="598"/>
                  </a:lnTo>
                  <a:lnTo>
                    <a:pt x="1265" y="598"/>
                  </a:lnTo>
                  <a:lnTo>
                    <a:pt x="1271" y="599"/>
                  </a:lnTo>
                  <a:lnTo>
                    <a:pt x="1277" y="600"/>
                  </a:lnTo>
                  <a:lnTo>
                    <a:pt x="1283" y="602"/>
                  </a:lnTo>
                  <a:lnTo>
                    <a:pt x="1288" y="604"/>
                  </a:lnTo>
                  <a:lnTo>
                    <a:pt x="1293" y="607"/>
                  </a:lnTo>
                  <a:lnTo>
                    <a:pt x="1298" y="610"/>
                  </a:lnTo>
                  <a:lnTo>
                    <a:pt x="1302" y="614"/>
                  </a:lnTo>
                  <a:lnTo>
                    <a:pt x="1305" y="618"/>
                  </a:lnTo>
                  <a:lnTo>
                    <a:pt x="1309" y="623"/>
                  </a:lnTo>
                  <a:lnTo>
                    <a:pt x="1311" y="629"/>
                  </a:lnTo>
                  <a:lnTo>
                    <a:pt x="1314" y="635"/>
                  </a:lnTo>
                  <a:lnTo>
                    <a:pt x="1316" y="642"/>
                  </a:lnTo>
                  <a:lnTo>
                    <a:pt x="1317" y="649"/>
                  </a:lnTo>
                  <a:lnTo>
                    <a:pt x="1318" y="657"/>
                  </a:lnTo>
                  <a:lnTo>
                    <a:pt x="1319" y="665"/>
                  </a:lnTo>
                  <a:lnTo>
                    <a:pt x="1319" y="836"/>
                  </a:lnTo>
                  <a:lnTo>
                    <a:pt x="1278" y="836"/>
                  </a:lnTo>
                  <a:lnTo>
                    <a:pt x="1278" y="685"/>
                  </a:lnTo>
                  <a:lnTo>
                    <a:pt x="1278" y="673"/>
                  </a:lnTo>
                  <a:lnTo>
                    <a:pt x="1277" y="663"/>
                  </a:lnTo>
                  <a:lnTo>
                    <a:pt x="1275" y="655"/>
                  </a:lnTo>
                  <a:lnTo>
                    <a:pt x="1272" y="647"/>
                  </a:lnTo>
                  <a:lnTo>
                    <a:pt x="1270" y="644"/>
                  </a:lnTo>
                  <a:lnTo>
                    <a:pt x="1268" y="642"/>
                  </a:lnTo>
                  <a:lnTo>
                    <a:pt x="1265" y="640"/>
                  </a:lnTo>
                  <a:lnTo>
                    <a:pt x="1262" y="638"/>
                  </a:lnTo>
                  <a:lnTo>
                    <a:pt x="1258" y="636"/>
                  </a:lnTo>
                  <a:lnTo>
                    <a:pt x="1254" y="635"/>
                  </a:lnTo>
                  <a:lnTo>
                    <a:pt x="1249" y="635"/>
                  </a:lnTo>
                  <a:lnTo>
                    <a:pt x="1244" y="634"/>
                  </a:lnTo>
                  <a:lnTo>
                    <a:pt x="1238" y="634"/>
                  </a:lnTo>
                  <a:lnTo>
                    <a:pt x="1233" y="635"/>
                  </a:lnTo>
                  <a:lnTo>
                    <a:pt x="1226" y="636"/>
                  </a:lnTo>
                  <a:lnTo>
                    <a:pt x="1220" y="638"/>
                  </a:lnTo>
                  <a:lnTo>
                    <a:pt x="1214" y="640"/>
                  </a:lnTo>
                  <a:lnTo>
                    <a:pt x="1208" y="642"/>
                  </a:lnTo>
                  <a:lnTo>
                    <a:pt x="1202" y="645"/>
                  </a:lnTo>
                  <a:lnTo>
                    <a:pt x="1196" y="648"/>
                  </a:lnTo>
                  <a:lnTo>
                    <a:pt x="1184" y="655"/>
                  </a:lnTo>
                  <a:lnTo>
                    <a:pt x="1184" y="659"/>
                  </a:lnTo>
                  <a:lnTo>
                    <a:pt x="1184" y="664"/>
                  </a:lnTo>
                  <a:lnTo>
                    <a:pt x="1185" y="674"/>
                  </a:lnTo>
                  <a:lnTo>
                    <a:pt x="1185" y="836"/>
                  </a:lnTo>
                  <a:lnTo>
                    <a:pt x="1143" y="836"/>
                  </a:lnTo>
                  <a:lnTo>
                    <a:pt x="1143" y="685"/>
                  </a:lnTo>
                  <a:lnTo>
                    <a:pt x="1143" y="673"/>
                  </a:lnTo>
                  <a:lnTo>
                    <a:pt x="1142" y="663"/>
                  </a:lnTo>
                  <a:lnTo>
                    <a:pt x="1141" y="655"/>
                  </a:lnTo>
                  <a:lnTo>
                    <a:pt x="1139" y="651"/>
                  </a:lnTo>
                  <a:lnTo>
                    <a:pt x="1138" y="647"/>
                  </a:lnTo>
                  <a:lnTo>
                    <a:pt x="1136" y="644"/>
                  </a:lnTo>
                  <a:lnTo>
                    <a:pt x="1133" y="642"/>
                  </a:lnTo>
                  <a:lnTo>
                    <a:pt x="1131" y="640"/>
                  </a:lnTo>
                  <a:lnTo>
                    <a:pt x="1127" y="638"/>
                  </a:lnTo>
                  <a:lnTo>
                    <a:pt x="1124" y="636"/>
                  </a:lnTo>
                  <a:lnTo>
                    <a:pt x="1119" y="635"/>
                  </a:lnTo>
                  <a:lnTo>
                    <a:pt x="1115" y="635"/>
                  </a:lnTo>
                  <a:lnTo>
                    <a:pt x="1109" y="634"/>
                  </a:lnTo>
                  <a:close/>
                  <a:moveTo>
                    <a:pt x="1601" y="834"/>
                  </a:moveTo>
                  <a:lnTo>
                    <a:pt x="1596" y="837"/>
                  </a:lnTo>
                  <a:lnTo>
                    <a:pt x="1591" y="839"/>
                  </a:lnTo>
                  <a:lnTo>
                    <a:pt x="1588" y="839"/>
                  </a:lnTo>
                  <a:lnTo>
                    <a:pt x="1584" y="840"/>
                  </a:lnTo>
                  <a:lnTo>
                    <a:pt x="1581" y="840"/>
                  </a:lnTo>
                  <a:lnTo>
                    <a:pt x="1577" y="839"/>
                  </a:lnTo>
                  <a:lnTo>
                    <a:pt x="1572" y="840"/>
                  </a:lnTo>
                  <a:lnTo>
                    <a:pt x="1567" y="840"/>
                  </a:lnTo>
                  <a:lnTo>
                    <a:pt x="1562" y="839"/>
                  </a:lnTo>
                  <a:lnTo>
                    <a:pt x="1557" y="838"/>
                  </a:lnTo>
                  <a:lnTo>
                    <a:pt x="1553" y="836"/>
                  </a:lnTo>
                  <a:lnTo>
                    <a:pt x="1548" y="834"/>
                  </a:lnTo>
                  <a:lnTo>
                    <a:pt x="1544" y="832"/>
                  </a:lnTo>
                  <a:lnTo>
                    <a:pt x="1540" y="829"/>
                  </a:lnTo>
                  <a:lnTo>
                    <a:pt x="1537" y="826"/>
                  </a:lnTo>
                  <a:lnTo>
                    <a:pt x="1534" y="822"/>
                  </a:lnTo>
                  <a:lnTo>
                    <a:pt x="1531" y="818"/>
                  </a:lnTo>
                  <a:lnTo>
                    <a:pt x="1528" y="813"/>
                  </a:lnTo>
                  <a:lnTo>
                    <a:pt x="1520" y="819"/>
                  </a:lnTo>
                  <a:lnTo>
                    <a:pt x="1511" y="825"/>
                  </a:lnTo>
                  <a:lnTo>
                    <a:pt x="1506" y="827"/>
                  </a:lnTo>
                  <a:lnTo>
                    <a:pt x="1501" y="829"/>
                  </a:lnTo>
                  <a:lnTo>
                    <a:pt x="1492" y="833"/>
                  </a:lnTo>
                  <a:lnTo>
                    <a:pt x="1482" y="836"/>
                  </a:lnTo>
                  <a:lnTo>
                    <a:pt x="1472" y="838"/>
                  </a:lnTo>
                  <a:lnTo>
                    <a:pt x="1462" y="840"/>
                  </a:lnTo>
                  <a:lnTo>
                    <a:pt x="1453" y="840"/>
                  </a:lnTo>
                  <a:lnTo>
                    <a:pt x="1446" y="840"/>
                  </a:lnTo>
                  <a:lnTo>
                    <a:pt x="1439" y="839"/>
                  </a:lnTo>
                  <a:lnTo>
                    <a:pt x="1433" y="838"/>
                  </a:lnTo>
                  <a:lnTo>
                    <a:pt x="1427" y="836"/>
                  </a:lnTo>
                  <a:lnTo>
                    <a:pt x="1421" y="834"/>
                  </a:lnTo>
                  <a:lnTo>
                    <a:pt x="1416" y="831"/>
                  </a:lnTo>
                  <a:lnTo>
                    <a:pt x="1411" y="828"/>
                  </a:lnTo>
                  <a:lnTo>
                    <a:pt x="1406" y="825"/>
                  </a:lnTo>
                  <a:lnTo>
                    <a:pt x="1402" y="821"/>
                  </a:lnTo>
                  <a:lnTo>
                    <a:pt x="1400" y="818"/>
                  </a:lnTo>
                  <a:lnTo>
                    <a:pt x="1398" y="816"/>
                  </a:lnTo>
                  <a:lnTo>
                    <a:pt x="1395" y="811"/>
                  </a:lnTo>
                  <a:lnTo>
                    <a:pt x="1393" y="806"/>
                  </a:lnTo>
                  <a:lnTo>
                    <a:pt x="1390" y="801"/>
                  </a:lnTo>
                  <a:lnTo>
                    <a:pt x="1389" y="795"/>
                  </a:lnTo>
                  <a:lnTo>
                    <a:pt x="1388" y="788"/>
                  </a:lnTo>
                  <a:lnTo>
                    <a:pt x="1387" y="782"/>
                  </a:lnTo>
                  <a:lnTo>
                    <a:pt x="1388" y="777"/>
                  </a:lnTo>
                  <a:lnTo>
                    <a:pt x="1388" y="773"/>
                  </a:lnTo>
                  <a:lnTo>
                    <a:pt x="1389" y="766"/>
                  </a:lnTo>
                  <a:lnTo>
                    <a:pt x="1391" y="759"/>
                  </a:lnTo>
                  <a:lnTo>
                    <a:pt x="1394" y="753"/>
                  </a:lnTo>
                  <a:lnTo>
                    <a:pt x="1397" y="747"/>
                  </a:lnTo>
                  <a:lnTo>
                    <a:pt x="1401" y="742"/>
                  </a:lnTo>
                  <a:lnTo>
                    <a:pt x="1406" y="737"/>
                  </a:lnTo>
                  <a:lnTo>
                    <a:pt x="1411" y="733"/>
                  </a:lnTo>
                  <a:lnTo>
                    <a:pt x="1418" y="729"/>
                  </a:lnTo>
                  <a:lnTo>
                    <a:pt x="1425" y="725"/>
                  </a:lnTo>
                  <a:lnTo>
                    <a:pt x="1433" y="722"/>
                  </a:lnTo>
                  <a:lnTo>
                    <a:pt x="1442" y="719"/>
                  </a:lnTo>
                  <a:lnTo>
                    <a:pt x="1451" y="717"/>
                  </a:lnTo>
                  <a:lnTo>
                    <a:pt x="1462" y="715"/>
                  </a:lnTo>
                  <a:lnTo>
                    <a:pt x="1473" y="714"/>
                  </a:lnTo>
                  <a:lnTo>
                    <a:pt x="1485" y="713"/>
                  </a:lnTo>
                  <a:lnTo>
                    <a:pt x="1497" y="712"/>
                  </a:lnTo>
                  <a:lnTo>
                    <a:pt x="1522" y="712"/>
                  </a:lnTo>
                  <a:lnTo>
                    <a:pt x="1522" y="704"/>
                  </a:lnTo>
                  <a:lnTo>
                    <a:pt x="1521" y="696"/>
                  </a:lnTo>
                  <a:lnTo>
                    <a:pt x="1520" y="682"/>
                  </a:lnTo>
                  <a:lnTo>
                    <a:pt x="1519" y="669"/>
                  </a:lnTo>
                  <a:lnTo>
                    <a:pt x="1518" y="663"/>
                  </a:lnTo>
                  <a:lnTo>
                    <a:pt x="1517" y="658"/>
                  </a:lnTo>
                  <a:lnTo>
                    <a:pt x="1515" y="653"/>
                  </a:lnTo>
                  <a:lnTo>
                    <a:pt x="1513" y="649"/>
                  </a:lnTo>
                  <a:lnTo>
                    <a:pt x="1511" y="645"/>
                  </a:lnTo>
                  <a:lnTo>
                    <a:pt x="1509" y="643"/>
                  </a:lnTo>
                  <a:lnTo>
                    <a:pt x="1508" y="641"/>
                  </a:lnTo>
                  <a:lnTo>
                    <a:pt x="1504" y="638"/>
                  </a:lnTo>
                  <a:lnTo>
                    <a:pt x="1500" y="636"/>
                  </a:lnTo>
                  <a:lnTo>
                    <a:pt x="1496" y="634"/>
                  </a:lnTo>
                  <a:lnTo>
                    <a:pt x="1490" y="633"/>
                  </a:lnTo>
                  <a:lnTo>
                    <a:pt x="1488" y="632"/>
                  </a:lnTo>
                  <a:lnTo>
                    <a:pt x="1484" y="632"/>
                  </a:lnTo>
                  <a:lnTo>
                    <a:pt x="1478" y="631"/>
                  </a:lnTo>
                  <a:lnTo>
                    <a:pt x="1473" y="631"/>
                  </a:lnTo>
                  <a:lnTo>
                    <a:pt x="1468" y="632"/>
                  </a:lnTo>
                  <a:lnTo>
                    <a:pt x="1455" y="634"/>
                  </a:lnTo>
                  <a:lnTo>
                    <a:pt x="1441" y="637"/>
                  </a:lnTo>
                  <a:lnTo>
                    <a:pt x="1424" y="642"/>
                  </a:lnTo>
                  <a:lnTo>
                    <a:pt x="1406" y="647"/>
                  </a:lnTo>
                  <a:lnTo>
                    <a:pt x="1399" y="615"/>
                  </a:lnTo>
                  <a:lnTo>
                    <a:pt x="1410" y="611"/>
                  </a:lnTo>
                  <a:lnTo>
                    <a:pt x="1421" y="608"/>
                  </a:lnTo>
                  <a:lnTo>
                    <a:pt x="1431" y="605"/>
                  </a:lnTo>
                  <a:lnTo>
                    <a:pt x="1442" y="602"/>
                  </a:lnTo>
                  <a:lnTo>
                    <a:pt x="1452" y="600"/>
                  </a:lnTo>
                  <a:lnTo>
                    <a:pt x="1463" y="599"/>
                  </a:lnTo>
                  <a:lnTo>
                    <a:pt x="1474" y="598"/>
                  </a:lnTo>
                  <a:lnTo>
                    <a:pt x="1485" y="598"/>
                  </a:lnTo>
                  <a:lnTo>
                    <a:pt x="1496" y="598"/>
                  </a:lnTo>
                  <a:lnTo>
                    <a:pt x="1506" y="599"/>
                  </a:lnTo>
                  <a:lnTo>
                    <a:pt x="1515" y="601"/>
                  </a:lnTo>
                  <a:lnTo>
                    <a:pt x="1522" y="604"/>
                  </a:lnTo>
                  <a:lnTo>
                    <a:pt x="1530" y="607"/>
                  </a:lnTo>
                  <a:lnTo>
                    <a:pt x="1536" y="611"/>
                  </a:lnTo>
                  <a:lnTo>
                    <a:pt x="1541" y="616"/>
                  </a:lnTo>
                  <a:lnTo>
                    <a:pt x="1546" y="621"/>
                  </a:lnTo>
                  <a:lnTo>
                    <a:pt x="1550" y="627"/>
                  </a:lnTo>
                  <a:lnTo>
                    <a:pt x="1553" y="634"/>
                  </a:lnTo>
                  <a:lnTo>
                    <a:pt x="1556" y="641"/>
                  </a:lnTo>
                  <a:lnTo>
                    <a:pt x="1558" y="649"/>
                  </a:lnTo>
                  <a:lnTo>
                    <a:pt x="1560" y="658"/>
                  </a:lnTo>
                  <a:lnTo>
                    <a:pt x="1561" y="667"/>
                  </a:lnTo>
                  <a:lnTo>
                    <a:pt x="1561" y="677"/>
                  </a:lnTo>
                  <a:lnTo>
                    <a:pt x="1562" y="687"/>
                  </a:lnTo>
                  <a:lnTo>
                    <a:pt x="1562" y="758"/>
                  </a:lnTo>
                  <a:lnTo>
                    <a:pt x="1562" y="771"/>
                  </a:lnTo>
                  <a:lnTo>
                    <a:pt x="1562" y="777"/>
                  </a:lnTo>
                  <a:lnTo>
                    <a:pt x="1563" y="783"/>
                  </a:lnTo>
                  <a:lnTo>
                    <a:pt x="1563" y="789"/>
                  </a:lnTo>
                  <a:lnTo>
                    <a:pt x="1564" y="791"/>
                  </a:lnTo>
                  <a:lnTo>
                    <a:pt x="1565" y="794"/>
                  </a:lnTo>
                  <a:lnTo>
                    <a:pt x="1567" y="798"/>
                  </a:lnTo>
                  <a:lnTo>
                    <a:pt x="1569" y="802"/>
                  </a:lnTo>
                  <a:lnTo>
                    <a:pt x="1573" y="805"/>
                  </a:lnTo>
                  <a:lnTo>
                    <a:pt x="1576" y="807"/>
                  </a:lnTo>
                  <a:lnTo>
                    <a:pt x="1581" y="808"/>
                  </a:lnTo>
                  <a:lnTo>
                    <a:pt x="1586" y="808"/>
                  </a:lnTo>
                  <a:lnTo>
                    <a:pt x="1594" y="808"/>
                  </a:lnTo>
                  <a:lnTo>
                    <a:pt x="1597" y="808"/>
                  </a:lnTo>
                  <a:lnTo>
                    <a:pt x="1601" y="807"/>
                  </a:lnTo>
                  <a:lnTo>
                    <a:pt x="1601" y="834"/>
                  </a:lnTo>
                  <a:close/>
                  <a:moveTo>
                    <a:pt x="1428" y="778"/>
                  </a:moveTo>
                  <a:lnTo>
                    <a:pt x="1428" y="781"/>
                  </a:lnTo>
                  <a:lnTo>
                    <a:pt x="1429" y="785"/>
                  </a:lnTo>
                  <a:lnTo>
                    <a:pt x="1430" y="788"/>
                  </a:lnTo>
                  <a:lnTo>
                    <a:pt x="1431" y="791"/>
                  </a:lnTo>
                  <a:lnTo>
                    <a:pt x="1432" y="794"/>
                  </a:lnTo>
                  <a:lnTo>
                    <a:pt x="1434" y="797"/>
                  </a:lnTo>
                  <a:lnTo>
                    <a:pt x="1436" y="799"/>
                  </a:lnTo>
                  <a:lnTo>
                    <a:pt x="1438" y="801"/>
                  </a:lnTo>
                  <a:lnTo>
                    <a:pt x="1444" y="805"/>
                  </a:lnTo>
                  <a:lnTo>
                    <a:pt x="1450" y="807"/>
                  </a:lnTo>
                  <a:lnTo>
                    <a:pt x="1454" y="808"/>
                  </a:lnTo>
                  <a:lnTo>
                    <a:pt x="1457" y="809"/>
                  </a:lnTo>
                  <a:lnTo>
                    <a:pt x="1466" y="809"/>
                  </a:lnTo>
                  <a:lnTo>
                    <a:pt x="1472" y="809"/>
                  </a:lnTo>
                  <a:lnTo>
                    <a:pt x="1479" y="808"/>
                  </a:lnTo>
                  <a:lnTo>
                    <a:pt x="1485" y="807"/>
                  </a:lnTo>
                  <a:lnTo>
                    <a:pt x="1491" y="806"/>
                  </a:lnTo>
                  <a:lnTo>
                    <a:pt x="1502" y="802"/>
                  </a:lnTo>
                  <a:lnTo>
                    <a:pt x="1513" y="798"/>
                  </a:lnTo>
                  <a:lnTo>
                    <a:pt x="1523" y="793"/>
                  </a:lnTo>
                  <a:lnTo>
                    <a:pt x="1523" y="781"/>
                  </a:lnTo>
                  <a:lnTo>
                    <a:pt x="1523" y="768"/>
                  </a:lnTo>
                  <a:lnTo>
                    <a:pt x="1523" y="742"/>
                  </a:lnTo>
                  <a:lnTo>
                    <a:pt x="1500" y="742"/>
                  </a:lnTo>
                  <a:lnTo>
                    <a:pt x="1487" y="742"/>
                  </a:lnTo>
                  <a:lnTo>
                    <a:pt x="1481" y="742"/>
                  </a:lnTo>
                  <a:lnTo>
                    <a:pt x="1475" y="743"/>
                  </a:lnTo>
                  <a:lnTo>
                    <a:pt x="1463" y="744"/>
                  </a:lnTo>
                  <a:lnTo>
                    <a:pt x="1453" y="747"/>
                  </a:lnTo>
                  <a:lnTo>
                    <a:pt x="1449" y="748"/>
                  </a:lnTo>
                  <a:lnTo>
                    <a:pt x="1445" y="750"/>
                  </a:lnTo>
                  <a:lnTo>
                    <a:pt x="1439" y="754"/>
                  </a:lnTo>
                  <a:lnTo>
                    <a:pt x="1436" y="757"/>
                  </a:lnTo>
                  <a:lnTo>
                    <a:pt x="1434" y="759"/>
                  </a:lnTo>
                  <a:lnTo>
                    <a:pt x="1432" y="762"/>
                  </a:lnTo>
                  <a:lnTo>
                    <a:pt x="1431" y="765"/>
                  </a:lnTo>
                  <a:lnTo>
                    <a:pt x="1429" y="771"/>
                  </a:lnTo>
                  <a:lnTo>
                    <a:pt x="1428" y="774"/>
                  </a:lnTo>
                  <a:lnTo>
                    <a:pt x="1428" y="778"/>
                  </a:lnTo>
                  <a:close/>
                  <a:moveTo>
                    <a:pt x="1779" y="638"/>
                  </a:moveTo>
                  <a:lnTo>
                    <a:pt x="1768" y="638"/>
                  </a:lnTo>
                  <a:lnTo>
                    <a:pt x="1758" y="639"/>
                  </a:lnTo>
                  <a:lnTo>
                    <a:pt x="1748" y="641"/>
                  </a:lnTo>
                  <a:lnTo>
                    <a:pt x="1739" y="643"/>
                  </a:lnTo>
                  <a:lnTo>
                    <a:pt x="1730" y="645"/>
                  </a:lnTo>
                  <a:lnTo>
                    <a:pt x="1721" y="648"/>
                  </a:lnTo>
                  <a:lnTo>
                    <a:pt x="1713" y="652"/>
                  </a:lnTo>
                  <a:lnTo>
                    <a:pt x="1705" y="656"/>
                  </a:lnTo>
                  <a:lnTo>
                    <a:pt x="1705" y="836"/>
                  </a:lnTo>
                  <a:lnTo>
                    <a:pt x="1663" y="836"/>
                  </a:lnTo>
                  <a:lnTo>
                    <a:pt x="1663" y="606"/>
                  </a:lnTo>
                  <a:lnTo>
                    <a:pt x="1703" y="598"/>
                  </a:lnTo>
                  <a:lnTo>
                    <a:pt x="1703" y="633"/>
                  </a:lnTo>
                  <a:lnTo>
                    <a:pt x="1706" y="629"/>
                  </a:lnTo>
                  <a:lnTo>
                    <a:pt x="1710" y="624"/>
                  </a:lnTo>
                  <a:lnTo>
                    <a:pt x="1714" y="621"/>
                  </a:lnTo>
                  <a:lnTo>
                    <a:pt x="1718" y="617"/>
                  </a:lnTo>
                  <a:lnTo>
                    <a:pt x="1722" y="614"/>
                  </a:lnTo>
                  <a:lnTo>
                    <a:pt x="1727" y="611"/>
                  </a:lnTo>
                  <a:lnTo>
                    <a:pt x="1731" y="609"/>
                  </a:lnTo>
                  <a:lnTo>
                    <a:pt x="1736" y="606"/>
                  </a:lnTo>
                  <a:lnTo>
                    <a:pt x="1741" y="604"/>
                  </a:lnTo>
                  <a:lnTo>
                    <a:pt x="1746" y="603"/>
                  </a:lnTo>
                  <a:lnTo>
                    <a:pt x="1752" y="601"/>
                  </a:lnTo>
                  <a:lnTo>
                    <a:pt x="1757" y="600"/>
                  </a:lnTo>
                  <a:lnTo>
                    <a:pt x="1768" y="599"/>
                  </a:lnTo>
                  <a:lnTo>
                    <a:pt x="1780" y="598"/>
                  </a:lnTo>
                  <a:lnTo>
                    <a:pt x="1779" y="638"/>
                  </a:lnTo>
                  <a:close/>
                  <a:moveTo>
                    <a:pt x="1961" y="832"/>
                  </a:moveTo>
                  <a:lnTo>
                    <a:pt x="1949" y="836"/>
                  </a:lnTo>
                  <a:lnTo>
                    <a:pt x="1943" y="837"/>
                  </a:lnTo>
                  <a:lnTo>
                    <a:pt x="1937" y="839"/>
                  </a:lnTo>
                  <a:lnTo>
                    <a:pt x="1931" y="840"/>
                  </a:lnTo>
                  <a:lnTo>
                    <a:pt x="1924" y="841"/>
                  </a:lnTo>
                  <a:lnTo>
                    <a:pt x="1918" y="842"/>
                  </a:lnTo>
                  <a:lnTo>
                    <a:pt x="1911" y="842"/>
                  </a:lnTo>
                  <a:lnTo>
                    <a:pt x="1903" y="842"/>
                  </a:lnTo>
                  <a:lnTo>
                    <a:pt x="1896" y="841"/>
                  </a:lnTo>
                  <a:lnTo>
                    <a:pt x="1889" y="840"/>
                  </a:lnTo>
                  <a:lnTo>
                    <a:pt x="1883" y="838"/>
                  </a:lnTo>
                  <a:lnTo>
                    <a:pt x="1877" y="836"/>
                  </a:lnTo>
                  <a:lnTo>
                    <a:pt x="1872" y="833"/>
                  </a:lnTo>
                  <a:lnTo>
                    <a:pt x="1866" y="829"/>
                  </a:lnTo>
                  <a:lnTo>
                    <a:pt x="1862" y="825"/>
                  </a:lnTo>
                  <a:lnTo>
                    <a:pt x="1857" y="819"/>
                  </a:lnTo>
                  <a:lnTo>
                    <a:pt x="1854" y="814"/>
                  </a:lnTo>
                  <a:lnTo>
                    <a:pt x="1850" y="807"/>
                  </a:lnTo>
                  <a:lnTo>
                    <a:pt x="1847" y="800"/>
                  </a:lnTo>
                  <a:lnTo>
                    <a:pt x="1845" y="791"/>
                  </a:lnTo>
                  <a:lnTo>
                    <a:pt x="1844" y="782"/>
                  </a:lnTo>
                  <a:lnTo>
                    <a:pt x="1843" y="772"/>
                  </a:lnTo>
                  <a:lnTo>
                    <a:pt x="1842" y="761"/>
                  </a:lnTo>
                  <a:lnTo>
                    <a:pt x="1842" y="637"/>
                  </a:lnTo>
                  <a:lnTo>
                    <a:pt x="1805" y="637"/>
                  </a:lnTo>
                  <a:lnTo>
                    <a:pt x="1805" y="608"/>
                  </a:lnTo>
                  <a:lnTo>
                    <a:pt x="1843" y="606"/>
                  </a:lnTo>
                  <a:lnTo>
                    <a:pt x="1849" y="541"/>
                  </a:lnTo>
                  <a:lnTo>
                    <a:pt x="1884" y="534"/>
                  </a:lnTo>
                  <a:lnTo>
                    <a:pt x="1884" y="605"/>
                  </a:lnTo>
                  <a:lnTo>
                    <a:pt x="1953" y="603"/>
                  </a:lnTo>
                  <a:lnTo>
                    <a:pt x="1953" y="637"/>
                  </a:lnTo>
                  <a:lnTo>
                    <a:pt x="1884" y="637"/>
                  </a:lnTo>
                  <a:lnTo>
                    <a:pt x="1884" y="764"/>
                  </a:lnTo>
                  <a:lnTo>
                    <a:pt x="1885" y="772"/>
                  </a:lnTo>
                  <a:lnTo>
                    <a:pt x="1886" y="780"/>
                  </a:lnTo>
                  <a:lnTo>
                    <a:pt x="1888" y="787"/>
                  </a:lnTo>
                  <a:lnTo>
                    <a:pt x="1889" y="790"/>
                  </a:lnTo>
                  <a:lnTo>
                    <a:pt x="1891" y="793"/>
                  </a:lnTo>
                  <a:lnTo>
                    <a:pt x="1893" y="796"/>
                  </a:lnTo>
                  <a:lnTo>
                    <a:pt x="1896" y="798"/>
                  </a:lnTo>
                  <a:lnTo>
                    <a:pt x="1899" y="800"/>
                  </a:lnTo>
                  <a:lnTo>
                    <a:pt x="1902" y="802"/>
                  </a:lnTo>
                  <a:lnTo>
                    <a:pt x="1907" y="803"/>
                  </a:lnTo>
                  <a:lnTo>
                    <a:pt x="1911" y="805"/>
                  </a:lnTo>
                  <a:lnTo>
                    <a:pt x="1917" y="805"/>
                  </a:lnTo>
                  <a:lnTo>
                    <a:pt x="1922" y="805"/>
                  </a:lnTo>
                  <a:lnTo>
                    <a:pt x="1931" y="805"/>
                  </a:lnTo>
                  <a:lnTo>
                    <a:pt x="1940" y="804"/>
                  </a:lnTo>
                  <a:lnTo>
                    <a:pt x="1957" y="801"/>
                  </a:lnTo>
                  <a:lnTo>
                    <a:pt x="1961" y="832"/>
                  </a:lnTo>
                  <a:close/>
                  <a:moveTo>
                    <a:pt x="2119" y="675"/>
                  </a:moveTo>
                  <a:lnTo>
                    <a:pt x="2120" y="665"/>
                  </a:lnTo>
                  <a:lnTo>
                    <a:pt x="2120" y="656"/>
                  </a:lnTo>
                  <a:lnTo>
                    <a:pt x="2121" y="646"/>
                  </a:lnTo>
                  <a:lnTo>
                    <a:pt x="2123" y="637"/>
                  </a:lnTo>
                  <a:lnTo>
                    <a:pt x="2124" y="628"/>
                  </a:lnTo>
                  <a:lnTo>
                    <a:pt x="2127" y="620"/>
                  </a:lnTo>
                  <a:lnTo>
                    <a:pt x="2129" y="612"/>
                  </a:lnTo>
                  <a:lnTo>
                    <a:pt x="2132" y="604"/>
                  </a:lnTo>
                  <a:lnTo>
                    <a:pt x="2135" y="596"/>
                  </a:lnTo>
                  <a:lnTo>
                    <a:pt x="2139" y="589"/>
                  </a:lnTo>
                  <a:lnTo>
                    <a:pt x="2147" y="575"/>
                  </a:lnTo>
                  <a:lnTo>
                    <a:pt x="2151" y="569"/>
                  </a:lnTo>
                  <a:lnTo>
                    <a:pt x="2156" y="563"/>
                  </a:lnTo>
                  <a:lnTo>
                    <a:pt x="2161" y="557"/>
                  </a:lnTo>
                  <a:lnTo>
                    <a:pt x="2166" y="552"/>
                  </a:lnTo>
                  <a:lnTo>
                    <a:pt x="2172" y="547"/>
                  </a:lnTo>
                  <a:lnTo>
                    <a:pt x="2177" y="542"/>
                  </a:lnTo>
                  <a:lnTo>
                    <a:pt x="2183" y="538"/>
                  </a:lnTo>
                  <a:lnTo>
                    <a:pt x="2190" y="533"/>
                  </a:lnTo>
                  <a:lnTo>
                    <a:pt x="2196" y="530"/>
                  </a:lnTo>
                  <a:lnTo>
                    <a:pt x="2203" y="526"/>
                  </a:lnTo>
                  <a:lnTo>
                    <a:pt x="2210" y="523"/>
                  </a:lnTo>
                  <a:lnTo>
                    <a:pt x="2216" y="520"/>
                  </a:lnTo>
                  <a:lnTo>
                    <a:pt x="2231" y="515"/>
                  </a:lnTo>
                  <a:lnTo>
                    <a:pt x="2246" y="512"/>
                  </a:lnTo>
                  <a:lnTo>
                    <a:pt x="2254" y="511"/>
                  </a:lnTo>
                  <a:lnTo>
                    <a:pt x="2261" y="510"/>
                  </a:lnTo>
                  <a:lnTo>
                    <a:pt x="2277" y="509"/>
                  </a:lnTo>
                  <a:lnTo>
                    <a:pt x="2289" y="510"/>
                  </a:lnTo>
                  <a:lnTo>
                    <a:pt x="2300" y="511"/>
                  </a:lnTo>
                  <a:lnTo>
                    <a:pt x="2312" y="512"/>
                  </a:lnTo>
                  <a:lnTo>
                    <a:pt x="2323" y="515"/>
                  </a:lnTo>
                  <a:lnTo>
                    <a:pt x="2335" y="518"/>
                  </a:lnTo>
                  <a:lnTo>
                    <a:pt x="2346" y="522"/>
                  </a:lnTo>
                  <a:lnTo>
                    <a:pt x="2357" y="526"/>
                  </a:lnTo>
                  <a:lnTo>
                    <a:pt x="2368" y="531"/>
                  </a:lnTo>
                  <a:lnTo>
                    <a:pt x="2357" y="566"/>
                  </a:lnTo>
                  <a:lnTo>
                    <a:pt x="2347" y="562"/>
                  </a:lnTo>
                  <a:lnTo>
                    <a:pt x="2337" y="559"/>
                  </a:lnTo>
                  <a:lnTo>
                    <a:pt x="2327" y="556"/>
                  </a:lnTo>
                  <a:lnTo>
                    <a:pt x="2317" y="553"/>
                  </a:lnTo>
                  <a:lnTo>
                    <a:pt x="2307" y="552"/>
                  </a:lnTo>
                  <a:lnTo>
                    <a:pt x="2297" y="550"/>
                  </a:lnTo>
                  <a:lnTo>
                    <a:pt x="2288" y="549"/>
                  </a:lnTo>
                  <a:lnTo>
                    <a:pt x="2279" y="549"/>
                  </a:lnTo>
                  <a:lnTo>
                    <a:pt x="2269" y="549"/>
                  </a:lnTo>
                  <a:lnTo>
                    <a:pt x="2258" y="551"/>
                  </a:lnTo>
                  <a:lnTo>
                    <a:pt x="2248" y="553"/>
                  </a:lnTo>
                  <a:lnTo>
                    <a:pt x="2238" y="556"/>
                  </a:lnTo>
                  <a:lnTo>
                    <a:pt x="2228" y="560"/>
                  </a:lnTo>
                  <a:lnTo>
                    <a:pt x="2223" y="562"/>
                  </a:lnTo>
                  <a:lnTo>
                    <a:pt x="2218" y="565"/>
                  </a:lnTo>
                  <a:lnTo>
                    <a:pt x="2213" y="567"/>
                  </a:lnTo>
                  <a:lnTo>
                    <a:pt x="2209" y="571"/>
                  </a:lnTo>
                  <a:lnTo>
                    <a:pt x="2200" y="578"/>
                  </a:lnTo>
                  <a:lnTo>
                    <a:pt x="2192" y="586"/>
                  </a:lnTo>
                  <a:lnTo>
                    <a:pt x="2185" y="595"/>
                  </a:lnTo>
                  <a:lnTo>
                    <a:pt x="2182" y="600"/>
                  </a:lnTo>
                  <a:lnTo>
                    <a:pt x="2179" y="605"/>
                  </a:lnTo>
                  <a:lnTo>
                    <a:pt x="2173" y="617"/>
                  </a:lnTo>
                  <a:lnTo>
                    <a:pt x="2171" y="623"/>
                  </a:lnTo>
                  <a:lnTo>
                    <a:pt x="2169" y="629"/>
                  </a:lnTo>
                  <a:lnTo>
                    <a:pt x="2166" y="643"/>
                  </a:lnTo>
                  <a:lnTo>
                    <a:pt x="2164" y="651"/>
                  </a:lnTo>
                  <a:lnTo>
                    <a:pt x="2164" y="659"/>
                  </a:lnTo>
                  <a:lnTo>
                    <a:pt x="2163" y="667"/>
                  </a:lnTo>
                  <a:lnTo>
                    <a:pt x="2163" y="675"/>
                  </a:lnTo>
                  <a:lnTo>
                    <a:pt x="2163" y="684"/>
                  </a:lnTo>
                  <a:lnTo>
                    <a:pt x="2164" y="692"/>
                  </a:lnTo>
                  <a:lnTo>
                    <a:pt x="2166" y="708"/>
                  </a:lnTo>
                  <a:lnTo>
                    <a:pt x="2169" y="722"/>
                  </a:lnTo>
                  <a:lnTo>
                    <a:pt x="2171" y="729"/>
                  </a:lnTo>
                  <a:lnTo>
                    <a:pt x="2173" y="735"/>
                  </a:lnTo>
                  <a:lnTo>
                    <a:pt x="2179" y="747"/>
                  </a:lnTo>
                  <a:lnTo>
                    <a:pt x="2185" y="757"/>
                  </a:lnTo>
                  <a:lnTo>
                    <a:pt x="2192" y="766"/>
                  </a:lnTo>
                  <a:lnTo>
                    <a:pt x="2196" y="770"/>
                  </a:lnTo>
                  <a:lnTo>
                    <a:pt x="2200" y="774"/>
                  </a:lnTo>
                  <a:lnTo>
                    <a:pt x="2209" y="781"/>
                  </a:lnTo>
                  <a:lnTo>
                    <a:pt x="2218" y="787"/>
                  </a:lnTo>
                  <a:lnTo>
                    <a:pt x="2228" y="792"/>
                  </a:lnTo>
                  <a:lnTo>
                    <a:pt x="2238" y="796"/>
                  </a:lnTo>
                  <a:lnTo>
                    <a:pt x="2243" y="798"/>
                  </a:lnTo>
                  <a:lnTo>
                    <a:pt x="2248" y="799"/>
                  </a:lnTo>
                  <a:lnTo>
                    <a:pt x="2258" y="801"/>
                  </a:lnTo>
                  <a:lnTo>
                    <a:pt x="2269" y="802"/>
                  </a:lnTo>
                  <a:lnTo>
                    <a:pt x="2279" y="803"/>
                  </a:lnTo>
                  <a:lnTo>
                    <a:pt x="2288" y="802"/>
                  </a:lnTo>
                  <a:lnTo>
                    <a:pt x="2298" y="802"/>
                  </a:lnTo>
                  <a:lnTo>
                    <a:pt x="2307" y="801"/>
                  </a:lnTo>
                  <a:lnTo>
                    <a:pt x="2318" y="799"/>
                  </a:lnTo>
                  <a:lnTo>
                    <a:pt x="2328" y="797"/>
                  </a:lnTo>
                  <a:lnTo>
                    <a:pt x="2338" y="794"/>
                  </a:lnTo>
                  <a:lnTo>
                    <a:pt x="2348" y="790"/>
                  </a:lnTo>
                  <a:lnTo>
                    <a:pt x="2357" y="786"/>
                  </a:lnTo>
                  <a:lnTo>
                    <a:pt x="2368" y="819"/>
                  </a:lnTo>
                  <a:lnTo>
                    <a:pt x="2357" y="825"/>
                  </a:lnTo>
                  <a:lnTo>
                    <a:pt x="2346" y="830"/>
                  </a:lnTo>
                  <a:lnTo>
                    <a:pt x="2335" y="833"/>
                  </a:lnTo>
                  <a:lnTo>
                    <a:pt x="2329" y="835"/>
                  </a:lnTo>
                  <a:lnTo>
                    <a:pt x="2323" y="836"/>
                  </a:lnTo>
                  <a:lnTo>
                    <a:pt x="2312" y="839"/>
                  </a:lnTo>
                  <a:lnTo>
                    <a:pt x="2300" y="840"/>
                  </a:lnTo>
                  <a:lnTo>
                    <a:pt x="2289" y="841"/>
                  </a:lnTo>
                  <a:lnTo>
                    <a:pt x="2277" y="842"/>
                  </a:lnTo>
                  <a:lnTo>
                    <a:pt x="2262" y="841"/>
                  </a:lnTo>
                  <a:lnTo>
                    <a:pt x="2254" y="840"/>
                  </a:lnTo>
                  <a:lnTo>
                    <a:pt x="2246" y="839"/>
                  </a:lnTo>
                  <a:lnTo>
                    <a:pt x="2231" y="836"/>
                  </a:lnTo>
                  <a:lnTo>
                    <a:pt x="2224" y="833"/>
                  </a:lnTo>
                  <a:lnTo>
                    <a:pt x="2217" y="831"/>
                  </a:lnTo>
                  <a:lnTo>
                    <a:pt x="2210" y="828"/>
                  </a:lnTo>
                  <a:lnTo>
                    <a:pt x="2203" y="825"/>
                  </a:lnTo>
                  <a:lnTo>
                    <a:pt x="2196" y="822"/>
                  </a:lnTo>
                  <a:lnTo>
                    <a:pt x="2190" y="818"/>
                  </a:lnTo>
                  <a:lnTo>
                    <a:pt x="2178" y="809"/>
                  </a:lnTo>
                  <a:lnTo>
                    <a:pt x="2172" y="805"/>
                  </a:lnTo>
                  <a:lnTo>
                    <a:pt x="2166" y="799"/>
                  </a:lnTo>
                  <a:lnTo>
                    <a:pt x="2156" y="788"/>
                  </a:lnTo>
                  <a:lnTo>
                    <a:pt x="2147" y="776"/>
                  </a:lnTo>
                  <a:lnTo>
                    <a:pt x="2143" y="769"/>
                  </a:lnTo>
                  <a:lnTo>
                    <a:pt x="2141" y="766"/>
                  </a:lnTo>
                  <a:lnTo>
                    <a:pt x="2139" y="762"/>
                  </a:lnTo>
                  <a:lnTo>
                    <a:pt x="2135" y="755"/>
                  </a:lnTo>
                  <a:lnTo>
                    <a:pt x="2132" y="747"/>
                  </a:lnTo>
                  <a:lnTo>
                    <a:pt x="2127" y="731"/>
                  </a:lnTo>
                  <a:lnTo>
                    <a:pt x="2124" y="723"/>
                  </a:lnTo>
                  <a:lnTo>
                    <a:pt x="2123" y="714"/>
                  </a:lnTo>
                  <a:lnTo>
                    <a:pt x="2121" y="705"/>
                  </a:lnTo>
                  <a:lnTo>
                    <a:pt x="2120" y="695"/>
                  </a:lnTo>
                  <a:lnTo>
                    <a:pt x="2120" y="686"/>
                  </a:lnTo>
                  <a:lnTo>
                    <a:pt x="2119" y="675"/>
                  </a:lnTo>
                  <a:close/>
                  <a:moveTo>
                    <a:pt x="2458" y="554"/>
                  </a:moveTo>
                  <a:lnTo>
                    <a:pt x="2452" y="553"/>
                  </a:lnTo>
                  <a:lnTo>
                    <a:pt x="2447" y="552"/>
                  </a:lnTo>
                  <a:lnTo>
                    <a:pt x="2442" y="550"/>
                  </a:lnTo>
                  <a:lnTo>
                    <a:pt x="2439" y="547"/>
                  </a:lnTo>
                  <a:lnTo>
                    <a:pt x="2435" y="543"/>
                  </a:lnTo>
                  <a:lnTo>
                    <a:pt x="2433" y="538"/>
                  </a:lnTo>
                  <a:lnTo>
                    <a:pt x="2431" y="534"/>
                  </a:lnTo>
                  <a:lnTo>
                    <a:pt x="2431" y="528"/>
                  </a:lnTo>
                  <a:lnTo>
                    <a:pt x="2431" y="523"/>
                  </a:lnTo>
                  <a:lnTo>
                    <a:pt x="2433" y="518"/>
                  </a:lnTo>
                  <a:lnTo>
                    <a:pt x="2435" y="514"/>
                  </a:lnTo>
                  <a:lnTo>
                    <a:pt x="2438" y="510"/>
                  </a:lnTo>
                  <a:lnTo>
                    <a:pt x="2442" y="507"/>
                  </a:lnTo>
                  <a:lnTo>
                    <a:pt x="2447" y="504"/>
                  </a:lnTo>
                  <a:lnTo>
                    <a:pt x="2452" y="503"/>
                  </a:lnTo>
                  <a:lnTo>
                    <a:pt x="2458" y="502"/>
                  </a:lnTo>
                  <a:lnTo>
                    <a:pt x="2464" y="503"/>
                  </a:lnTo>
                  <a:lnTo>
                    <a:pt x="2469" y="504"/>
                  </a:lnTo>
                  <a:lnTo>
                    <a:pt x="2473" y="507"/>
                  </a:lnTo>
                  <a:lnTo>
                    <a:pt x="2477" y="510"/>
                  </a:lnTo>
                  <a:lnTo>
                    <a:pt x="2481" y="514"/>
                  </a:lnTo>
                  <a:lnTo>
                    <a:pt x="2483" y="518"/>
                  </a:lnTo>
                  <a:lnTo>
                    <a:pt x="2484" y="521"/>
                  </a:lnTo>
                  <a:lnTo>
                    <a:pt x="2484" y="523"/>
                  </a:lnTo>
                  <a:lnTo>
                    <a:pt x="2485" y="528"/>
                  </a:lnTo>
                  <a:lnTo>
                    <a:pt x="2484" y="533"/>
                  </a:lnTo>
                  <a:lnTo>
                    <a:pt x="2483" y="538"/>
                  </a:lnTo>
                  <a:lnTo>
                    <a:pt x="2481" y="542"/>
                  </a:lnTo>
                  <a:lnTo>
                    <a:pt x="2479" y="544"/>
                  </a:lnTo>
                  <a:lnTo>
                    <a:pt x="2477" y="546"/>
                  </a:lnTo>
                  <a:lnTo>
                    <a:pt x="2473" y="549"/>
                  </a:lnTo>
                  <a:lnTo>
                    <a:pt x="2469" y="552"/>
                  </a:lnTo>
                  <a:lnTo>
                    <a:pt x="2464" y="553"/>
                  </a:lnTo>
                  <a:lnTo>
                    <a:pt x="2458" y="554"/>
                  </a:lnTo>
                  <a:close/>
                  <a:moveTo>
                    <a:pt x="2478" y="836"/>
                  </a:moveTo>
                  <a:lnTo>
                    <a:pt x="2437" y="837"/>
                  </a:lnTo>
                  <a:lnTo>
                    <a:pt x="2437" y="607"/>
                  </a:lnTo>
                  <a:lnTo>
                    <a:pt x="2478" y="599"/>
                  </a:lnTo>
                  <a:lnTo>
                    <a:pt x="2478" y="836"/>
                  </a:lnTo>
                  <a:close/>
                  <a:moveTo>
                    <a:pt x="2696" y="832"/>
                  </a:moveTo>
                  <a:lnTo>
                    <a:pt x="2684" y="836"/>
                  </a:lnTo>
                  <a:lnTo>
                    <a:pt x="2672" y="839"/>
                  </a:lnTo>
                  <a:lnTo>
                    <a:pt x="2666" y="840"/>
                  </a:lnTo>
                  <a:lnTo>
                    <a:pt x="2659" y="841"/>
                  </a:lnTo>
                  <a:lnTo>
                    <a:pt x="2653" y="842"/>
                  </a:lnTo>
                  <a:lnTo>
                    <a:pt x="2646" y="842"/>
                  </a:lnTo>
                  <a:lnTo>
                    <a:pt x="2638" y="842"/>
                  </a:lnTo>
                  <a:lnTo>
                    <a:pt x="2631" y="841"/>
                  </a:lnTo>
                  <a:lnTo>
                    <a:pt x="2625" y="840"/>
                  </a:lnTo>
                  <a:lnTo>
                    <a:pt x="2618" y="838"/>
                  </a:lnTo>
                  <a:lnTo>
                    <a:pt x="2612" y="836"/>
                  </a:lnTo>
                  <a:lnTo>
                    <a:pt x="2607" y="833"/>
                  </a:lnTo>
                  <a:lnTo>
                    <a:pt x="2601" y="829"/>
                  </a:lnTo>
                  <a:lnTo>
                    <a:pt x="2597" y="825"/>
                  </a:lnTo>
                  <a:lnTo>
                    <a:pt x="2592" y="819"/>
                  </a:lnTo>
                  <a:lnTo>
                    <a:pt x="2589" y="814"/>
                  </a:lnTo>
                  <a:lnTo>
                    <a:pt x="2585" y="807"/>
                  </a:lnTo>
                  <a:lnTo>
                    <a:pt x="2583" y="800"/>
                  </a:lnTo>
                  <a:lnTo>
                    <a:pt x="2580" y="791"/>
                  </a:lnTo>
                  <a:lnTo>
                    <a:pt x="2579" y="782"/>
                  </a:lnTo>
                  <a:lnTo>
                    <a:pt x="2578" y="772"/>
                  </a:lnTo>
                  <a:lnTo>
                    <a:pt x="2578" y="761"/>
                  </a:lnTo>
                  <a:lnTo>
                    <a:pt x="2578" y="637"/>
                  </a:lnTo>
                  <a:lnTo>
                    <a:pt x="2540" y="637"/>
                  </a:lnTo>
                  <a:lnTo>
                    <a:pt x="2540" y="608"/>
                  </a:lnTo>
                  <a:lnTo>
                    <a:pt x="2578" y="606"/>
                  </a:lnTo>
                  <a:lnTo>
                    <a:pt x="2585" y="541"/>
                  </a:lnTo>
                  <a:lnTo>
                    <a:pt x="2619" y="534"/>
                  </a:lnTo>
                  <a:lnTo>
                    <a:pt x="2619" y="605"/>
                  </a:lnTo>
                  <a:lnTo>
                    <a:pt x="2688" y="603"/>
                  </a:lnTo>
                  <a:lnTo>
                    <a:pt x="2688" y="637"/>
                  </a:lnTo>
                  <a:lnTo>
                    <a:pt x="2619" y="637"/>
                  </a:lnTo>
                  <a:lnTo>
                    <a:pt x="2619" y="764"/>
                  </a:lnTo>
                  <a:lnTo>
                    <a:pt x="2620" y="772"/>
                  </a:lnTo>
                  <a:lnTo>
                    <a:pt x="2621" y="780"/>
                  </a:lnTo>
                  <a:lnTo>
                    <a:pt x="2623" y="787"/>
                  </a:lnTo>
                  <a:lnTo>
                    <a:pt x="2624" y="790"/>
                  </a:lnTo>
                  <a:lnTo>
                    <a:pt x="2626" y="793"/>
                  </a:lnTo>
                  <a:lnTo>
                    <a:pt x="2628" y="796"/>
                  </a:lnTo>
                  <a:lnTo>
                    <a:pt x="2631" y="798"/>
                  </a:lnTo>
                  <a:lnTo>
                    <a:pt x="2634" y="800"/>
                  </a:lnTo>
                  <a:lnTo>
                    <a:pt x="2638" y="802"/>
                  </a:lnTo>
                  <a:lnTo>
                    <a:pt x="2642" y="803"/>
                  </a:lnTo>
                  <a:lnTo>
                    <a:pt x="2646" y="805"/>
                  </a:lnTo>
                  <a:lnTo>
                    <a:pt x="2652" y="805"/>
                  </a:lnTo>
                  <a:lnTo>
                    <a:pt x="2658" y="805"/>
                  </a:lnTo>
                  <a:lnTo>
                    <a:pt x="2666" y="805"/>
                  </a:lnTo>
                  <a:lnTo>
                    <a:pt x="2675" y="804"/>
                  </a:lnTo>
                  <a:lnTo>
                    <a:pt x="2692" y="801"/>
                  </a:lnTo>
                  <a:lnTo>
                    <a:pt x="2696" y="832"/>
                  </a:lnTo>
                  <a:close/>
                  <a:moveTo>
                    <a:pt x="2777" y="554"/>
                  </a:moveTo>
                  <a:lnTo>
                    <a:pt x="2771" y="553"/>
                  </a:lnTo>
                  <a:lnTo>
                    <a:pt x="2766" y="552"/>
                  </a:lnTo>
                  <a:lnTo>
                    <a:pt x="2761" y="550"/>
                  </a:lnTo>
                  <a:lnTo>
                    <a:pt x="2757" y="547"/>
                  </a:lnTo>
                  <a:lnTo>
                    <a:pt x="2754" y="543"/>
                  </a:lnTo>
                  <a:lnTo>
                    <a:pt x="2753" y="541"/>
                  </a:lnTo>
                  <a:lnTo>
                    <a:pt x="2752" y="538"/>
                  </a:lnTo>
                  <a:lnTo>
                    <a:pt x="2750" y="534"/>
                  </a:lnTo>
                  <a:lnTo>
                    <a:pt x="2750" y="528"/>
                  </a:lnTo>
                  <a:lnTo>
                    <a:pt x="2750" y="523"/>
                  </a:lnTo>
                  <a:lnTo>
                    <a:pt x="2752" y="518"/>
                  </a:lnTo>
                  <a:lnTo>
                    <a:pt x="2754" y="514"/>
                  </a:lnTo>
                  <a:lnTo>
                    <a:pt x="2757" y="510"/>
                  </a:lnTo>
                  <a:lnTo>
                    <a:pt x="2761" y="507"/>
                  </a:lnTo>
                  <a:lnTo>
                    <a:pt x="2766" y="504"/>
                  </a:lnTo>
                  <a:lnTo>
                    <a:pt x="2771" y="503"/>
                  </a:lnTo>
                  <a:lnTo>
                    <a:pt x="2777" y="502"/>
                  </a:lnTo>
                  <a:lnTo>
                    <a:pt x="2783" y="503"/>
                  </a:lnTo>
                  <a:lnTo>
                    <a:pt x="2788" y="504"/>
                  </a:lnTo>
                  <a:lnTo>
                    <a:pt x="2792" y="507"/>
                  </a:lnTo>
                  <a:lnTo>
                    <a:pt x="2796" y="510"/>
                  </a:lnTo>
                  <a:lnTo>
                    <a:pt x="2800" y="514"/>
                  </a:lnTo>
                  <a:lnTo>
                    <a:pt x="2802" y="518"/>
                  </a:lnTo>
                  <a:lnTo>
                    <a:pt x="2803" y="521"/>
                  </a:lnTo>
                  <a:lnTo>
                    <a:pt x="2803" y="523"/>
                  </a:lnTo>
                  <a:lnTo>
                    <a:pt x="2804" y="528"/>
                  </a:lnTo>
                  <a:lnTo>
                    <a:pt x="2803" y="533"/>
                  </a:lnTo>
                  <a:lnTo>
                    <a:pt x="2802" y="538"/>
                  </a:lnTo>
                  <a:lnTo>
                    <a:pt x="2800" y="542"/>
                  </a:lnTo>
                  <a:lnTo>
                    <a:pt x="2798" y="544"/>
                  </a:lnTo>
                  <a:lnTo>
                    <a:pt x="2796" y="546"/>
                  </a:lnTo>
                  <a:lnTo>
                    <a:pt x="2792" y="549"/>
                  </a:lnTo>
                  <a:lnTo>
                    <a:pt x="2788" y="552"/>
                  </a:lnTo>
                  <a:lnTo>
                    <a:pt x="2783" y="553"/>
                  </a:lnTo>
                  <a:lnTo>
                    <a:pt x="2777" y="554"/>
                  </a:lnTo>
                  <a:close/>
                  <a:moveTo>
                    <a:pt x="2797" y="836"/>
                  </a:moveTo>
                  <a:lnTo>
                    <a:pt x="2756" y="837"/>
                  </a:lnTo>
                  <a:lnTo>
                    <a:pt x="2756" y="607"/>
                  </a:lnTo>
                  <a:lnTo>
                    <a:pt x="2797" y="599"/>
                  </a:lnTo>
                  <a:lnTo>
                    <a:pt x="2797" y="836"/>
                  </a:lnTo>
                  <a:close/>
                  <a:moveTo>
                    <a:pt x="3063" y="827"/>
                  </a:moveTo>
                  <a:lnTo>
                    <a:pt x="3054" y="830"/>
                  </a:lnTo>
                  <a:lnTo>
                    <a:pt x="3049" y="832"/>
                  </a:lnTo>
                  <a:lnTo>
                    <a:pt x="3044" y="833"/>
                  </a:lnTo>
                  <a:lnTo>
                    <a:pt x="3035" y="836"/>
                  </a:lnTo>
                  <a:lnTo>
                    <a:pt x="3025" y="838"/>
                  </a:lnTo>
                  <a:lnTo>
                    <a:pt x="3016" y="840"/>
                  </a:lnTo>
                  <a:lnTo>
                    <a:pt x="3007" y="841"/>
                  </a:lnTo>
                  <a:lnTo>
                    <a:pt x="2998" y="842"/>
                  </a:lnTo>
                  <a:lnTo>
                    <a:pt x="2990" y="842"/>
                  </a:lnTo>
                  <a:lnTo>
                    <a:pt x="2977" y="841"/>
                  </a:lnTo>
                  <a:lnTo>
                    <a:pt x="2965" y="840"/>
                  </a:lnTo>
                  <a:lnTo>
                    <a:pt x="2953" y="837"/>
                  </a:lnTo>
                  <a:lnTo>
                    <a:pt x="2947" y="835"/>
                  </a:lnTo>
                  <a:lnTo>
                    <a:pt x="2942" y="833"/>
                  </a:lnTo>
                  <a:lnTo>
                    <a:pt x="2932" y="828"/>
                  </a:lnTo>
                  <a:lnTo>
                    <a:pt x="2923" y="822"/>
                  </a:lnTo>
                  <a:lnTo>
                    <a:pt x="2919" y="819"/>
                  </a:lnTo>
                  <a:lnTo>
                    <a:pt x="2914" y="816"/>
                  </a:lnTo>
                  <a:lnTo>
                    <a:pt x="2907" y="808"/>
                  </a:lnTo>
                  <a:lnTo>
                    <a:pt x="2903" y="804"/>
                  </a:lnTo>
                  <a:lnTo>
                    <a:pt x="2900" y="800"/>
                  </a:lnTo>
                  <a:lnTo>
                    <a:pt x="2894" y="790"/>
                  </a:lnTo>
                  <a:lnTo>
                    <a:pt x="2889" y="780"/>
                  </a:lnTo>
                  <a:lnTo>
                    <a:pt x="2885" y="770"/>
                  </a:lnTo>
                  <a:lnTo>
                    <a:pt x="2882" y="758"/>
                  </a:lnTo>
                  <a:lnTo>
                    <a:pt x="2880" y="752"/>
                  </a:lnTo>
                  <a:lnTo>
                    <a:pt x="2879" y="746"/>
                  </a:lnTo>
                  <a:lnTo>
                    <a:pt x="2878" y="733"/>
                  </a:lnTo>
                  <a:lnTo>
                    <a:pt x="2877" y="720"/>
                  </a:lnTo>
                  <a:lnTo>
                    <a:pt x="2878" y="706"/>
                  </a:lnTo>
                  <a:lnTo>
                    <a:pt x="2879" y="700"/>
                  </a:lnTo>
                  <a:lnTo>
                    <a:pt x="2879" y="693"/>
                  </a:lnTo>
                  <a:lnTo>
                    <a:pt x="2882" y="681"/>
                  </a:lnTo>
                  <a:lnTo>
                    <a:pt x="2885" y="669"/>
                  </a:lnTo>
                  <a:lnTo>
                    <a:pt x="2890" y="658"/>
                  </a:lnTo>
                  <a:lnTo>
                    <a:pt x="2892" y="653"/>
                  </a:lnTo>
                  <a:lnTo>
                    <a:pt x="2895" y="648"/>
                  </a:lnTo>
                  <a:lnTo>
                    <a:pt x="2898" y="644"/>
                  </a:lnTo>
                  <a:lnTo>
                    <a:pt x="2901" y="639"/>
                  </a:lnTo>
                  <a:lnTo>
                    <a:pt x="2904" y="635"/>
                  </a:lnTo>
                  <a:lnTo>
                    <a:pt x="2908" y="631"/>
                  </a:lnTo>
                  <a:lnTo>
                    <a:pt x="2911" y="627"/>
                  </a:lnTo>
                  <a:lnTo>
                    <a:pt x="2915" y="623"/>
                  </a:lnTo>
                  <a:lnTo>
                    <a:pt x="2923" y="617"/>
                  </a:lnTo>
                  <a:lnTo>
                    <a:pt x="2927" y="614"/>
                  </a:lnTo>
                  <a:lnTo>
                    <a:pt x="2932" y="611"/>
                  </a:lnTo>
                  <a:lnTo>
                    <a:pt x="2941" y="607"/>
                  </a:lnTo>
                  <a:lnTo>
                    <a:pt x="2951" y="603"/>
                  </a:lnTo>
                  <a:lnTo>
                    <a:pt x="2961" y="600"/>
                  </a:lnTo>
                  <a:lnTo>
                    <a:pt x="2972" y="599"/>
                  </a:lnTo>
                  <a:lnTo>
                    <a:pt x="2983" y="598"/>
                  </a:lnTo>
                  <a:lnTo>
                    <a:pt x="2995" y="599"/>
                  </a:lnTo>
                  <a:lnTo>
                    <a:pt x="3001" y="600"/>
                  </a:lnTo>
                  <a:lnTo>
                    <a:pt x="3007" y="601"/>
                  </a:lnTo>
                  <a:lnTo>
                    <a:pt x="3012" y="602"/>
                  </a:lnTo>
                  <a:lnTo>
                    <a:pt x="3017" y="604"/>
                  </a:lnTo>
                  <a:lnTo>
                    <a:pt x="3022" y="606"/>
                  </a:lnTo>
                  <a:lnTo>
                    <a:pt x="3026" y="608"/>
                  </a:lnTo>
                  <a:lnTo>
                    <a:pt x="3031" y="610"/>
                  </a:lnTo>
                  <a:lnTo>
                    <a:pt x="3035" y="613"/>
                  </a:lnTo>
                  <a:lnTo>
                    <a:pt x="3042" y="619"/>
                  </a:lnTo>
                  <a:lnTo>
                    <a:pt x="3049" y="626"/>
                  </a:lnTo>
                  <a:lnTo>
                    <a:pt x="3054" y="634"/>
                  </a:lnTo>
                  <a:lnTo>
                    <a:pt x="3057" y="639"/>
                  </a:lnTo>
                  <a:lnTo>
                    <a:pt x="3059" y="643"/>
                  </a:lnTo>
                  <a:lnTo>
                    <a:pt x="3062" y="652"/>
                  </a:lnTo>
                  <a:lnTo>
                    <a:pt x="3065" y="662"/>
                  </a:lnTo>
                  <a:lnTo>
                    <a:pt x="3067" y="673"/>
                  </a:lnTo>
                  <a:lnTo>
                    <a:pt x="3068" y="684"/>
                  </a:lnTo>
                  <a:lnTo>
                    <a:pt x="3068" y="695"/>
                  </a:lnTo>
                  <a:lnTo>
                    <a:pt x="3067" y="707"/>
                  </a:lnTo>
                  <a:lnTo>
                    <a:pt x="3066" y="713"/>
                  </a:lnTo>
                  <a:lnTo>
                    <a:pt x="3065" y="719"/>
                  </a:lnTo>
                  <a:lnTo>
                    <a:pt x="3059" y="721"/>
                  </a:lnTo>
                  <a:lnTo>
                    <a:pt x="3052" y="722"/>
                  </a:lnTo>
                  <a:lnTo>
                    <a:pt x="3036" y="725"/>
                  </a:lnTo>
                  <a:lnTo>
                    <a:pt x="3017" y="727"/>
                  </a:lnTo>
                  <a:lnTo>
                    <a:pt x="2997" y="728"/>
                  </a:lnTo>
                  <a:lnTo>
                    <a:pt x="2956" y="728"/>
                  </a:lnTo>
                  <a:lnTo>
                    <a:pt x="2936" y="728"/>
                  </a:lnTo>
                  <a:lnTo>
                    <a:pt x="2919" y="728"/>
                  </a:lnTo>
                  <a:lnTo>
                    <a:pt x="2920" y="738"/>
                  </a:lnTo>
                  <a:lnTo>
                    <a:pt x="2922" y="748"/>
                  </a:lnTo>
                  <a:lnTo>
                    <a:pt x="2924" y="757"/>
                  </a:lnTo>
                  <a:lnTo>
                    <a:pt x="2926" y="761"/>
                  </a:lnTo>
                  <a:lnTo>
                    <a:pt x="2927" y="765"/>
                  </a:lnTo>
                  <a:lnTo>
                    <a:pt x="2931" y="772"/>
                  </a:lnTo>
                  <a:lnTo>
                    <a:pt x="2935" y="779"/>
                  </a:lnTo>
                  <a:lnTo>
                    <a:pt x="2939" y="785"/>
                  </a:lnTo>
                  <a:lnTo>
                    <a:pt x="2944" y="790"/>
                  </a:lnTo>
                  <a:lnTo>
                    <a:pt x="2950" y="794"/>
                  </a:lnTo>
                  <a:lnTo>
                    <a:pt x="2955" y="798"/>
                  </a:lnTo>
                  <a:lnTo>
                    <a:pt x="2959" y="800"/>
                  </a:lnTo>
                  <a:lnTo>
                    <a:pt x="2962" y="801"/>
                  </a:lnTo>
                  <a:lnTo>
                    <a:pt x="2968" y="804"/>
                  </a:lnTo>
                  <a:lnTo>
                    <a:pt x="2975" y="805"/>
                  </a:lnTo>
                  <a:lnTo>
                    <a:pt x="2982" y="807"/>
                  </a:lnTo>
                  <a:lnTo>
                    <a:pt x="2989" y="808"/>
                  </a:lnTo>
                  <a:lnTo>
                    <a:pt x="2997" y="808"/>
                  </a:lnTo>
                  <a:lnTo>
                    <a:pt x="3012" y="807"/>
                  </a:lnTo>
                  <a:lnTo>
                    <a:pt x="3020" y="806"/>
                  </a:lnTo>
                  <a:lnTo>
                    <a:pt x="3027" y="805"/>
                  </a:lnTo>
                  <a:lnTo>
                    <a:pt x="3042" y="801"/>
                  </a:lnTo>
                  <a:lnTo>
                    <a:pt x="3055" y="797"/>
                  </a:lnTo>
                  <a:lnTo>
                    <a:pt x="3063" y="827"/>
                  </a:lnTo>
                  <a:close/>
                  <a:moveTo>
                    <a:pt x="2981" y="630"/>
                  </a:moveTo>
                  <a:lnTo>
                    <a:pt x="2975" y="630"/>
                  </a:lnTo>
                  <a:lnTo>
                    <a:pt x="2970" y="631"/>
                  </a:lnTo>
                  <a:lnTo>
                    <a:pt x="2965" y="632"/>
                  </a:lnTo>
                  <a:lnTo>
                    <a:pt x="2959" y="634"/>
                  </a:lnTo>
                  <a:lnTo>
                    <a:pt x="2954" y="636"/>
                  </a:lnTo>
                  <a:lnTo>
                    <a:pt x="2950" y="639"/>
                  </a:lnTo>
                  <a:lnTo>
                    <a:pt x="2945" y="643"/>
                  </a:lnTo>
                  <a:lnTo>
                    <a:pt x="2941" y="647"/>
                  </a:lnTo>
                  <a:lnTo>
                    <a:pt x="2937" y="651"/>
                  </a:lnTo>
                  <a:lnTo>
                    <a:pt x="2933" y="657"/>
                  </a:lnTo>
                  <a:lnTo>
                    <a:pt x="2930" y="662"/>
                  </a:lnTo>
                  <a:lnTo>
                    <a:pt x="2927" y="669"/>
                  </a:lnTo>
                  <a:lnTo>
                    <a:pt x="2924" y="675"/>
                  </a:lnTo>
                  <a:lnTo>
                    <a:pt x="2922" y="683"/>
                  </a:lnTo>
                  <a:lnTo>
                    <a:pt x="2921" y="691"/>
                  </a:lnTo>
                  <a:lnTo>
                    <a:pt x="2919" y="699"/>
                  </a:lnTo>
                  <a:lnTo>
                    <a:pt x="3026" y="698"/>
                  </a:lnTo>
                  <a:lnTo>
                    <a:pt x="3026" y="692"/>
                  </a:lnTo>
                  <a:lnTo>
                    <a:pt x="3026" y="686"/>
                  </a:lnTo>
                  <a:lnTo>
                    <a:pt x="3026" y="680"/>
                  </a:lnTo>
                  <a:lnTo>
                    <a:pt x="3025" y="674"/>
                  </a:lnTo>
                  <a:lnTo>
                    <a:pt x="3024" y="668"/>
                  </a:lnTo>
                  <a:lnTo>
                    <a:pt x="3023" y="662"/>
                  </a:lnTo>
                  <a:lnTo>
                    <a:pt x="3021" y="657"/>
                  </a:lnTo>
                  <a:lnTo>
                    <a:pt x="3019" y="652"/>
                  </a:lnTo>
                  <a:lnTo>
                    <a:pt x="3016" y="647"/>
                  </a:lnTo>
                  <a:lnTo>
                    <a:pt x="3013" y="643"/>
                  </a:lnTo>
                  <a:lnTo>
                    <a:pt x="3009" y="639"/>
                  </a:lnTo>
                  <a:lnTo>
                    <a:pt x="3005" y="636"/>
                  </a:lnTo>
                  <a:lnTo>
                    <a:pt x="3000" y="633"/>
                  </a:lnTo>
                  <a:lnTo>
                    <a:pt x="2994" y="631"/>
                  </a:lnTo>
                  <a:lnTo>
                    <a:pt x="2988" y="630"/>
                  </a:lnTo>
                  <a:lnTo>
                    <a:pt x="2981" y="6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3" name="TextBox 2">
            <a:hlinkClick r:id="rId2" tooltip="www.finestcentre.eu"/>
          </p:cNvPr>
          <p:cNvSpPr txBox="1"/>
          <p:nvPr userDrawn="1"/>
        </p:nvSpPr>
        <p:spPr>
          <a:xfrm>
            <a:off x="335200" y="6309400"/>
            <a:ext cx="173259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www.finestcentre.eu</a:t>
            </a:r>
          </a:p>
        </p:txBody>
      </p:sp>
      <p:sp>
        <p:nvSpPr>
          <p:cNvPr id="25" name="Freeform 6"/>
          <p:cNvSpPr>
            <a:spLocks noChangeAspect="1"/>
          </p:cNvSpPr>
          <p:nvPr userDrawn="1"/>
        </p:nvSpPr>
        <p:spPr bwMode="auto">
          <a:xfrm>
            <a:off x="2423490" y="6273430"/>
            <a:ext cx="252891" cy="252000"/>
          </a:xfrm>
          <a:custGeom>
            <a:avLst/>
            <a:gdLst>
              <a:gd name="T0" fmla="*/ 6 w 2269"/>
              <a:gd name="T1" fmla="*/ 1019 h 2261"/>
              <a:gd name="T2" fmla="*/ 35 w 2269"/>
              <a:gd name="T3" fmla="*/ 850 h 2261"/>
              <a:gd name="T4" fmla="*/ 89 w 2269"/>
              <a:gd name="T5" fmla="*/ 693 h 2261"/>
              <a:gd name="T6" fmla="*/ 164 w 2269"/>
              <a:gd name="T7" fmla="*/ 546 h 2261"/>
              <a:gd name="T8" fmla="*/ 259 w 2269"/>
              <a:gd name="T9" fmla="*/ 413 h 2261"/>
              <a:gd name="T10" fmla="*/ 332 w 2269"/>
              <a:gd name="T11" fmla="*/ 332 h 2261"/>
              <a:gd name="T12" fmla="*/ 455 w 2269"/>
              <a:gd name="T13" fmla="*/ 225 h 2261"/>
              <a:gd name="T14" fmla="*/ 593 w 2269"/>
              <a:gd name="T15" fmla="*/ 137 h 2261"/>
              <a:gd name="T16" fmla="*/ 744 w 2269"/>
              <a:gd name="T17" fmla="*/ 69 h 2261"/>
              <a:gd name="T18" fmla="*/ 905 w 2269"/>
              <a:gd name="T19" fmla="*/ 23 h 2261"/>
              <a:gd name="T20" fmla="*/ 1075 w 2269"/>
              <a:gd name="T21" fmla="*/ 1 h 2261"/>
              <a:gd name="T22" fmla="*/ 1250 w 2269"/>
              <a:gd name="T23" fmla="*/ 6 h 2261"/>
              <a:gd name="T24" fmla="*/ 1417 w 2269"/>
              <a:gd name="T25" fmla="*/ 36 h 2261"/>
              <a:gd name="T26" fmla="*/ 1576 w 2269"/>
              <a:gd name="T27" fmla="*/ 89 h 2261"/>
              <a:gd name="T28" fmla="*/ 1723 w 2269"/>
              <a:gd name="T29" fmla="*/ 164 h 2261"/>
              <a:gd name="T30" fmla="*/ 1856 w 2269"/>
              <a:gd name="T31" fmla="*/ 259 h 2261"/>
              <a:gd name="T32" fmla="*/ 1936 w 2269"/>
              <a:gd name="T33" fmla="*/ 332 h 2261"/>
              <a:gd name="T34" fmla="*/ 2043 w 2269"/>
              <a:gd name="T35" fmla="*/ 455 h 2261"/>
              <a:gd name="T36" fmla="*/ 2132 w 2269"/>
              <a:gd name="T37" fmla="*/ 593 h 2261"/>
              <a:gd name="T38" fmla="*/ 2200 w 2269"/>
              <a:gd name="T39" fmla="*/ 744 h 2261"/>
              <a:gd name="T40" fmla="*/ 2245 w 2269"/>
              <a:gd name="T41" fmla="*/ 905 h 2261"/>
              <a:gd name="T42" fmla="*/ 2267 w 2269"/>
              <a:gd name="T43" fmla="*/ 1077 h 2261"/>
              <a:gd name="T44" fmla="*/ 2263 w 2269"/>
              <a:gd name="T45" fmla="*/ 1243 h 2261"/>
              <a:gd name="T46" fmla="*/ 2249 w 2269"/>
              <a:gd name="T47" fmla="*/ 1348 h 2261"/>
              <a:gd name="T48" fmla="*/ 2191 w 2269"/>
              <a:gd name="T49" fmla="*/ 1547 h 2261"/>
              <a:gd name="T50" fmla="*/ 2126 w 2269"/>
              <a:gd name="T51" fmla="*/ 1686 h 2261"/>
              <a:gd name="T52" fmla="*/ 2043 w 2269"/>
              <a:gd name="T53" fmla="*/ 1814 h 2261"/>
              <a:gd name="T54" fmla="*/ 1944 w 2269"/>
              <a:gd name="T55" fmla="*/ 1929 h 2261"/>
              <a:gd name="T56" fmla="*/ 1831 w 2269"/>
              <a:gd name="T57" fmla="*/ 2030 h 2261"/>
              <a:gd name="T58" fmla="*/ 1705 w 2269"/>
              <a:gd name="T59" fmla="*/ 2115 h 2261"/>
              <a:gd name="T60" fmla="*/ 1568 w 2269"/>
              <a:gd name="T61" fmla="*/ 2183 h 2261"/>
              <a:gd name="T62" fmla="*/ 1420 w 2269"/>
              <a:gd name="T63" fmla="*/ 2232 h 2261"/>
              <a:gd name="T64" fmla="*/ 1264 w 2269"/>
              <a:gd name="T65" fmla="*/ 2261 h 2261"/>
              <a:gd name="T66" fmla="*/ 1582 w 2269"/>
              <a:gd name="T67" fmla="*/ 1156 h 2261"/>
              <a:gd name="T68" fmla="*/ 1266 w 2269"/>
              <a:gd name="T69" fmla="*/ 918 h 2261"/>
              <a:gd name="T70" fmla="*/ 1279 w 2269"/>
              <a:gd name="T71" fmla="*/ 861 h 2261"/>
              <a:gd name="T72" fmla="*/ 1314 w 2269"/>
              <a:gd name="T73" fmla="*/ 820 h 2261"/>
              <a:gd name="T74" fmla="*/ 1359 w 2269"/>
              <a:gd name="T75" fmla="*/ 802 h 2261"/>
              <a:gd name="T76" fmla="*/ 1423 w 2269"/>
              <a:gd name="T77" fmla="*/ 796 h 2261"/>
              <a:gd name="T78" fmla="*/ 1503 w 2269"/>
              <a:gd name="T79" fmla="*/ 502 h 2261"/>
              <a:gd name="T80" fmla="*/ 1345 w 2269"/>
              <a:gd name="T81" fmla="*/ 497 h 2261"/>
              <a:gd name="T82" fmla="*/ 1237 w 2269"/>
              <a:gd name="T83" fmla="*/ 508 h 2261"/>
              <a:gd name="T84" fmla="*/ 1142 w 2269"/>
              <a:gd name="T85" fmla="*/ 540 h 2261"/>
              <a:gd name="T86" fmla="*/ 1048 w 2269"/>
              <a:gd name="T87" fmla="*/ 606 h 2261"/>
              <a:gd name="T88" fmla="*/ 981 w 2269"/>
              <a:gd name="T89" fmla="*/ 700 h 2261"/>
              <a:gd name="T90" fmla="*/ 946 w 2269"/>
              <a:gd name="T91" fmla="*/ 801 h 2261"/>
              <a:gd name="T92" fmla="*/ 936 w 2269"/>
              <a:gd name="T93" fmla="*/ 870 h 2261"/>
              <a:gd name="T94" fmla="*/ 658 w 2269"/>
              <a:gd name="T95" fmla="*/ 1156 h 2261"/>
              <a:gd name="T96" fmla="*/ 934 w 2269"/>
              <a:gd name="T97" fmla="*/ 2251 h 2261"/>
              <a:gd name="T98" fmla="*/ 789 w 2269"/>
              <a:gd name="T99" fmla="*/ 2215 h 2261"/>
              <a:gd name="T100" fmla="*/ 651 w 2269"/>
              <a:gd name="T101" fmla="*/ 2161 h 2261"/>
              <a:gd name="T102" fmla="*/ 523 w 2269"/>
              <a:gd name="T103" fmla="*/ 2090 h 2261"/>
              <a:gd name="T104" fmla="*/ 405 w 2269"/>
              <a:gd name="T105" fmla="*/ 2004 h 2261"/>
              <a:gd name="T106" fmla="*/ 300 w 2269"/>
              <a:gd name="T107" fmla="*/ 1903 h 2261"/>
              <a:gd name="T108" fmla="*/ 208 w 2269"/>
              <a:gd name="T109" fmla="*/ 1790 h 2261"/>
              <a:gd name="T110" fmla="*/ 132 w 2269"/>
              <a:gd name="T111" fmla="*/ 1666 h 2261"/>
              <a:gd name="T112" fmla="*/ 80 w 2269"/>
              <a:gd name="T113" fmla="*/ 1555 h 2261"/>
              <a:gd name="T114" fmla="*/ 41 w 2269"/>
              <a:gd name="T115" fmla="*/ 1437 h 2261"/>
              <a:gd name="T116" fmla="*/ 18 w 2269"/>
              <a:gd name="T117" fmla="*/ 1339 h 2261"/>
              <a:gd name="T118" fmla="*/ 1 w 2269"/>
              <a:gd name="T119" fmla="*/ 1187 h 2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261">
                <a:moveTo>
                  <a:pt x="0" y="1135"/>
                </a:moveTo>
                <a:lnTo>
                  <a:pt x="1" y="1077"/>
                </a:lnTo>
                <a:lnTo>
                  <a:pt x="6" y="1019"/>
                </a:lnTo>
                <a:lnTo>
                  <a:pt x="13" y="961"/>
                </a:lnTo>
                <a:lnTo>
                  <a:pt x="23" y="905"/>
                </a:lnTo>
                <a:lnTo>
                  <a:pt x="35" y="850"/>
                </a:lnTo>
                <a:lnTo>
                  <a:pt x="51" y="797"/>
                </a:lnTo>
                <a:lnTo>
                  <a:pt x="69" y="744"/>
                </a:lnTo>
                <a:lnTo>
                  <a:pt x="89" y="693"/>
                </a:lnTo>
                <a:lnTo>
                  <a:pt x="112" y="642"/>
                </a:lnTo>
                <a:lnTo>
                  <a:pt x="137" y="593"/>
                </a:lnTo>
                <a:lnTo>
                  <a:pt x="164" y="546"/>
                </a:lnTo>
                <a:lnTo>
                  <a:pt x="193" y="500"/>
                </a:lnTo>
                <a:lnTo>
                  <a:pt x="225" y="455"/>
                </a:lnTo>
                <a:lnTo>
                  <a:pt x="259" y="413"/>
                </a:lnTo>
                <a:lnTo>
                  <a:pt x="276" y="392"/>
                </a:lnTo>
                <a:lnTo>
                  <a:pt x="294" y="371"/>
                </a:lnTo>
                <a:lnTo>
                  <a:pt x="332" y="332"/>
                </a:lnTo>
                <a:lnTo>
                  <a:pt x="371" y="295"/>
                </a:lnTo>
                <a:lnTo>
                  <a:pt x="412" y="259"/>
                </a:lnTo>
                <a:lnTo>
                  <a:pt x="455" y="225"/>
                </a:lnTo>
                <a:lnTo>
                  <a:pt x="500" y="194"/>
                </a:lnTo>
                <a:lnTo>
                  <a:pt x="546" y="164"/>
                </a:lnTo>
                <a:lnTo>
                  <a:pt x="593" y="137"/>
                </a:lnTo>
                <a:lnTo>
                  <a:pt x="642" y="112"/>
                </a:lnTo>
                <a:lnTo>
                  <a:pt x="692" y="89"/>
                </a:lnTo>
                <a:lnTo>
                  <a:pt x="744" y="69"/>
                </a:lnTo>
                <a:lnTo>
                  <a:pt x="796" y="51"/>
                </a:lnTo>
                <a:lnTo>
                  <a:pt x="850" y="36"/>
                </a:lnTo>
                <a:lnTo>
                  <a:pt x="905" y="23"/>
                </a:lnTo>
                <a:lnTo>
                  <a:pt x="961" y="13"/>
                </a:lnTo>
                <a:lnTo>
                  <a:pt x="1018" y="6"/>
                </a:lnTo>
                <a:lnTo>
                  <a:pt x="1075" y="1"/>
                </a:lnTo>
                <a:lnTo>
                  <a:pt x="1134" y="0"/>
                </a:lnTo>
                <a:lnTo>
                  <a:pt x="1192" y="1"/>
                </a:lnTo>
                <a:lnTo>
                  <a:pt x="1250" y="6"/>
                </a:lnTo>
                <a:lnTo>
                  <a:pt x="1306" y="13"/>
                </a:lnTo>
                <a:lnTo>
                  <a:pt x="1362" y="23"/>
                </a:lnTo>
                <a:lnTo>
                  <a:pt x="1417" y="36"/>
                </a:lnTo>
                <a:lnTo>
                  <a:pt x="1472" y="51"/>
                </a:lnTo>
                <a:lnTo>
                  <a:pt x="1525" y="69"/>
                </a:lnTo>
                <a:lnTo>
                  <a:pt x="1576" y="89"/>
                </a:lnTo>
                <a:lnTo>
                  <a:pt x="1626" y="112"/>
                </a:lnTo>
                <a:lnTo>
                  <a:pt x="1675" y="137"/>
                </a:lnTo>
                <a:lnTo>
                  <a:pt x="1723" y="164"/>
                </a:lnTo>
                <a:lnTo>
                  <a:pt x="1769" y="194"/>
                </a:lnTo>
                <a:lnTo>
                  <a:pt x="1813" y="225"/>
                </a:lnTo>
                <a:lnTo>
                  <a:pt x="1856" y="259"/>
                </a:lnTo>
                <a:lnTo>
                  <a:pt x="1877" y="276"/>
                </a:lnTo>
                <a:lnTo>
                  <a:pt x="1897" y="295"/>
                </a:lnTo>
                <a:lnTo>
                  <a:pt x="1936" y="332"/>
                </a:lnTo>
                <a:lnTo>
                  <a:pt x="1974" y="371"/>
                </a:lnTo>
                <a:lnTo>
                  <a:pt x="2010" y="413"/>
                </a:lnTo>
                <a:lnTo>
                  <a:pt x="2043" y="455"/>
                </a:lnTo>
                <a:lnTo>
                  <a:pt x="2075" y="500"/>
                </a:lnTo>
                <a:lnTo>
                  <a:pt x="2104" y="546"/>
                </a:lnTo>
                <a:lnTo>
                  <a:pt x="2132" y="593"/>
                </a:lnTo>
                <a:lnTo>
                  <a:pt x="2157" y="642"/>
                </a:lnTo>
                <a:lnTo>
                  <a:pt x="2179" y="693"/>
                </a:lnTo>
                <a:lnTo>
                  <a:pt x="2200" y="744"/>
                </a:lnTo>
                <a:lnTo>
                  <a:pt x="2218" y="797"/>
                </a:lnTo>
                <a:lnTo>
                  <a:pt x="2233" y="850"/>
                </a:lnTo>
                <a:lnTo>
                  <a:pt x="2245" y="905"/>
                </a:lnTo>
                <a:lnTo>
                  <a:pt x="2255" y="961"/>
                </a:lnTo>
                <a:lnTo>
                  <a:pt x="2263" y="1019"/>
                </a:lnTo>
                <a:lnTo>
                  <a:pt x="2267" y="1077"/>
                </a:lnTo>
                <a:lnTo>
                  <a:pt x="2269" y="1135"/>
                </a:lnTo>
                <a:lnTo>
                  <a:pt x="2267" y="1189"/>
                </a:lnTo>
                <a:lnTo>
                  <a:pt x="2263" y="1243"/>
                </a:lnTo>
                <a:lnTo>
                  <a:pt x="2257" y="1296"/>
                </a:lnTo>
                <a:lnTo>
                  <a:pt x="2253" y="1322"/>
                </a:lnTo>
                <a:lnTo>
                  <a:pt x="2249" y="1348"/>
                </a:lnTo>
                <a:lnTo>
                  <a:pt x="2224" y="1449"/>
                </a:lnTo>
                <a:lnTo>
                  <a:pt x="2209" y="1499"/>
                </a:lnTo>
                <a:lnTo>
                  <a:pt x="2191" y="1547"/>
                </a:lnTo>
                <a:lnTo>
                  <a:pt x="2171" y="1595"/>
                </a:lnTo>
                <a:lnTo>
                  <a:pt x="2150" y="1641"/>
                </a:lnTo>
                <a:lnTo>
                  <a:pt x="2126" y="1686"/>
                </a:lnTo>
                <a:lnTo>
                  <a:pt x="2100" y="1730"/>
                </a:lnTo>
                <a:lnTo>
                  <a:pt x="2072" y="1773"/>
                </a:lnTo>
                <a:lnTo>
                  <a:pt x="2043" y="1814"/>
                </a:lnTo>
                <a:lnTo>
                  <a:pt x="2012" y="1854"/>
                </a:lnTo>
                <a:lnTo>
                  <a:pt x="1979" y="1892"/>
                </a:lnTo>
                <a:lnTo>
                  <a:pt x="1944" y="1929"/>
                </a:lnTo>
                <a:lnTo>
                  <a:pt x="1908" y="1964"/>
                </a:lnTo>
                <a:lnTo>
                  <a:pt x="1870" y="1998"/>
                </a:lnTo>
                <a:lnTo>
                  <a:pt x="1831" y="2030"/>
                </a:lnTo>
                <a:lnTo>
                  <a:pt x="1790" y="2060"/>
                </a:lnTo>
                <a:lnTo>
                  <a:pt x="1748" y="2089"/>
                </a:lnTo>
                <a:lnTo>
                  <a:pt x="1705" y="2115"/>
                </a:lnTo>
                <a:lnTo>
                  <a:pt x="1660" y="2140"/>
                </a:lnTo>
                <a:lnTo>
                  <a:pt x="1615" y="2162"/>
                </a:lnTo>
                <a:lnTo>
                  <a:pt x="1568" y="2183"/>
                </a:lnTo>
                <a:lnTo>
                  <a:pt x="1520" y="2202"/>
                </a:lnTo>
                <a:lnTo>
                  <a:pt x="1471" y="2218"/>
                </a:lnTo>
                <a:lnTo>
                  <a:pt x="1420" y="2232"/>
                </a:lnTo>
                <a:lnTo>
                  <a:pt x="1369" y="2244"/>
                </a:lnTo>
                <a:lnTo>
                  <a:pt x="1317" y="2254"/>
                </a:lnTo>
                <a:lnTo>
                  <a:pt x="1264" y="2261"/>
                </a:lnTo>
                <a:lnTo>
                  <a:pt x="1264" y="1476"/>
                </a:lnTo>
                <a:lnTo>
                  <a:pt x="1541" y="1476"/>
                </a:lnTo>
                <a:lnTo>
                  <a:pt x="1582" y="1156"/>
                </a:lnTo>
                <a:lnTo>
                  <a:pt x="1264" y="1156"/>
                </a:lnTo>
                <a:lnTo>
                  <a:pt x="1264" y="951"/>
                </a:lnTo>
                <a:lnTo>
                  <a:pt x="1266" y="918"/>
                </a:lnTo>
                <a:lnTo>
                  <a:pt x="1268" y="902"/>
                </a:lnTo>
                <a:lnTo>
                  <a:pt x="1270" y="888"/>
                </a:lnTo>
                <a:lnTo>
                  <a:pt x="1279" y="861"/>
                </a:lnTo>
                <a:lnTo>
                  <a:pt x="1294" y="839"/>
                </a:lnTo>
                <a:lnTo>
                  <a:pt x="1303" y="829"/>
                </a:lnTo>
                <a:lnTo>
                  <a:pt x="1314" y="820"/>
                </a:lnTo>
                <a:lnTo>
                  <a:pt x="1327" y="813"/>
                </a:lnTo>
                <a:lnTo>
                  <a:pt x="1342" y="807"/>
                </a:lnTo>
                <a:lnTo>
                  <a:pt x="1359" y="802"/>
                </a:lnTo>
                <a:lnTo>
                  <a:pt x="1378" y="799"/>
                </a:lnTo>
                <a:lnTo>
                  <a:pt x="1399" y="796"/>
                </a:lnTo>
                <a:lnTo>
                  <a:pt x="1423" y="796"/>
                </a:lnTo>
                <a:lnTo>
                  <a:pt x="1593" y="796"/>
                </a:lnTo>
                <a:lnTo>
                  <a:pt x="1593" y="510"/>
                </a:lnTo>
                <a:lnTo>
                  <a:pt x="1503" y="502"/>
                </a:lnTo>
                <a:lnTo>
                  <a:pt x="1468" y="500"/>
                </a:lnTo>
                <a:lnTo>
                  <a:pt x="1429" y="499"/>
                </a:lnTo>
                <a:lnTo>
                  <a:pt x="1345" y="497"/>
                </a:lnTo>
                <a:lnTo>
                  <a:pt x="1301" y="499"/>
                </a:lnTo>
                <a:lnTo>
                  <a:pt x="1258" y="504"/>
                </a:lnTo>
                <a:lnTo>
                  <a:pt x="1237" y="508"/>
                </a:lnTo>
                <a:lnTo>
                  <a:pt x="1217" y="513"/>
                </a:lnTo>
                <a:lnTo>
                  <a:pt x="1178" y="525"/>
                </a:lnTo>
                <a:lnTo>
                  <a:pt x="1142" y="540"/>
                </a:lnTo>
                <a:lnTo>
                  <a:pt x="1108" y="559"/>
                </a:lnTo>
                <a:lnTo>
                  <a:pt x="1077" y="581"/>
                </a:lnTo>
                <a:lnTo>
                  <a:pt x="1048" y="606"/>
                </a:lnTo>
                <a:lnTo>
                  <a:pt x="1023" y="634"/>
                </a:lnTo>
                <a:lnTo>
                  <a:pt x="1000" y="666"/>
                </a:lnTo>
                <a:lnTo>
                  <a:pt x="981" y="700"/>
                </a:lnTo>
                <a:lnTo>
                  <a:pt x="964" y="738"/>
                </a:lnTo>
                <a:lnTo>
                  <a:pt x="951" y="779"/>
                </a:lnTo>
                <a:lnTo>
                  <a:pt x="946" y="801"/>
                </a:lnTo>
                <a:lnTo>
                  <a:pt x="942" y="823"/>
                </a:lnTo>
                <a:lnTo>
                  <a:pt x="939" y="846"/>
                </a:lnTo>
                <a:lnTo>
                  <a:pt x="936" y="870"/>
                </a:lnTo>
                <a:lnTo>
                  <a:pt x="934" y="920"/>
                </a:lnTo>
                <a:lnTo>
                  <a:pt x="934" y="1156"/>
                </a:lnTo>
                <a:lnTo>
                  <a:pt x="658" y="1156"/>
                </a:lnTo>
                <a:lnTo>
                  <a:pt x="658" y="1476"/>
                </a:lnTo>
                <a:lnTo>
                  <a:pt x="934" y="1476"/>
                </a:lnTo>
                <a:lnTo>
                  <a:pt x="934" y="2251"/>
                </a:lnTo>
                <a:lnTo>
                  <a:pt x="885" y="2241"/>
                </a:lnTo>
                <a:lnTo>
                  <a:pt x="836" y="2229"/>
                </a:lnTo>
                <a:lnTo>
                  <a:pt x="789" y="2215"/>
                </a:lnTo>
                <a:lnTo>
                  <a:pt x="742" y="2199"/>
                </a:lnTo>
                <a:lnTo>
                  <a:pt x="696" y="2181"/>
                </a:lnTo>
                <a:lnTo>
                  <a:pt x="651" y="2161"/>
                </a:lnTo>
                <a:lnTo>
                  <a:pt x="607" y="2139"/>
                </a:lnTo>
                <a:lnTo>
                  <a:pt x="564" y="2116"/>
                </a:lnTo>
                <a:lnTo>
                  <a:pt x="523" y="2090"/>
                </a:lnTo>
                <a:lnTo>
                  <a:pt x="482" y="2063"/>
                </a:lnTo>
                <a:lnTo>
                  <a:pt x="443" y="2034"/>
                </a:lnTo>
                <a:lnTo>
                  <a:pt x="405" y="2004"/>
                </a:lnTo>
                <a:lnTo>
                  <a:pt x="369" y="1972"/>
                </a:lnTo>
                <a:lnTo>
                  <a:pt x="334" y="1938"/>
                </a:lnTo>
                <a:lnTo>
                  <a:pt x="300" y="1903"/>
                </a:lnTo>
                <a:lnTo>
                  <a:pt x="268" y="1867"/>
                </a:lnTo>
                <a:lnTo>
                  <a:pt x="237" y="1829"/>
                </a:lnTo>
                <a:lnTo>
                  <a:pt x="208" y="1790"/>
                </a:lnTo>
                <a:lnTo>
                  <a:pt x="181" y="1750"/>
                </a:lnTo>
                <a:lnTo>
                  <a:pt x="155" y="1709"/>
                </a:lnTo>
                <a:lnTo>
                  <a:pt x="132" y="1666"/>
                </a:lnTo>
                <a:lnTo>
                  <a:pt x="110" y="1622"/>
                </a:lnTo>
                <a:lnTo>
                  <a:pt x="89" y="1577"/>
                </a:lnTo>
                <a:lnTo>
                  <a:pt x="80" y="1555"/>
                </a:lnTo>
                <a:lnTo>
                  <a:pt x="71" y="1532"/>
                </a:lnTo>
                <a:lnTo>
                  <a:pt x="55" y="1485"/>
                </a:lnTo>
                <a:lnTo>
                  <a:pt x="41" y="1437"/>
                </a:lnTo>
                <a:lnTo>
                  <a:pt x="34" y="1413"/>
                </a:lnTo>
                <a:lnTo>
                  <a:pt x="28" y="1389"/>
                </a:lnTo>
                <a:lnTo>
                  <a:pt x="18" y="1339"/>
                </a:lnTo>
                <a:lnTo>
                  <a:pt x="10" y="1289"/>
                </a:lnTo>
                <a:lnTo>
                  <a:pt x="4" y="1238"/>
                </a:lnTo>
                <a:lnTo>
                  <a:pt x="1" y="1187"/>
                </a:lnTo>
                <a:lnTo>
                  <a:pt x="0" y="113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6" name="Freeform 7"/>
          <p:cNvSpPr>
            <a:spLocks noChangeAspect="1" noEditPoints="1"/>
          </p:cNvSpPr>
          <p:nvPr userDrawn="1"/>
        </p:nvSpPr>
        <p:spPr bwMode="auto">
          <a:xfrm>
            <a:off x="2819802" y="6273430"/>
            <a:ext cx="251778" cy="252000"/>
          </a:xfrm>
          <a:custGeom>
            <a:avLst/>
            <a:gdLst>
              <a:gd name="T0" fmla="*/ 1085 w 2268"/>
              <a:gd name="T1" fmla="*/ 1712 h 2270"/>
              <a:gd name="T2" fmla="*/ 1277 w 2268"/>
              <a:gd name="T3" fmla="*/ 1636 h 2270"/>
              <a:gd name="T4" fmla="*/ 1432 w 2268"/>
              <a:gd name="T5" fmla="*/ 1519 h 2270"/>
              <a:gd name="T6" fmla="*/ 1550 w 2268"/>
              <a:gd name="T7" fmla="*/ 1371 h 2270"/>
              <a:gd name="T8" fmla="*/ 1647 w 2268"/>
              <a:gd name="T9" fmla="*/ 1152 h 2270"/>
              <a:gd name="T10" fmla="*/ 1676 w 2268"/>
              <a:gd name="T11" fmla="*/ 942 h 2270"/>
              <a:gd name="T12" fmla="*/ 1814 w 2268"/>
              <a:gd name="T13" fmla="*/ 761 h 2270"/>
              <a:gd name="T14" fmla="*/ 1675 w 2268"/>
              <a:gd name="T15" fmla="*/ 792 h 2270"/>
              <a:gd name="T16" fmla="*/ 1751 w 2268"/>
              <a:gd name="T17" fmla="*/ 709 h 2270"/>
              <a:gd name="T18" fmla="*/ 1703 w 2268"/>
              <a:gd name="T19" fmla="*/ 687 h 2270"/>
              <a:gd name="T20" fmla="*/ 1558 w 2268"/>
              <a:gd name="T21" fmla="*/ 681 h 2270"/>
              <a:gd name="T22" fmla="*/ 1426 w 2268"/>
              <a:gd name="T23" fmla="*/ 631 h 2270"/>
              <a:gd name="T24" fmla="*/ 1288 w 2268"/>
              <a:gd name="T25" fmla="*/ 652 h 2270"/>
              <a:gd name="T26" fmla="*/ 1181 w 2268"/>
              <a:gd name="T27" fmla="*/ 732 h 2270"/>
              <a:gd name="T28" fmla="*/ 1123 w 2268"/>
              <a:gd name="T29" fmla="*/ 853 h 2270"/>
              <a:gd name="T30" fmla="*/ 1081 w 2268"/>
              <a:gd name="T31" fmla="*/ 970 h 2270"/>
              <a:gd name="T32" fmla="*/ 876 w 2268"/>
              <a:gd name="T33" fmla="*/ 920 h 2270"/>
              <a:gd name="T34" fmla="*/ 696 w 2268"/>
              <a:gd name="T35" fmla="*/ 822 h 2270"/>
              <a:gd name="T36" fmla="*/ 548 w 2268"/>
              <a:gd name="T37" fmla="*/ 681 h 2270"/>
              <a:gd name="T38" fmla="*/ 511 w 2268"/>
              <a:gd name="T39" fmla="*/ 812 h 2270"/>
              <a:gd name="T40" fmla="*/ 553 w 2268"/>
              <a:gd name="T41" fmla="*/ 970 h 2270"/>
              <a:gd name="T42" fmla="*/ 635 w 2268"/>
              <a:gd name="T43" fmla="*/ 1054 h 2270"/>
              <a:gd name="T44" fmla="*/ 515 w 2268"/>
              <a:gd name="T45" fmla="*/ 1023 h 2270"/>
              <a:gd name="T46" fmla="*/ 521 w 2268"/>
              <a:gd name="T47" fmla="*/ 1108 h 2270"/>
              <a:gd name="T48" fmla="*/ 580 w 2268"/>
              <a:gd name="T49" fmla="*/ 1209 h 2270"/>
              <a:gd name="T50" fmla="*/ 675 w 2268"/>
              <a:gd name="T51" fmla="*/ 1278 h 2270"/>
              <a:gd name="T52" fmla="*/ 659 w 2268"/>
              <a:gd name="T53" fmla="*/ 1306 h 2270"/>
              <a:gd name="T54" fmla="*/ 633 w 2268"/>
              <a:gd name="T55" fmla="*/ 1360 h 2270"/>
              <a:gd name="T56" fmla="*/ 722 w 2268"/>
              <a:gd name="T57" fmla="*/ 1451 h 2270"/>
              <a:gd name="T58" fmla="*/ 822 w 2268"/>
              <a:gd name="T59" fmla="*/ 1490 h 2270"/>
              <a:gd name="T60" fmla="*/ 760 w 2268"/>
              <a:gd name="T61" fmla="*/ 1561 h 2270"/>
              <a:gd name="T62" fmla="*/ 593 w 2268"/>
              <a:gd name="T63" fmla="*/ 1610 h 2270"/>
              <a:gd name="T64" fmla="*/ 513 w 2268"/>
              <a:gd name="T65" fmla="*/ 1645 h 2270"/>
              <a:gd name="T66" fmla="*/ 737 w 2268"/>
              <a:gd name="T67" fmla="*/ 1723 h 2270"/>
              <a:gd name="T68" fmla="*/ 6 w 2268"/>
              <a:gd name="T69" fmla="*/ 1019 h 2270"/>
              <a:gd name="T70" fmla="*/ 69 w 2268"/>
              <a:gd name="T71" fmla="*/ 745 h 2270"/>
              <a:gd name="T72" fmla="*/ 193 w 2268"/>
              <a:gd name="T73" fmla="*/ 500 h 2270"/>
              <a:gd name="T74" fmla="*/ 371 w 2268"/>
              <a:gd name="T75" fmla="*/ 295 h 2270"/>
              <a:gd name="T76" fmla="*/ 593 w 2268"/>
              <a:gd name="T77" fmla="*/ 137 h 2270"/>
              <a:gd name="T78" fmla="*/ 850 w 2268"/>
              <a:gd name="T79" fmla="*/ 36 h 2270"/>
              <a:gd name="T80" fmla="*/ 1135 w 2268"/>
              <a:gd name="T81" fmla="*/ 0 h 2270"/>
              <a:gd name="T82" fmla="*/ 1418 w 2268"/>
              <a:gd name="T83" fmla="*/ 36 h 2270"/>
              <a:gd name="T84" fmla="*/ 1675 w 2268"/>
              <a:gd name="T85" fmla="*/ 137 h 2270"/>
              <a:gd name="T86" fmla="*/ 1897 w 2268"/>
              <a:gd name="T87" fmla="*/ 295 h 2270"/>
              <a:gd name="T88" fmla="*/ 2075 w 2268"/>
              <a:gd name="T89" fmla="*/ 500 h 2270"/>
              <a:gd name="T90" fmla="*/ 2200 w 2268"/>
              <a:gd name="T91" fmla="*/ 745 h 2270"/>
              <a:gd name="T92" fmla="*/ 2263 w 2268"/>
              <a:gd name="T93" fmla="*/ 1019 h 2270"/>
              <a:gd name="T94" fmla="*/ 2255 w 2268"/>
              <a:gd name="T95" fmla="*/ 1308 h 2270"/>
              <a:gd name="T96" fmla="*/ 2179 w 2268"/>
              <a:gd name="T97" fmla="*/ 1576 h 2270"/>
              <a:gd name="T98" fmla="*/ 2043 w 2268"/>
              <a:gd name="T99" fmla="*/ 1814 h 2270"/>
              <a:gd name="T100" fmla="*/ 1856 w 2268"/>
              <a:gd name="T101" fmla="*/ 2010 h 2270"/>
              <a:gd name="T102" fmla="*/ 1626 w 2268"/>
              <a:gd name="T103" fmla="*/ 2158 h 2270"/>
              <a:gd name="T104" fmla="*/ 1363 w 2268"/>
              <a:gd name="T105" fmla="*/ 2247 h 2270"/>
              <a:gd name="T106" fmla="*/ 1076 w 2268"/>
              <a:gd name="T107" fmla="*/ 2269 h 2270"/>
              <a:gd name="T108" fmla="*/ 796 w 2268"/>
              <a:gd name="T109" fmla="*/ 2219 h 2270"/>
              <a:gd name="T110" fmla="*/ 546 w 2268"/>
              <a:gd name="T111" fmla="*/ 2105 h 2270"/>
              <a:gd name="T112" fmla="*/ 332 w 2268"/>
              <a:gd name="T113" fmla="*/ 1937 h 2270"/>
              <a:gd name="T114" fmla="*/ 164 w 2268"/>
              <a:gd name="T115" fmla="*/ 1723 h 2270"/>
              <a:gd name="T116" fmla="*/ 51 w 2268"/>
              <a:gd name="T117" fmla="*/ 1472 h 2270"/>
              <a:gd name="T118" fmla="*/ 1 w 2268"/>
              <a:gd name="T119" fmla="*/ 1193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8" h="2270">
                <a:moveTo>
                  <a:pt x="881" y="1736"/>
                </a:moveTo>
                <a:lnTo>
                  <a:pt x="905" y="1735"/>
                </a:lnTo>
                <a:lnTo>
                  <a:pt x="930" y="1734"/>
                </a:lnTo>
                <a:lnTo>
                  <a:pt x="953" y="1733"/>
                </a:lnTo>
                <a:lnTo>
                  <a:pt x="976" y="1731"/>
                </a:lnTo>
                <a:lnTo>
                  <a:pt x="998" y="1728"/>
                </a:lnTo>
                <a:lnTo>
                  <a:pt x="1020" y="1725"/>
                </a:lnTo>
                <a:lnTo>
                  <a:pt x="1042" y="1721"/>
                </a:lnTo>
                <a:lnTo>
                  <a:pt x="1064" y="1717"/>
                </a:lnTo>
                <a:lnTo>
                  <a:pt x="1085" y="1712"/>
                </a:lnTo>
                <a:lnTo>
                  <a:pt x="1106" y="1706"/>
                </a:lnTo>
                <a:lnTo>
                  <a:pt x="1126" y="1700"/>
                </a:lnTo>
                <a:lnTo>
                  <a:pt x="1146" y="1694"/>
                </a:lnTo>
                <a:lnTo>
                  <a:pt x="1166" y="1687"/>
                </a:lnTo>
                <a:lnTo>
                  <a:pt x="1185" y="1680"/>
                </a:lnTo>
                <a:lnTo>
                  <a:pt x="1204" y="1672"/>
                </a:lnTo>
                <a:lnTo>
                  <a:pt x="1223" y="1663"/>
                </a:lnTo>
                <a:lnTo>
                  <a:pt x="1241" y="1655"/>
                </a:lnTo>
                <a:lnTo>
                  <a:pt x="1259" y="1645"/>
                </a:lnTo>
                <a:lnTo>
                  <a:pt x="1277" y="1636"/>
                </a:lnTo>
                <a:lnTo>
                  <a:pt x="1294" y="1626"/>
                </a:lnTo>
                <a:lnTo>
                  <a:pt x="1311" y="1615"/>
                </a:lnTo>
                <a:lnTo>
                  <a:pt x="1327" y="1605"/>
                </a:lnTo>
                <a:lnTo>
                  <a:pt x="1343" y="1593"/>
                </a:lnTo>
                <a:lnTo>
                  <a:pt x="1359" y="1582"/>
                </a:lnTo>
                <a:lnTo>
                  <a:pt x="1374" y="1570"/>
                </a:lnTo>
                <a:lnTo>
                  <a:pt x="1389" y="1557"/>
                </a:lnTo>
                <a:lnTo>
                  <a:pt x="1404" y="1545"/>
                </a:lnTo>
                <a:lnTo>
                  <a:pt x="1418" y="1532"/>
                </a:lnTo>
                <a:lnTo>
                  <a:pt x="1432" y="1519"/>
                </a:lnTo>
                <a:lnTo>
                  <a:pt x="1446" y="1505"/>
                </a:lnTo>
                <a:lnTo>
                  <a:pt x="1459" y="1491"/>
                </a:lnTo>
                <a:lnTo>
                  <a:pt x="1472" y="1477"/>
                </a:lnTo>
                <a:lnTo>
                  <a:pt x="1484" y="1463"/>
                </a:lnTo>
                <a:lnTo>
                  <a:pt x="1496" y="1448"/>
                </a:lnTo>
                <a:lnTo>
                  <a:pt x="1508" y="1433"/>
                </a:lnTo>
                <a:lnTo>
                  <a:pt x="1519" y="1418"/>
                </a:lnTo>
                <a:lnTo>
                  <a:pt x="1530" y="1402"/>
                </a:lnTo>
                <a:lnTo>
                  <a:pt x="1540" y="1387"/>
                </a:lnTo>
                <a:lnTo>
                  <a:pt x="1550" y="1371"/>
                </a:lnTo>
                <a:lnTo>
                  <a:pt x="1560" y="1355"/>
                </a:lnTo>
                <a:lnTo>
                  <a:pt x="1570" y="1339"/>
                </a:lnTo>
                <a:lnTo>
                  <a:pt x="1579" y="1323"/>
                </a:lnTo>
                <a:lnTo>
                  <a:pt x="1587" y="1306"/>
                </a:lnTo>
                <a:lnTo>
                  <a:pt x="1595" y="1289"/>
                </a:lnTo>
                <a:lnTo>
                  <a:pt x="1603" y="1273"/>
                </a:lnTo>
                <a:lnTo>
                  <a:pt x="1611" y="1256"/>
                </a:lnTo>
                <a:lnTo>
                  <a:pt x="1624" y="1221"/>
                </a:lnTo>
                <a:lnTo>
                  <a:pt x="1636" y="1187"/>
                </a:lnTo>
                <a:lnTo>
                  <a:pt x="1647" y="1152"/>
                </a:lnTo>
                <a:lnTo>
                  <a:pt x="1656" y="1117"/>
                </a:lnTo>
                <a:lnTo>
                  <a:pt x="1660" y="1099"/>
                </a:lnTo>
                <a:lnTo>
                  <a:pt x="1663" y="1082"/>
                </a:lnTo>
                <a:lnTo>
                  <a:pt x="1666" y="1064"/>
                </a:lnTo>
                <a:lnTo>
                  <a:pt x="1669" y="1047"/>
                </a:lnTo>
                <a:lnTo>
                  <a:pt x="1671" y="1029"/>
                </a:lnTo>
                <a:lnTo>
                  <a:pt x="1673" y="1012"/>
                </a:lnTo>
                <a:lnTo>
                  <a:pt x="1674" y="994"/>
                </a:lnTo>
                <a:lnTo>
                  <a:pt x="1675" y="977"/>
                </a:lnTo>
                <a:lnTo>
                  <a:pt x="1676" y="942"/>
                </a:lnTo>
                <a:lnTo>
                  <a:pt x="1675" y="906"/>
                </a:lnTo>
                <a:lnTo>
                  <a:pt x="1695" y="891"/>
                </a:lnTo>
                <a:lnTo>
                  <a:pt x="1715" y="875"/>
                </a:lnTo>
                <a:lnTo>
                  <a:pt x="1733" y="858"/>
                </a:lnTo>
                <a:lnTo>
                  <a:pt x="1751" y="840"/>
                </a:lnTo>
                <a:lnTo>
                  <a:pt x="1768" y="821"/>
                </a:lnTo>
                <a:lnTo>
                  <a:pt x="1785" y="802"/>
                </a:lnTo>
                <a:lnTo>
                  <a:pt x="1792" y="792"/>
                </a:lnTo>
                <a:lnTo>
                  <a:pt x="1800" y="782"/>
                </a:lnTo>
                <a:lnTo>
                  <a:pt x="1814" y="761"/>
                </a:lnTo>
                <a:lnTo>
                  <a:pt x="1795" y="769"/>
                </a:lnTo>
                <a:lnTo>
                  <a:pt x="1776" y="777"/>
                </a:lnTo>
                <a:lnTo>
                  <a:pt x="1757" y="783"/>
                </a:lnTo>
                <a:lnTo>
                  <a:pt x="1737" y="789"/>
                </a:lnTo>
                <a:lnTo>
                  <a:pt x="1717" y="794"/>
                </a:lnTo>
                <a:lnTo>
                  <a:pt x="1696" y="799"/>
                </a:lnTo>
                <a:lnTo>
                  <a:pt x="1675" y="802"/>
                </a:lnTo>
                <a:lnTo>
                  <a:pt x="1654" y="805"/>
                </a:lnTo>
                <a:lnTo>
                  <a:pt x="1665" y="799"/>
                </a:lnTo>
                <a:lnTo>
                  <a:pt x="1675" y="792"/>
                </a:lnTo>
                <a:lnTo>
                  <a:pt x="1685" y="784"/>
                </a:lnTo>
                <a:lnTo>
                  <a:pt x="1695" y="776"/>
                </a:lnTo>
                <a:lnTo>
                  <a:pt x="1704" y="767"/>
                </a:lnTo>
                <a:lnTo>
                  <a:pt x="1713" y="759"/>
                </a:lnTo>
                <a:lnTo>
                  <a:pt x="1721" y="749"/>
                </a:lnTo>
                <a:lnTo>
                  <a:pt x="1729" y="740"/>
                </a:lnTo>
                <a:lnTo>
                  <a:pt x="1733" y="735"/>
                </a:lnTo>
                <a:lnTo>
                  <a:pt x="1737" y="730"/>
                </a:lnTo>
                <a:lnTo>
                  <a:pt x="1744" y="719"/>
                </a:lnTo>
                <a:lnTo>
                  <a:pt x="1751" y="709"/>
                </a:lnTo>
                <a:lnTo>
                  <a:pt x="1757" y="697"/>
                </a:lnTo>
                <a:lnTo>
                  <a:pt x="1763" y="686"/>
                </a:lnTo>
                <a:lnTo>
                  <a:pt x="1768" y="674"/>
                </a:lnTo>
                <a:lnTo>
                  <a:pt x="1773" y="662"/>
                </a:lnTo>
                <a:lnTo>
                  <a:pt x="1777" y="650"/>
                </a:lnTo>
                <a:lnTo>
                  <a:pt x="1756" y="662"/>
                </a:lnTo>
                <a:lnTo>
                  <a:pt x="1735" y="672"/>
                </a:lnTo>
                <a:lnTo>
                  <a:pt x="1725" y="677"/>
                </a:lnTo>
                <a:lnTo>
                  <a:pt x="1714" y="682"/>
                </a:lnTo>
                <a:lnTo>
                  <a:pt x="1703" y="687"/>
                </a:lnTo>
                <a:lnTo>
                  <a:pt x="1692" y="691"/>
                </a:lnTo>
                <a:lnTo>
                  <a:pt x="1670" y="699"/>
                </a:lnTo>
                <a:lnTo>
                  <a:pt x="1647" y="707"/>
                </a:lnTo>
                <a:lnTo>
                  <a:pt x="1623" y="714"/>
                </a:lnTo>
                <a:lnTo>
                  <a:pt x="1612" y="716"/>
                </a:lnTo>
                <a:lnTo>
                  <a:pt x="1600" y="719"/>
                </a:lnTo>
                <a:lnTo>
                  <a:pt x="1590" y="709"/>
                </a:lnTo>
                <a:lnTo>
                  <a:pt x="1580" y="698"/>
                </a:lnTo>
                <a:lnTo>
                  <a:pt x="1569" y="690"/>
                </a:lnTo>
                <a:lnTo>
                  <a:pt x="1558" y="681"/>
                </a:lnTo>
                <a:lnTo>
                  <a:pt x="1546" y="673"/>
                </a:lnTo>
                <a:lnTo>
                  <a:pt x="1534" y="666"/>
                </a:lnTo>
                <a:lnTo>
                  <a:pt x="1522" y="659"/>
                </a:lnTo>
                <a:lnTo>
                  <a:pt x="1509" y="653"/>
                </a:lnTo>
                <a:lnTo>
                  <a:pt x="1496" y="648"/>
                </a:lnTo>
                <a:lnTo>
                  <a:pt x="1482" y="643"/>
                </a:lnTo>
                <a:lnTo>
                  <a:pt x="1469" y="639"/>
                </a:lnTo>
                <a:lnTo>
                  <a:pt x="1455" y="636"/>
                </a:lnTo>
                <a:lnTo>
                  <a:pt x="1440" y="633"/>
                </a:lnTo>
                <a:lnTo>
                  <a:pt x="1426" y="631"/>
                </a:lnTo>
                <a:lnTo>
                  <a:pt x="1411" y="630"/>
                </a:lnTo>
                <a:lnTo>
                  <a:pt x="1396" y="630"/>
                </a:lnTo>
                <a:lnTo>
                  <a:pt x="1382" y="630"/>
                </a:lnTo>
                <a:lnTo>
                  <a:pt x="1368" y="631"/>
                </a:lnTo>
                <a:lnTo>
                  <a:pt x="1354" y="633"/>
                </a:lnTo>
                <a:lnTo>
                  <a:pt x="1340" y="635"/>
                </a:lnTo>
                <a:lnTo>
                  <a:pt x="1326" y="638"/>
                </a:lnTo>
                <a:lnTo>
                  <a:pt x="1313" y="642"/>
                </a:lnTo>
                <a:lnTo>
                  <a:pt x="1300" y="647"/>
                </a:lnTo>
                <a:lnTo>
                  <a:pt x="1288" y="652"/>
                </a:lnTo>
                <a:lnTo>
                  <a:pt x="1275" y="657"/>
                </a:lnTo>
                <a:lnTo>
                  <a:pt x="1263" y="663"/>
                </a:lnTo>
                <a:lnTo>
                  <a:pt x="1251" y="670"/>
                </a:lnTo>
                <a:lnTo>
                  <a:pt x="1240" y="677"/>
                </a:lnTo>
                <a:lnTo>
                  <a:pt x="1229" y="685"/>
                </a:lnTo>
                <a:lnTo>
                  <a:pt x="1219" y="693"/>
                </a:lnTo>
                <a:lnTo>
                  <a:pt x="1209" y="702"/>
                </a:lnTo>
                <a:lnTo>
                  <a:pt x="1199" y="712"/>
                </a:lnTo>
                <a:lnTo>
                  <a:pt x="1190" y="722"/>
                </a:lnTo>
                <a:lnTo>
                  <a:pt x="1181" y="732"/>
                </a:lnTo>
                <a:lnTo>
                  <a:pt x="1173" y="743"/>
                </a:lnTo>
                <a:lnTo>
                  <a:pt x="1165" y="754"/>
                </a:lnTo>
                <a:lnTo>
                  <a:pt x="1158" y="765"/>
                </a:lnTo>
                <a:lnTo>
                  <a:pt x="1151" y="777"/>
                </a:lnTo>
                <a:lnTo>
                  <a:pt x="1145" y="789"/>
                </a:lnTo>
                <a:lnTo>
                  <a:pt x="1139" y="801"/>
                </a:lnTo>
                <a:lnTo>
                  <a:pt x="1134" y="814"/>
                </a:lnTo>
                <a:lnTo>
                  <a:pt x="1130" y="827"/>
                </a:lnTo>
                <a:lnTo>
                  <a:pt x="1126" y="840"/>
                </a:lnTo>
                <a:lnTo>
                  <a:pt x="1123" y="853"/>
                </a:lnTo>
                <a:lnTo>
                  <a:pt x="1120" y="867"/>
                </a:lnTo>
                <a:lnTo>
                  <a:pt x="1119" y="881"/>
                </a:lnTo>
                <a:lnTo>
                  <a:pt x="1117" y="895"/>
                </a:lnTo>
                <a:lnTo>
                  <a:pt x="1117" y="910"/>
                </a:lnTo>
                <a:lnTo>
                  <a:pt x="1118" y="926"/>
                </a:lnTo>
                <a:lnTo>
                  <a:pt x="1119" y="942"/>
                </a:lnTo>
                <a:lnTo>
                  <a:pt x="1121" y="958"/>
                </a:lnTo>
                <a:lnTo>
                  <a:pt x="1124" y="973"/>
                </a:lnTo>
                <a:lnTo>
                  <a:pt x="1103" y="972"/>
                </a:lnTo>
                <a:lnTo>
                  <a:pt x="1081" y="970"/>
                </a:lnTo>
                <a:lnTo>
                  <a:pt x="1060" y="967"/>
                </a:lnTo>
                <a:lnTo>
                  <a:pt x="1039" y="964"/>
                </a:lnTo>
                <a:lnTo>
                  <a:pt x="1018" y="961"/>
                </a:lnTo>
                <a:lnTo>
                  <a:pt x="997" y="956"/>
                </a:lnTo>
                <a:lnTo>
                  <a:pt x="976" y="952"/>
                </a:lnTo>
                <a:lnTo>
                  <a:pt x="956" y="946"/>
                </a:lnTo>
                <a:lnTo>
                  <a:pt x="936" y="941"/>
                </a:lnTo>
                <a:lnTo>
                  <a:pt x="915" y="934"/>
                </a:lnTo>
                <a:lnTo>
                  <a:pt x="895" y="928"/>
                </a:lnTo>
                <a:lnTo>
                  <a:pt x="876" y="920"/>
                </a:lnTo>
                <a:lnTo>
                  <a:pt x="857" y="913"/>
                </a:lnTo>
                <a:lnTo>
                  <a:pt x="838" y="904"/>
                </a:lnTo>
                <a:lnTo>
                  <a:pt x="819" y="896"/>
                </a:lnTo>
                <a:lnTo>
                  <a:pt x="801" y="886"/>
                </a:lnTo>
                <a:lnTo>
                  <a:pt x="782" y="877"/>
                </a:lnTo>
                <a:lnTo>
                  <a:pt x="764" y="867"/>
                </a:lnTo>
                <a:lnTo>
                  <a:pt x="747" y="856"/>
                </a:lnTo>
                <a:lnTo>
                  <a:pt x="730" y="845"/>
                </a:lnTo>
                <a:lnTo>
                  <a:pt x="713" y="834"/>
                </a:lnTo>
                <a:lnTo>
                  <a:pt x="696" y="822"/>
                </a:lnTo>
                <a:lnTo>
                  <a:pt x="680" y="810"/>
                </a:lnTo>
                <a:lnTo>
                  <a:pt x="664" y="797"/>
                </a:lnTo>
                <a:lnTo>
                  <a:pt x="648" y="784"/>
                </a:lnTo>
                <a:lnTo>
                  <a:pt x="633" y="770"/>
                </a:lnTo>
                <a:lnTo>
                  <a:pt x="618" y="756"/>
                </a:lnTo>
                <a:lnTo>
                  <a:pt x="603" y="742"/>
                </a:lnTo>
                <a:lnTo>
                  <a:pt x="589" y="728"/>
                </a:lnTo>
                <a:lnTo>
                  <a:pt x="575" y="713"/>
                </a:lnTo>
                <a:lnTo>
                  <a:pt x="561" y="696"/>
                </a:lnTo>
                <a:lnTo>
                  <a:pt x="548" y="681"/>
                </a:lnTo>
                <a:lnTo>
                  <a:pt x="540" y="696"/>
                </a:lnTo>
                <a:lnTo>
                  <a:pt x="536" y="706"/>
                </a:lnTo>
                <a:lnTo>
                  <a:pt x="532" y="714"/>
                </a:lnTo>
                <a:lnTo>
                  <a:pt x="526" y="731"/>
                </a:lnTo>
                <a:lnTo>
                  <a:pt x="520" y="748"/>
                </a:lnTo>
                <a:lnTo>
                  <a:pt x="516" y="766"/>
                </a:lnTo>
                <a:lnTo>
                  <a:pt x="515" y="775"/>
                </a:lnTo>
                <a:lnTo>
                  <a:pt x="513" y="784"/>
                </a:lnTo>
                <a:lnTo>
                  <a:pt x="511" y="803"/>
                </a:lnTo>
                <a:lnTo>
                  <a:pt x="511" y="812"/>
                </a:lnTo>
                <a:lnTo>
                  <a:pt x="511" y="822"/>
                </a:lnTo>
                <a:lnTo>
                  <a:pt x="511" y="840"/>
                </a:lnTo>
                <a:lnTo>
                  <a:pt x="513" y="858"/>
                </a:lnTo>
                <a:lnTo>
                  <a:pt x="516" y="875"/>
                </a:lnTo>
                <a:lnTo>
                  <a:pt x="519" y="892"/>
                </a:lnTo>
                <a:lnTo>
                  <a:pt x="524" y="909"/>
                </a:lnTo>
                <a:lnTo>
                  <a:pt x="530" y="925"/>
                </a:lnTo>
                <a:lnTo>
                  <a:pt x="537" y="940"/>
                </a:lnTo>
                <a:lnTo>
                  <a:pt x="545" y="956"/>
                </a:lnTo>
                <a:lnTo>
                  <a:pt x="553" y="970"/>
                </a:lnTo>
                <a:lnTo>
                  <a:pt x="563" y="984"/>
                </a:lnTo>
                <a:lnTo>
                  <a:pt x="573" y="998"/>
                </a:lnTo>
                <a:lnTo>
                  <a:pt x="584" y="1010"/>
                </a:lnTo>
                <a:lnTo>
                  <a:pt x="590" y="1016"/>
                </a:lnTo>
                <a:lnTo>
                  <a:pt x="595" y="1022"/>
                </a:lnTo>
                <a:lnTo>
                  <a:pt x="602" y="1028"/>
                </a:lnTo>
                <a:lnTo>
                  <a:pt x="608" y="1034"/>
                </a:lnTo>
                <a:lnTo>
                  <a:pt x="621" y="1044"/>
                </a:lnTo>
                <a:lnTo>
                  <a:pt x="628" y="1049"/>
                </a:lnTo>
                <a:lnTo>
                  <a:pt x="635" y="1054"/>
                </a:lnTo>
                <a:lnTo>
                  <a:pt x="618" y="1053"/>
                </a:lnTo>
                <a:lnTo>
                  <a:pt x="601" y="1051"/>
                </a:lnTo>
                <a:lnTo>
                  <a:pt x="585" y="1048"/>
                </a:lnTo>
                <a:lnTo>
                  <a:pt x="568" y="1044"/>
                </a:lnTo>
                <a:lnTo>
                  <a:pt x="561" y="1042"/>
                </a:lnTo>
                <a:lnTo>
                  <a:pt x="553" y="1039"/>
                </a:lnTo>
                <a:lnTo>
                  <a:pt x="538" y="1033"/>
                </a:lnTo>
                <a:lnTo>
                  <a:pt x="530" y="1030"/>
                </a:lnTo>
                <a:lnTo>
                  <a:pt x="523" y="1027"/>
                </a:lnTo>
                <a:lnTo>
                  <a:pt x="515" y="1023"/>
                </a:lnTo>
                <a:lnTo>
                  <a:pt x="508" y="1019"/>
                </a:lnTo>
                <a:lnTo>
                  <a:pt x="508" y="1023"/>
                </a:lnTo>
                <a:lnTo>
                  <a:pt x="509" y="1035"/>
                </a:lnTo>
                <a:lnTo>
                  <a:pt x="509" y="1048"/>
                </a:lnTo>
                <a:lnTo>
                  <a:pt x="511" y="1060"/>
                </a:lnTo>
                <a:lnTo>
                  <a:pt x="513" y="1072"/>
                </a:lnTo>
                <a:lnTo>
                  <a:pt x="515" y="1084"/>
                </a:lnTo>
                <a:lnTo>
                  <a:pt x="517" y="1090"/>
                </a:lnTo>
                <a:lnTo>
                  <a:pt x="518" y="1096"/>
                </a:lnTo>
                <a:lnTo>
                  <a:pt x="521" y="1108"/>
                </a:lnTo>
                <a:lnTo>
                  <a:pt x="525" y="1119"/>
                </a:lnTo>
                <a:lnTo>
                  <a:pt x="530" y="1130"/>
                </a:lnTo>
                <a:lnTo>
                  <a:pt x="535" y="1141"/>
                </a:lnTo>
                <a:lnTo>
                  <a:pt x="540" y="1152"/>
                </a:lnTo>
                <a:lnTo>
                  <a:pt x="545" y="1162"/>
                </a:lnTo>
                <a:lnTo>
                  <a:pt x="552" y="1172"/>
                </a:lnTo>
                <a:lnTo>
                  <a:pt x="558" y="1182"/>
                </a:lnTo>
                <a:lnTo>
                  <a:pt x="565" y="1191"/>
                </a:lnTo>
                <a:lnTo>
                  <a:pt x="572" y="1201"/>
                </a:lnTo>
                <a:lnTo>
                  <a:pt x="580" y="1209"/>
                </a:lnTo>
                <a:lnTo>
                  <a:pt x="588" y="1218"/>
                </a:lnTo>
                <a:lnTo>
                  <a:pt x="596" y="1226"/>
                </a:lnTo>
                <a:lnTo>
                  <a:pt x="605" y="1234"/>
                </a:lnTo>
                <a:lnTo>
                  <a:pt x="614" y="1242"/>
                </a:lnTo>
                <a:lnTo>
                  <a:pt x="624" y="1249"/>
                </a:lnTo>
                <a:lnTo>
                  <a:pt x="633" y="1255"/>
                </a:lnTo>
                <a:lnTo>
                  <a:pt x="643" y="1262"/>
                </a:lnTo>
                <a:lnTo>
                  <a:pt x="654" y="1268"/>
                </a:lnTo>
                <a:lnTo>
                  <a:pt x="664" y="1273"/>
                </a:lnTo>
                <a:lnTo>
                  <a:pt x="675" y="1278"/>
                </a:lnTo>
                <a:lnTo>
                  <a:pt x="686" y="1283"/>
                </a:lnTo>
                <a:lnTo>
                  <a:pt x="697" y="1287"/>
                </a:lnTo>
                <a:lnTo>
                  <a:pt x="709" y="1290"/>
                </a:lnTo>
                <a:lnTo>
                  <a:pt x="720" y="1294"/>
                </a:lnTo>
                <a:lnTo>
                  <a:pt x="732" y="1296"/>
                </a:lnTo>
                <a:lnTo>
                  <a:pt x="714" y="1300"/>
                </a:lnTo>
                <a:lnTo>
                  <a:pt x="705" y="1302"/>
                </a:lnTo>
                <a:lnTo>
                  <a:pt x="696" y="1304"/>
                </a:lnTo>
                <a:lnTo>
                  <a:pt x="678" y="1305"/>
                </a:lnTo>
                <a:lnTo>
                  <a:pt x="659" y="1306"/>
                </a:lnTo>
                <a:lnTo>
                  <a:pt x="645" y="1306"/>
                </a:lnTo>
                <a:lnTo>
                  <a:pt x="632" y="1305"/>
                </a:lnTo>
                <a:lnTo>
                  <a:pt x="619" y="1303"/>
                </a:lnTo>
                <a:lnTo>
                  <a:pt x="606" y="1301"/>
                </a:lnTo>
                <a:lnTo>
                  <a:pt x="610" y="1311"/>
                </a:lnTo>
                <a:lnTo>
                  <a:pt x="614" y="1321"/>
                </a:lnTo>
                <a:lnTo>
                  <a:pt x="618" y="1331"/>
                </a:lnTo>
                <a:lnTo>
                  <a:pt x="623" y="1341"/>
                </a:lnTo>
                <a:lnTo>
                  <a:pt x="628" y="1351"/>
                </a:lnTo>
                <a:lnTo>
                  <a:pt x="633" y="1360"/>
                </a:lnTo>
                <a:lnTo>
                  <a:pt x="639" y="1369"/>
                </a:lnTo>
                <a:lnTo>
                  <a:pt x="645" y="1378"/>
                </a:lnTo>
                <a:lnTo>
                  <a:pt x="658" y="1395"/>
                </a:lnTo>
                <a:lnTo>
                  <a:pt x="665" y="1403"/>
                </a:lnTo>
                <a:lnTo>
                  <a:pt x="672" y="1410"/>
                </a:lnTo>
                <a:lnTo>
                  <a:pt x="680" y="1418"/>
                </a:lnTo>
                <a:lnTo>
                  <a:pt x="687" y="1425"/>
                </a:lnTo>
                <a:lnTo>
                  <a:pt x="696" y="1432"/>
                </a:lnTo>
                <a:lnTo>
                  <a:pt x="704" y="1439"/>
                </a:lnTo>
                <a:lnTo>
                  <a:pt x="722" y="1451"/>
                </a:lnTo>
                <a:lnTo>
                  <a:pt x="731" y="1456"/>
                </a:lnTo>
                <a:lnTo>
                  <a:pt x="740" y="1462"/>
                </a:lnTo>
                <a:lnTo>
                  <a:pt x="750" y="1467"/>
                </a:lnTo>
                <a:lnTo>
                  <a:pt x="759" y="1471"/>
                </a:lnTo>
                <a:lnTo>
                  <a:pt x="769" y="1475"/>
                </a:lnTo>
                <a:lnTo>
                  <a:pt x="780" y="1479"/>
                </a:lnTo>
                <a:lnTo>
                  <a:pt x="790" y="1483"/>
                </a:lnTo>
                <a:lnTo>
                  <a:pt x="800" y="1486"/>
                </a:lnTo>
                <a:lnTo>
                  <a:pt x="811" y="1488"/>
                </a:lnTo>
                <a:lnTo>
                  <a:pt x="822" y="1490"/>
                </a:lnTo>
                <a:lnTo>
                  <a:pt x="833" y="1492"/>
                </a:lnTo>
                <a:lnTo>
                  <a:pt x="844" y="1493"/>
                </a:lnTo>
                <a:lnTo>
                  <a:pt x="855" y="1494"/>
                </a:lnTo>
                <a:lnTo>
                  <a:pt x="867" y="1495"/>
                </a:lnTo>
                <a:lnTo>
                  <a:pt x="849" y="1508"/>
                </a:lnTo>
                <a:lnTo>
                  <a:pt x="830" y="1521"/>
                </a:lnTo>
                <a:lnTo>
                  <a:pt x="811" y="1534"/>
                </a:lnTo>
                <a:lnTo>
                  <a:pt x="791" y="1545"/>
                </a:lnTo>
                <a:lnTo>
                  <a:pt x="770" y="1556"/>
                </a:lnTo>
                <a:lnTo>
                  <a:pt x="760" y="1561"/>
                </a:lnTo>
                <a:lnTo>
                  <a:pt x="750" y="1565"/>
                </a:lnTo>
                <a:lnTo>
                  <a:pt x="739" y="1570"/>
                </a:lnTo>
                <a:lnTo>
                  <a:pt x="728" y="1574"/>
                </a:lnTo>
                <a:lnTo>
                  <a:pt x="707" y="1583"/>
                </a:lnTo>
                <a:lnTo>
                  <a:pt x="685" y="1590"/>
                </a:lnTo>
                <a:lnTo>
                  <a:pt x="673" y="1593"/>
                </a:lnTo>
                <a:lnTo>
                  <a:pt x="662" y="1596"/>
                </a:lnTo>
                <a:lnTo>
                  <a:pt x="639" y="1602"/>
                </a:lnTo>
                <a:lnTo>
                  <a:pt x="616" y="1606"/>
                </a:lnTo>
                <a:lnTo>
                  <a:pt x="593" y="1610"/>
                </a:lnTo>
                <a:lnTo>
                  <a:pt x="569" y="1612"/>
                </a:lnTo>
                <a:lnTo>
                  <a:pt x="545" y="1614"/>
                </a:lnTo>
                <a:lnTo>
                  <a:pt x="520" y="1614"/>
                </a:lnTo>
                <a:lnTo>
                  <a:pt x="503" y="1614"/>
                </a:lnTo>
                <a:lnTo>
                  <a:pt x="487" y="1613"/>
                </a:lnTo>
                <a:lnTo>
                  <a:pt x="470" y="1612"/>
                </a:lnTo>
                <a:lnTo>
                  <a:pt x="454" y="1610"/>
                </a:lnTo>
                <a:lnTo>
                  <a:pt x="477" y="1625"/>
                </a:lnTo>
                <a:lnTo>
                  <a:pt x="501" y="1638"/>
                </a:lnTo>
                <a:lnTo>
                  <a:pt x="513" y="1645"/>
                </a:lnTo>
                <a:lnTo>
                  <a:pt x="526" y="1651"/>
                </a:lnTo>
                <a:lnTo>
                  <a:pt x="538" y="1657"/>
                </a:lnTo>
                <a:lnTo>
                  <a:pt x="550" y="1663"/>
                </a:lnTo>
                <a:lnTo>
                  <a:pt x="576" y="1674"/>
                </a:lnTo>
                <a:lnTo>
                  <a:pt x="602" y="1685"/>
                </a:lnTo>
                <a:lnTo>
                  <a:pt x="628" y="1694"/>
                </a:lnTo>
                <a:lnTo>
                  <a:pt x="655" y="1703"/>
                </a:lnTo>
                <a:lnTo>
                  <a:pt x="682" y="1710"/>
                </a:lnTo>
                <a:lnTo>
                  <a:pt x="709" y="1717"/>
                </a:lnTo>
                <a:lnTo>
                  <a:pt x="737" y="1723"/>
                </a:lnTo>
                <a:lnTo>
                  <a:pt x="765" y="1727"/>
                </a:lnTo>
                <a:lnTo>
                  <a:pt x="794" y="1731"/>
                </a:lnTo>
                <a:lnTo>
                  <a:pt x="823" y="1734"/>
                </a:lnTo>
                <a:lnTo>
                  <a:pt x="852" y="1735"/>
                </a:lnTo>
                <a:lnTo>
                  <a:pt x="881" y="1736"/>
                </a:lnTo>
                <a:close/>
                <a:moveTo>
                  <a:pt x="0" y="1135"/>
                </a:moveTo>
                <a:lnTo>
                  <a:pt x="0" y="1106"/>
                </a:lnTo>
                <a:lnTo>
                  <a:pt x="1" y="1077"/>
                </a:lnTo>
                <a:lnTo>
                  <a:pt x="3" y="1048"/>
                </a:lnTo>
                <a:lnTo>
                  <a:pt x="6" y="1019"/>
                </a:lnTo>
                <a:lnTo>
                  <a:pt x="9" y="991"/>
                </a:lnTo>
                <a:lnTo>
                  <a:pt x="13" y="962"/>
                </a:lnTo>
                <a:lnTo>
                  <a:pt x="17" y="934"/>
                </a:lnTo>
                <a:lnTo>
                  <a:pt x="23" y="907"/>
                </a:lnTo>
                <a:lnTo>
                  <a:pt x="29" y="879"/>
                </a:lnTo>
                <a:lnTo>
                  <a:pt x="35" y="852"/>
                </a:lnTo>
                <a:lnTo>
                  <a:pt x="43" y="825"/>
                </a:lnTo>
                <a:lnTo>
                  <a:pt x="51" y="798"/>
                </a:lnTo>
                <a:lnTo>
                  <a:pt x="59" y="771"/>
                </a:lnTo>
                <a:lnTo>
                  <a:pt x="69" y="745"/>
                </a:lnTo>
                <a:lnTo>
                  <a:pt x="78" y="719"/>
                </a:lnTo>
                <a:lnTo>
                  <a:pt x="89" y="693"/>
                </a:lnTo>
                <a:lnTo>
                  <a:pt x="100" y="668"/>
                </a:lnTo>
                <a:lnTo>
                  <a:pt x="112" y="643"/>
                </a:lnTo>
                <a:lnTo>
                  <a:pt x="124" y="618"/>
                </a:lnTo>
                <a:lnTo>
                  <a:pt x="137" y="594"/>
                </a:lnTo>
                <a:lnTo>
                  <a:pt x="150" y="570"/>
                </a:lnTo>
                <a:lnTo>
                  <a:pt x="164" y="546"/>
                </a:lnTo>
                <a:lnTo>
                  <a:pt x="178" y="523"/>
                </a:lnTo>
                <a:lnTo>
                  <a:pt x="193" y="500"/>
                </a:lnTo>
                <a:lnTo>
                  <a:pt x="209" y="478"/>
                </a:lnTo>
                <a:lnTo>
                  <a:pt x="225" y="456"/>
                </a:lnTo>
                <a:lnTo>
                  <a:pt x="242" y="434"/>
                </a:lnTo>
                <a:lnTo>
                  <a:pt x="259" y="413"/>
                </a:lnTo>
                <a:lnTo>
                  <a:pt x="276" y="392"/>
                </a:lnTo>
                <a:lnTo>
                  <a:pt x="294" y="372"/>
                </a:lnTo>
                <a:lnTo>
                  <a:pt x="313" y="352"/>
                </a:lnTo>
                <a:lnTo>
                  <a:pt x="332" y="332"/>
                </a:lnTo>
                <a:lnTo>
                  <a:pt x="351" y="313"/>
                </a:lnTo>
                <a:lnTo>
                  <a:pt x="371" y="295"/>
                </a:lnTo>
                <a:lnTo>
                  <a:pt x="392" y="277"/>
                </a:lnTo>
                <a:lnTo>
                  <a:pt x="412" y="259"/>
                </a:lnTo>
                <a:lnTo>
                  <a:pt x="434" y="242"/>
                </a:lnTo>
                <a:lnTo>
                  <a:pt x="455" y="226"/>
                </a:lnTo>
                <a:lnTo>
                  <a:pt x="477" y="209"/>
                </a:lnTo>
                <a:lnTo>
                  <a:pt x="500" y="194"/>
                </a:lnTo>
                <a:lnTo>
                  <a:pt x="522" y="179"/>
                </a:lnTo>
                <a:lnTo>
                  <a:pt x="546" y="164"/>
                </a:lnTo>
                <a:lnTo>
                  <a:pt x="569" y="151"/>
                </a:lnTo>
                <a:lnTo>
                  <a:pt x="593" y="137"/>
                </a:lnTo>
                <a:lnTo>
                  <a:pt x="617" y="124"/>
                </a:lnTo>
                <a:lnTo>
                  <a:pt x="642" y="112"/>
                </a:lnTo>
                <a:lnTo>
                  <a:pt x="667" y="100"/>
                </a:lnTo>
                <a:lnTo>
                  <a:pt x="692" y="89"/>
                </a:lnTo>
                <a:lnTo>
                  <a:pt x="718" y="79"/>
                </a:lnTo>
                <a:lnTo>
                  <a:pt x="744" y="69"/>
                </a:lnTo>
                <a:lnTo>
                  <a:pt x="770" y="60"/>
                </a:lnTo>
                <a:lnTo>
                  <a:pt x="796" y="51"/>
                </a:lnTo>
                <a:lnTo>
                  <a:pt x="823" y="43"/>
                </a:lnTo>
                <a:lnTo>
                  <a:pt x="850" y="36"/>
                </a:lnTo>
                <a:lnTo>
                  <a:pt x="878" y="29"/>
                </a:lnTo>
                <a:lnTo>
                  <a:pt x="905" y="23"/>
                </a:lnTo>
                <a:lnTo>
                  <a:pt x="934" y="18"/>
                </a:lnTo>
                <a:lnTo>
                  <a:pt x="962" y="13"/>
                </a:lnTo>
                <a:lnTo>
                  <a:pt x="990" y="9"/>
                </a:lnTo>
                <a:lnTo>
                  <a:pt x="1019" y="6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5" y="0"/>
                </a:lnTo>
                <a:lnTo>
                  <a:pt x="1164" y="1"/>
                </a:lnTo>
                <a:lnTo>
                  <a:pt x="1193" y="2"/>
                </a:lnTo>
                <a:lnTo>
                  <a:pt x="1222" y="4"/>
                </a:lnTo>
                <a:lnTo>
                  <a:pt x="1251" y="6"/>
                </a:lnTo>
                <a:lnTo>
                  <a:pt x="1279" y="9"/>
                </a:lnTo>
                <a:lnTo>
                  <a:pt x="1307" y="13"/>
                </a:lnTo>
                <a:lnTo>
                  <a:pt x="1335" y="18"/>
                </a:lnTo>
                <a:lnTo>
                  <a:pt x="1363" y="23"/>
                </a:lnTo>
                <a:lnTo>
                  <a:pt x="1391" y="29"/>
                </a:lnTo>
                <a:lnTo>
                  <a:pt x="1418" y="36"/>
                </a:lnTo>
                <a:lnTo>
                  <a:pt x="1445" y="43"/>
                </a:lnTo>
                <a:lnTo>
                  <a:pt x="1472" y="51"/>
                </a:lnTo>
                <a:lnTo>
                  <a:pt x="1498" y="60"/>
                </a:lnTo>
                <a:lnTo>
                  <a:pt x="1524" y="69"/>
                </a:lnTo>
                <a:lnTo>
                  <a:pt x="1550" y="79"/>
                </a:lnTo>
                <a:lnTo>
                  <a:pt x="1576" y="89"/>
                </a:lnTo>
                <a:lnTo>
                  <a:pt x="1601" y="100"/>
                </a:lnTo>
                <a:lnTo>
                  <a:pt x="1626" y="112"/>
                </a:lnTo>
                <a:lnTo>
                  <a:pt x="1651" y="124"/>
                </a:lnTo>
                <a:lnTo>
                  <a:pt x="1675" y="137"/>
                </a:lnTo>
                <a:lnTo>
                  <a:pt x="1699" y="151"/>
                </a:lnTo>
                <a:lnTo>
                  <a:pt x="1723" y="164"/>
                </a:lnTo>
                <a:lnTo>
                  <a:pt x="1746" y="179"/>
                </a:lnTo>
                <a:lnTo>
                  <a:pt x="1769" y="194"/>
                </a:lnTo>
                <a:lnTo>
                  <a:pt x="1791" y="209"/>
                </a:lnTo>
                <a:lnTo>
                  <a:pt x="1813" y="226"/>
                </a:lnTo>
                <a:lnTo>
                  <a:pt x="1835" y="242"/>
                </a:lnTo>
                <a:lnTo>
                  <a:pt x="1856" y="259"/>
                </a:lnTo>
                <a:lnTo>
                  <a:pt x="1877" y="277"/>
                </a:lnTo>
                <a:lnTo>
                  <a:pt x="1897" y="295"/>
                </a:lnTo>
                <a:lnTo>
                  <a:pt x="1917" y="313"/>
                </a:lnTo>
                <a:lnTo>
                  <a:pt x="1936" y="332"/>
                </a:lnTo>
                <a:lnTo>
                  <a:pt x="1955" y="352"/>
                </a:lnTo>
                <a:lnTo>
                  <a:pt x="1974" y="372"/>
                </a:lnTo>
                <a:lnTo>
                  <a:pt x="1992" y="392"/>
                </a:lnTo>
                <a:lnTo>
                  <a:pt x="2010" y="413"/>
                </a:lnTo>
                <a:lnTo>
                  <a:pt x="2027" y="434"/>
                </a:lnTo>
                <a:lnTo>
                  <a:pt x="2043" y="456"/>
                </a:lnTo>
                <a:lnTo>
                  <a:pt x="2059" y="478"/>
                </a:lnTo>
                <a:lnTo>
                  <a:pt x="2075" y="500"/>
                </a:lnTo>
                <a:lnTo>
                  <a:pt x="2090" y="523"/>
                </a:lnTo>
                <a:lnTo>
                  <a:pt x="2104" y="546"/>
                </a:lnTo>
                <a:lnTo>
                  <a:pt x="2118" y="570"/>
                </a:lnTo>
                <a:lnTo>
                  <a:pt x="2132" y="594"/>
                </a:lnTo>
                <a:lnTo>
                  <a:pt x="2144" y="618"/>
                </a:lnTo>
                <a:lnTo>
                  <a:pt x="2157" y="643"/>
                </a:lnTo>
                <a:lnTo>
                  <a:pt x="2168" y="668"/>
                </a:lnTo>
                <a:lnTo>
                  <a:pt x="2179" y="693"/>
                </a:lnTo>
                <a:lnTo>
                  <a:pt x="2190" y="719"/>
                </a:lnTo>
                <a:lnTo>
                  <a:pt x="2200" y="745"/>
                </a:lnTo>
                <a:lnTo>
                  <a:pt x="2209" y="771"/>
                </a:lnTo>
                <a:lnTo>
                  <a:pt x="2217" y="798"/>
                </a:lnTo>
                <a:lnTo>
                  <a:pt x="2225" y="825"/>
                </a:lnTo>
                <a:lnTo>
                  <a:pt x="2233" y="852"/>
                </a:lnTo>
                <a:lnTo>
                  <a:pt x="2239" y="879"/>
                </a:lnTo>
                <a:lnTo>
                  <a:pt x="2245" y="907"/>
                </a:lnTo>
                <a:lnTo>
                  <a:pt x="2251" y="934"/>
                </a:lnTo>
                <a:lnTo>
                  <a:pt x="2255" y="962"/>
                </a:lnTo>
                <a:lnTo>
                  <a:pt x="2259" y="991"/>
                </a:lnTo>
                <a:lnTo>
                  <a:pt x="2263" y="1019"/>
                </a:lnTo>
                <a:lnTo>
                  <a:pt x="2265" y="1048"/>
                </a:lnTo>
                <a:lnTo>
                  <a:pt x="2267" y="1077"/>
                </a:lnTo>
                <a:lnTo>
                  <a:pt x="2268" y="1106"/>
                </a:lnTo>
                <a:lnTo>
                  <a:pt x="2268" y="1135"/>
                </a:lnTo>
                <a:lnTo>
                  <a:pt x="2268" y="1164"/>
                </a:lnTo>
                <a:lnTo>
                  <a:pt x="2267" y="1193"/>
                </a:lnTo>
                <a:lnTo>
                  <a:pt x="2265" y="1222"/>
                </a:lnTo>
                <a:lnTo>
                  <a:pt x="2263" y="1251"/>
                </a:lnTo>
                <a:lnTo>
                  <a:pt x="2259" y="1280"/>
                </a:lnTo>
                <a:lnTo>
                  <a:pt x="2255" y="1308"/>
                </a:lnTo>
                <a:lnTo>
                  <a:pt x="2251" y="1336"/>
                </a:lnTo>
                <a:lnTo>
                  <a:pt x="2245" y="1364"/>
                </a:lnTo>
                <a:lnTo>
                  <a:pt x="2239" y="1391"/>
                </a:lnTo>
                <a:lnTo>
                  <a:pt x="2233" y="1419"/>
                </a:lnTo>
                <a:lnTo>
                  <a:pt x="2225" y="1446"/>
                </a:lnTo>
                <a:lnTo>
                  <a:pt x="2217" y="1472"/>
                </a:lnTo>
                <a:lnTo>
                  <a:pt x="2209" y="1499"/>
                </a:lnTo>
                <a:lnTo>
                  <a:pt x="2200" y="1525"/>
                </a:lnTo>
                <a:lnTo>
                  <a:pt x="2190" y="1551"/>
                </a:lnTo>
                <a:lnTo>
                  <a:pt x="2179" y="1576"/>
                </a:lnTo>
                <a:lnTo>
                  <a:pt x="2168" y="1602"/>
                </a:lnTo>
                <a:lnTo>
                  <a:pt x="2157" y="1627"/>
                </a:lnTo>
                <a:lnTo>
                  <a:pt x="2144" y="1651"/>
                </a:lnTo>
                <a:lnTo>
                  <a:pt x="2132" y="1676"/>
                </a:lnTo>
                <a:lnTo>
                  <a:pt x="2118" y="1700"/>
                </a:lnTo>
                <a:lnTo>
                  <a:pt x="2104" y="1723"/>
                </a:lnTo>
                <a:lnTo>
                  <a:pt x="2090" y="1746"/>
                </a:lnTo>
                <a:lnTo>
                  <a:pt x="2075" y="1769"/>
                </a:lnTo>
                <a:lnTo>
                  <a:pt x="2059" y="1792"/>
                </a:lnTo>
                <a:lnTo>
                  <a:pt x="2043" y="1814"/>
                </a:lnTo>
                <a:lnTo>
                  <a:pt x="2027" y="1835"/>
                </a:lnTo>
                <a:lnTo>
                  <a:pt x="2010" y="1856"/>
                </a:lnTo>
                <a:lnTo>
                  <a:pt x="1992" y="1877"/>
                </a:lnTo>
                <a:lnTo>
                  <a:pt x="1974" y="1898"/>
                </a:lnTo>
                <a:lnTo>
                  <a:pt x="1955" y="1917"/>
                </a:lnTo>
                <a:lnTo>
                  <a:pt x="1936" y="1937"/>
                </a:lnTo>
                <a:lnTo>
                  <a:pt x="1917" y="1956"/>
                </a:lnTo>
                <a:lnTo>
                  <a:pt x="1897" y="1974"/>
                </a:lnTo>
                <a:lnTo>
                  <a:pt x="1877" y="1993"/>
                </a:lnTo>
                <a:lnTo>
                  <a:pt x="1856" y="2010"/>
                </a:lnTo>
                <a:lnTo>
                  <a:pt x="1835" y="2027"/>
                </a:lnTo>
                <a:lnTo>
                  <a:pt x="1813" y="2044"/>
                </a:lnTo>
                <a:lnTo>
                  <a:pt x="1791" y="2060"/>
                </a:lnTo>
                <a:lnTo>
                  <a:pt x="1769" y="2075"/>
                </a:lnTo>
                <a:lnTo>
                  <a:pt x="1746" y="2090"/>
                </a:lnTo>
                <a:lnTo>
                  <a:pt x="1723" y="2105"/>
                </a:lnTo>
                <a:lnTo>
                  <a:pt x="1699" y="2119"/>
                </a:lnTo>
                <a:lnTo>
                  <a:pt x="1675" y="2133"/>
                </a:lnTo>
                <a:lnTo>
                  <a:pt x="1651" y="2146"/>
                </a:lnTo>
                <a:lnTo>
                  <a:pt x="1626" y="2158"/>
                </a:lnTo>
                <a:lnTo>
                  <a:pt x="1601" y="2170"/>
                </a:lnTo>
                <a:lnTo>
                  <a:pt x="1576" y="2181"/>
                </a:lnTo>
                <a:lnTo>
                  <a:pt x="1550" y="2191"/>
                </a:lnTo>
                <a:lnTo>
                  <a:pt x="1524" y="2201"/>
                </a:lnTo>
                <a:lnTo>
                  <a:pt x="1498" y="2210"/>
                </a:lnTo>
                <a:lnTo>
                  <a:pt x="1472" y="2219"/>
                </a:lnTo>
                <a:lnTo>
                  <a:pt x="1445" y="2227"/>
                </a:lnTo>
                <a:lnTo>
                  <a:pt x="1418" y="2234"/>
                </a:lnTo>
                <a:lnTo>
                  <a:pt x="1391" y="2241"/>
                </a:lnTo>
                <a:lnTo>
                  <a:pt x="1363" y="2247"/>
                </a:lnTo>
                <a:lnTo>
                  <a:pt x="1335" y="2252"/>
                </a:lnTo>
                <a:lnTo>
                  <a:pt x="1307" y="2257"/>
                </a:lnTo>
                <a:lnTo>
                  <a:pt x="1279" y="2261"/>
                </a:lnTo>
                <a:lnTo>
                  <a:pt x="1251" y="2264"/>
                </a:lnTo>
                <a:lnTo>
                  <a:pt x="1222" y="2267"/>
                </a:lnTo>
                <a:lnTo>
                  <a:pt x="1193" y="2269"/>
                </a:lnTo>
                <a:lnTo>
                  <a:pt x="1164" y="2270"/>
                </a:lnTo>
                <a:lnTo>
                  <a:pt x="1135" y="2270"/>
                </a:lnTo>
                <a:lnTo>
                  <a:pt x="1105" y="2270"/>
                </a:lnTo>
                <a:lnTo>
                  <a:pt x="1076" y="2269"/>
                </a:lnTo>
                <a:lnTo>
                  <a:pt x="1047" y="2267"/>
                </a:lnTo>
                <a:lnTo>
                  <a:pt x="1019" y="2264"/>
                </a:lnTo>
                <a:lnTo>
                  <a:pt x="990" y="2261"/>
                </a:lnTo>
                <a:lnTo>
                  <a:pt x="962" y="2257"/>
                </a:lnTo>
                <a:lnTo>
                  <a:pt x="934" y="2252"/>
                </a:lnTo>
                <a:lnTo>
                  <a:pt x="905" y="2247"/>
                </a:lnTo>
                <a:lnTo>
                  <a:pt x="878" y="2241"/>
                </a:lnTo>
                <a:lnTo>
                  <a:pt x="850" y="2234"/>
                </a:lnTo>
                <a:lnTo>
                  <a:pt x="823" y="2227"/>
                </a:lnTo>
                <a:lnTo>
                  <a:pt x="796" y="2219"/>
                </a:lnTo>
                <a:lnTo>
                  <a:pt x="770" y="2210"/>
                </a:lnTo>
                <a:lnTo>
                  <a:pt x="744" y="2201"/>
                </a:lnTo>
                <a:lnTo>
                  <a:pt x="718" y="2191"/>
                </a:lnTo>
                <a:lnTo>
                  <a:pt x="692" y="2181"/>
                </a:lnTo>
                <a:lnTo>
                  <a:pt x="667" y="2170"/>
                </a:lnTo>
                <a:lnTo>
                  <a:pt x="642" y="2158"/>
                </a:lnTo>
                <a:lnTo>
                  <a:pt x="617" y="2146"/>
                </a:lnTo>
                <a:lnTo>
                  <a:pt x="593" y="2133"/>
                </a:lnTo>
                <a:lnTo>
                  <a:pt x="569" y="2119"/>
                </a:lnTo>
                <a:lnTo>
                  <a:pt x="546" y="2105"/>
                </a:lnTo>
                <a:lnTo>
                  <a:pt x="522" y="2090"/>
                </a:lnTo>
                <a:lnTo>
                  <a:pt x="500" y="2075"/>
                </a:lnTo>
                <a:lnTo>
                  <a:pt x="477" y="2060"/>
                </a:lnTo>
                <a:lnTo>
                  <a:pt x="455" y="2044"/>
                </a:lnTo>
                <a:lnTo>
                  <a:pt x="434" y="2027"/>
                </a:lnTo>
                <a:lnTo>
                  <a:pt x="412" y="2010"/>
                </a:lnTo>
                <a:lnTo>
                  <a:pt x="392" y="1993"/>
                </a:lnTo>
                <a:lnTo>
                  <a:pt x="371" y="1974"/>
                </a:lnTo>
                <a:lnTo>
                  <a:pt x="351" y="1956"/>
                </a:lnTo>
                <a:lnTo>
                  <a:pt x="332" y="1937"/>
                </a:lnTo>
                <a:lnTo>
                  <a:pt x="313" y="1917"/>
                </a:lnTo>
                <a:lnTo>
                  <a:pt x="294" y="1898"/>
                </a:lnTo>
                <a:lnTo>
                  <a:pt x="276" y="1877"/>
                </a:lnTo>
                <a:lnTo>
                  <a:pt x="259" y="1856"/>
                </a:lnTo>
                <a:lnTo>
                  <a:pt x="242" y="1835"/>
                </a:lnTo>
                <a:lnTo>
                  <a:pt x="225" y="1814"/>
                </a:lnTo>
                <a:lnTo>
                  <a:pt x="209" y="1792"/>
                </a:lnTo>
                <a:lnTo>
                  <a:pt x="193" y="1769"/>
                </a:lnTo>
                <a:lnTo>
                  <a:pt x="178" y="1746"/>
                </a:lnTo>
                <a:lnTo>
                  <a:pt x="164" y="1723"/>
                </a:lnTo>
                <a:lnTo>
                  <a:pt x="150" y="1700"/>
                </a:lnTo>
                <a:lnTo>
                  <a:pt x="137" y="1676"/>
                </a:lnTo>
                <a:lnTo>
                  <a:pt x="124" y="1651"/>
                </a:lnTo>
                <a:lnTo>
                  <a:pt x="112" y="1627"/>
                </a:lnTo>
                <a:lnTo>
                  <a:pt x="100" y="1602"/>
                </a:lnTo>
                <a:lnTo>
                  <a:pt x="89" y="1576"/>
                </a:lnTo>
                <a:lnTo>
                  <a:pt x="78" y="1551"/>
                </a:lnTo>
                <a:lnTo>
                  <a:pt x="69" y="1525"/>
                </a:lnTo>
                <a:lnTo>
                  <a:pt x="59" y="1499"/>
                </a:lnTo>
                <a:lnTo>
                  <a:pt x="51" y="1472"/>
                </a:lnTo>
                <a:lnTo>
                  <a:pt x="43" y="1446"/>
                </a:lnTo>
                <a:lnTo>
                  <a:pt x="35" y="1419"/>
                </a:lnTo>
                <a:lnTo>
                  <a:pt x="29" y="1391"/>
                </a:lnTo>
                <a:lnTo>
                  <a:pt x="23" y="1364"/>
                </a:lnTo>
                <a:lnTo>
                  <a:pt x="17" y="1336"/>
                </a:lnTo>
                <a:lnTo>
                  <a:pt x="13" y="1308"/>
                </a:lnTo>
                <a:lnTo>
                  <a:pt x="9" y="1280"/>
                </a:lnTo>
                <a:lnTo>
                  <a:pt x="6" y="1251"/>
                </a:lnTo>
                <a:lnTo>
                  <a:pt x="3" y="1222"/>
                </a:lnTo>
                <a:lnTo>
                  <a:pt x="1" y="1193"/>
                </a:lnTo>
                <a:lnTo>
                  <a:pt x="0" y="1164"/>
                </a:lnTo>
                <a:lnTo>
                  <a:pt x="0" y="113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7" name="Freeform 8"/>
          <p:cNvSpPr>
            <a:spLocks noChangeAspect="1" noEditPoints="1"/>
          </p:cNvSpPr>
          <p:nvPr userDrawn="1"/>
        </p:nvSpPr>
        <p:spPr bwMode="auto">
          <a:xfrm>
            <a:off x="3215600" y="6273430"/>
            <a:ext cx="252000" cy="252000"/>
          </a:xfrm>
          <a:custGeom>
            <a:avLst/>
            <a:gdLst>
              <a:gd name="T0" fmla="*/ 731 w 2270"/>
              <a:gd name="T1" fmla="*/ 570 h 2270"/>
              <a:gd name="T2" fmla="*/ 800 w 2270"/>
              <a:gd name="T3" fmla="*/ 607 h 2270"/>
              <a:gd name="T4" fmla="*/ 834 w 2270"/>
              <a:gd name="T5" fmla="*/ 663 h 2270"/>
              <a:gd name="T6" fmla="*/ 838 w 2270"/>
              <a:gd name="T7" fmla="*/ 732 h 2270"/>
              <a:gd name="T8" fmla="*/ 800 w 2270"/>
              <a:gd name="T9" fmla="*/ 801 h 2270"/>
              <a:gd name="T10" fmla="*/ 744 w 2270"/>
              <a:gd name="T11" fmla="*/ 835 h 2270"/>
              <a:gd name="T12" fmla="*/ 663 w 2270"/>
              <a:gd name="T13" fmla="*/ 835 h 2270"/>
              <a:gd name="T14" fmla="*/ 603 w 2270"/>
              <a:gd name="T15" fmla="*/ 796 h 2270"/>
              <a:gd name="T16" fmla="*/ 572 w 2270"/>
              <a:gd name="T17" fmla="*/ 739 h 2270"/>
              <a:gd name="T18" fmla="*/ 573 w 2270"/>
              <a:gd name="T19" fmla="*/ 663 h 2270"/>
              <a:gd name="T20" fmla="*/ 612 w 2270"/>
              <a:gd name="T21" fmla="*/ 603 h 2270"/>
              <a:gd name="T22" fmla="*/ 670 w 2270"/>
              <a:gd name="T23" fmla="*/ 571 h 2270"/>
              <a:gd name="T24" fmla="*/ 1198 w 2270"/>
              <a:gd name="T25" fmla="*/ 1048 h 2270"/>
              <a:gd name="T26" fmla="*/ 1265 w 2270"/>
              <a:gd name="T27" fmla="*/ 974 h 2270"/>
              <a:gd name="T28" fmla="*/ 1351 w 2270"/>
              <a:gd name="T29" fmla="*/ 934 h 2270"/>
              <a:gd name="T30" fmla="*/ 1443 w 2270"/>
              <a:gd name="T31" fmla="*/ 926 h 2270"/>
              <a:gd name="T32" fmla="*/ 1566 w 2270"/>
              <a:gd name="T33" fmla="*/ 954 h 2270"/>
              <a:gd name="T34" fmla="*/ 1644 w 2270"/>
              <a:gd name="T35" fmla="*/ 1018 h 2270"/>
              <a:gd name="T36" fmla="*/ 1690 w 2270"/>
              <a:gd name="T37" fmla="*/ 1128 h 2270"/>
              <a:gd name="T38" fmla="*/ 1703 w 2270"/>
              <a:gd name="T39" fmla="*/ 1268 h 2270"/>
              <a:gd name="T40" fmla="*/ 1464 w 2270"/>
              <a:gd name="T41" fmla="*/ 1248 h 2270"/>
              <a:gd name="T42" fmla="*/ 1442 w 2270"/>
              <a:gd name="T43" fmla="*/ 1180 h 2270"/>
              <a:gd name="T44" fmla="*/ 1394 w 2270"/>
              <a:gd name="T45" fmla="*/ 1141 h 2270"/>
              <a:gd name="T46" fmla="*/ 1324 w 2270"/>
              <a:gd name="T47" fmla="*/ 1134 h 2270"/>
              <a:gd name="T48" fmla="*/ 1259 w 2270"/>
              <a:gd name="T49" fmla="*/ 1158 h 2270"/>
              <a:gd name="T50" fmla="*/ 1222 w 2270"/>
              <a:gd name="T51" fmla="*/ 1207 h 2270"/>
              <a:gd name="T52" fmla="*/ 1204 w 2270"/>
              <a:gd name="T53" fmla="*/ 1327 h 2270"/>
              <a:gd name="T54" fmla="*/ 6 w 2270"/>
              <a:gd name="T55" fmla="*/ 1019 h 2270"/>
              <a:gd name="T56" fmla="*/ 51 w 2270"/>
              <a:gd name="T57" fmla="*/ 798 h 2270"/>
              <a:gd name="T58" fmla="*/ 137 w 2270"/>
              <a:gd name="T59" fmla="*/ 594 h 2270"/>
              <a:gd name="T60" fmla="*/ 260 w 2270"/>
              <a:gd name="T61" fmla="*/ 413 h 2270"/>
              <a:gd name="T62" fmla="*/ 414 w 2270"/>
              <a:gd name="T63" fmla="*/ 259 h 2270"/>
              <a:gd name="T64" fmla="*/ 595 w 2270"/>
              <a:gd name="T65" fmla="*/ 137 h 2270"/>
              <a:gd name="T66" fmla="*/ 798 w 2270"/>
              <a:gd name="T67" fmla="*/ 51 h 2270"/>
              <a:gd name="T68" fmla="*/ 1019 w 2270"/>
              <a:gd name="T69" fmla="*/ 6 h 2270"/>
              <a:gd name="T70" fmla="*/ 1251 w 2270"/>
              <a:gd name="T71" fmla="*/ 6 h 2270"/>
              <a:gd name="T72" fmla="*/ 1472 w 2270"/>
              <a:gd name="T73" fmla="*/ 51 h 2270"/>
              <a:gd name="T74" fmla="*/ 1676 w 2270"/>
              <a:gd name="T75" fmla="*/ 137 h 2270"/>
              <a:gd name="T76" fmla="*/ 1858 w 2270"/>
              <a:gd name="T77" fmla="*/ 259 h 2270"/>
              <a:gd name="T78" fmla="*/ 2011 w 2270"/>
              <a:gd name="T79" fmla="*/ 413 h 2270"/>
              <a:gd name="T80" fmla="*/ 2133 w 2270"/>
              <a:gd name="T81" fmla="*/ 594 h 2270"/>
              <a:gd name="T82" fmla="*/ 2219 w 2270"/>
              <a:gd name="T83" fmla="*/ 798 h 2270"/>
              <a:gd name="T84" fmla="*/ 2264 w 2270"/>
              <a:gd name="T85" fmla="*/ 1019 h 2270"/>
              <a:gd name="T86" fmla="*/ 2264 w 2270"/>
              <a:gd name="T87" fmla="*/ 1251 h 2270"/>
              <a:gd name="T88" fmla="*/ 2219 w 2270"/>
              <a:gd name="T89" fmla="*/ 1472 h 2270"/>
              <a:gd name="T90" fmla="*/ 2133 w 2270"/>
              <a:gd name="T91" fmla="*/ 1676 h 2270"/>
              <a:gd name="T92" fmla="*/ 2011 w 2270"/>
              <a:gd name="T93" fmla="*/ 1856 h 2270"/>
              <a:gd name="T94" fmla="*/ 1858 w 2270"/>
              <a:gd name="T95" fmla="*/ 2010 h 2270"/>
              <a:gd name="T96" fmla="*/ 1676 w 2270"/>
              <a:gd name="T97" fmla="*/ 2133 h 2270"/>
              <a:gd name="T98" fmla="*/ 1472 w 2270"/>
              <a:gd name="T99" fmla="*/ 2219 h 2270"/>
              <a:gd name="T100" fmla="*/ 1251 w 2270"/>
              <a:gd name="T101" fmla="*/ 2264 h 2270"/>
              <a:gd name="T102" fmla="*/ 1019 w 2270"/>
              <a:gd name="T103" fmla="*/ 2264 h 2270"/>
              <a:gd name="T104" fmla="*/ 798 w 2270"/>
              <a:gd name="T105" fmla="*/ 2219 h 2270"/>
              <a:gd name="T106" fmla="*/ 595 w 2270"/>
              <a:gd name="T107" fmla="*/ 2133 h 2270"/>
              <a:gd name="T108" fmla="*/ 414 w 2270"/>
              <a:gd name="T109" fmla="*/ 2010 h 2270"/>
              <a:gd name="T110" fmla="*/ 260 w 2270"/>
              <a:gd name="T111" fmla="*/ 1856 h 2270"/>
              <a:gd name="T112" fmla="*/ 137 w 2270"/>
              <a:gd name="T113" fmla="*/ 1676 h 2270"/>
              <a:gd name="T114" fmla="*/ 51 w 2270"/>
              <a:gd name="T115" fmla="*/ 1472 h 2270"/>
              <a:gd name="T116" fmla="*/ 6 w 2270"/>
              <a:gd name="T117" fmla="*/ 1251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70">
                <a:moveTo>
                  <a:pt x="586" y="945"/>
                </a:moveTo>
                <a:lnTo>
                  <a:pt x="822" y="945"/>
                </a:lnTo>
                <a:lnTo>
                  <a:pt x="822" y="1702"/>
                </a:lnTo>
                <a:lnTo>
                  <a:pt x="586" y="1702"/>
                </a:lnTo>
                <a:lnTo>
                  <a:pt x="586" y="945"/>
                </a:lnTo>
                <a:close/>
                <a:moveTo>
                  <a:pt x="704" y="567"/>
                </a:moveTo>
                <a:lnTo>
                  <a:pt x="718" y="568"/>
                </a:lnTo>
                <a:lnTo>
                  <a:pt x="731" y="570"/>
                </a:lnTo>
                <a:lnTo>
                  <a:pt x="744" y="573"/>
                </a:lnTo>
                <a:lnTo>
                  <a:pt x="751" y="575"/>
                </a:lnTo>
                <a:lnTo>
                  <a:pt x="757" y="578"/>
                </a:lnTo>
                <a:lnTo>
                  <a:pt x="769" y="584"/>
                </a:lnTo>
                <a:lnTo>
                  <a:pt x="780" y="590"/>
                </a:lnTo>
                <a:lnTo>
                  <a:pt x="785" y="594"/>
                </a:lnTo>
                <a:lnTo>
                  <a:pt x="791" y="598"/>
                </a:lnTo>
                <a:lnTo>
                  <a:pt x="800" y="607"/>
                </a:lnTo>
                <a:lnTo>
                  <a:pt x="805" y="612"/>
                </a:lnTo>
                <a:lnTo>
                  <a:pt x="809" y="617"/>
                </a:lnTo>
                <a:lnTo>
                  <a:pt x="813" y="622"/>
                </a:lnTo>
                <a:lnTo>
                  <a:pt x="817" y="627"/>
                </a:lnTo>
                <a:lnTo>
                  <a:pt x="824" y="639"/>
                </a:lnTo>
                <a:lnTo>
                  <a:pt x="830" y="651"/>
                </a:lnTo>
                <a:lnTo>
                  <a:pt x="832" y="657"/>
                </a:lnTo>
                <a:lnTo>
                  <a:pt x="834" y="663"/>
                </a:lnTo>
                <a:lnTo>
                  <a:pt x="836" y="670"/>
                </a:lnTo>
                <a:lnTo>
                  <a:pt x="838" y="676"/>
                </a:lnTo>
                <a:lnTo>
                  <a:pt x="839" y="683"/>
                </a:lnTo>
                <a:lnTo>
                  <a:pt x="840" y="690"/>
                </a:lnTo>
                <a:lnTo>
                  <a:pt x="840" y="697"/>
                </a:lnTo>
                <a:lnTo>
                  <a:pt x="840" y="704"/>
                </a:lnTo>
                <a:lnTo>
                  <a:pt x="840" y="719"/>
                </a:lnTo>
                <a:lnTo>
                  <a:pt x="838" y="732"/>
                </a:lnTo>
                <a:lnTo>
                  <a:pt x="834" y="745"/>
                </a:lnTo>
                <a:lnTo>
                  <a:pt x="832" y="752"/>
                </a:lnTo>
                <a:lnTo>
                  <a:pt x="830" y="758"/>
                </a:lnTo>
                <a:lnTo>
                  <a:pt x="824" y="770"/>
                </a:lnTo>
                <a:lnTo>
                  <a:pt x="817" y="781"/>
                </a:lnTo>
                <a:lnTo>
                  <a:pt x="813" y="786"/>
                </a:lnTo>
                <a:lnTo>
                  <a:pt x="809" y="791"/>
                </a:lnTo>
                <a:lnTo>
                  <a:pt x="800" y="801"/>
                </a:lnTo>
                <a:lnTo>
                  <a:pt x="796" y="806"/>
                </a:lnTo>
                <a:lnTo>
                  <a:pt x="791" y="810"/>
                </a:lnTo>
                <a:lnTo>
                  <a:pt x="785" y="814"/>
                </a:lnTo>
                <a:lnTo>
                  <a:pt x="780" y="818"/>
                </a:lnTo>
                <a:lnTo>
                  <a:pt x="769" y="825"/>
                </a:lnTo>
                <a:lnTo>
                  <a:pt x="757" y="830"/>
                </a:lnTo>
                <a:lnTo>
                  <a:pt x="751" y="833"/>
                </a:lnTo>
                <a:lnTo>
                  <a:pt x="744" y="835"/>
                </a:lnTo>
                <a:lnTo>
                  <a:pt x="738" y="837"/>
                </a:lnTo>
                <a:lnTo>
                  <a:pt x="731" y="838"/>
                </a:lnTo>
                <a:lnTo>
                  <a:pt x="725" y="840"/>
                </a:lnTo>
                <a:lnTo>
                  <a:pt x="718" y="840"/>
                </a:lnTo>
                <a:lnTo>
                  <a:pt x="704" y="841"/>
                </a:lnTo>
                <a:lnTo>
                  <a:pt x="690" y="840"/>
                </a:lnTo>
                <a:lnTo>
                  <a:pt x="676" y="838"/>
                </a:lnTo>
                <a:lnTo>
                  <a:pt x="663" y="835"/>
                </a:lnTo>
                <a:lnTo>
                  <a:pt x="657" y="833"/>
                </a:lnTo>
                <a:lnTo>
                  <a:pt x="651" y="830"/>
                </a:lnTo>
                <a:lnTo>
                  <a:pt x="639" y="825"/>
                </a:lnTo>
                <a:lnTo>
                  <a:pt x="627" y="818"/>
                </a:lnTo>
                <a:lnTo>
                  <a:pt x="622" y="814"/>
                </a:lnTo>
                <a:lnTo>
                  <a:pt x="617" y="810"/>
                </a:lnTo>
                <a:lnTo>
                  <a:pt x="607" y="801"/>
                </a:lnTo>
                <a:lnTo>
                  <a:pt x="603" y="796"/>
                </a:lnTo>
                <a:lnTo>
                  <a:pt x="598" y="791"/>
                </a:lnTo>
                <a:lnTo>
                  <a:pt x="594" y="786"/>
                </a:lnTo>
                <a:lnTo>
                  <a:pt x="591" y="781"/>
                </a:lnTo>
                <a:lnTo>
                  <a:pt x="584" y="770"/>
                </a:lnTo>
                <a:lnTo>
                  <a:pt x="578" y="758"/>
                </a:lnTo>
                <a:lnTo>
                  <a:pt x="576" y="752"/>
                </a:lnTo>
                <a:lnTo>
                  <a:pt x="573" y="745"/>
                </a:lnTo>
                <a:lnTo>
                  <a:pt x="572" y="739"/>
                </a:lnTo>
                <a:lnTo>
                  <a:pt x="570" y="732"/>
                </a:lnTo>
                <a:lnTo>
                  <a:pt x="569" y="725"/>
                </a:lnTo>
                <a:lnTo>
                  <a:pt x="568" y="719"/>
                </a:lnTo>
                <a:lnTo>
                  <a:pt x="567" y="712"/>
                </a:lnTo>
                <a:lnTo>
                  <a:pt x="567" y="704"/>
                </a:lnTo>
                <a:lnTo>
                  <a:pt x="568" y="690"/>
                </a:lnTo>
                <a:lnTo>
                  <a:pt x="570" y="676"/>
                </a:lnTo>
                <a:lnTo>
                  <a:pt x="573" y="663"/>
                </a:lnTo>
                <a:lnTo>
                  <a:pt x="576" y="657"/>
                </a:lnTo>
                <a:lnTo>
                  <a:pt x="578" y="651"/>
                </a:lnTo>
                <a:lnTo>
                  <a:pt x="584" y="639"/>
                </a:lnTo>
                <a:lnTo>
                  <a:pt x="591" y="627"/>
                </a:lnTo>
                <a:lnTo>
                  <a:pt x="594" y="622"/>
                </a:lnTo>
                <a:lnTo>
                  <a:pt x="598" y="617"/>
                </a:lnTo>
                <a:lnTo>
                  <a:pt x="607" y="607"/>
                </a:lnTo>
                <a:lnTo>
                  <a:pt x="612" y="603"/>
                </a:lnTo>
                <a:lnTo>
                  <a:pt x="617" y="598"/>
                </a:lnTo>
                <a:lnTo>
                  <a:pt x="622" y="594"/>
                </a:lnTo>
                <a:lnTo>
                  <a:pt x="627" y="590"/>
                </a:lnTo>
                <a:lnTo>
                  <a:pt x="639" y="584"/>
                </a:lnTo>
                <a:lnTo>
                  <a:pt x="651" y="578"/>
                </a:lnTo>
                <a:lnTo>
                  <a:pt x="657" y="575"/>
                </a:lnTo>
                <a:lnTo>
                  <a:pt x="663" y="573"/>
                </a:lnTo>
                <a:lnTo>
                  <a:pt x="670" y="571"/>
                </a:lnTo>
                <a:lnTo>
                  <a:pt x="676" y="570"/>
                </a:lnTo>
                <a:lnTo>
                  <a:pt x="683" y="569"/>
                </a:lnTo>
                <a:lnTo>
                  <a:pt x="690" y="568"/>
                </a:lnTo>
                <a:lnTo>
                  <a:pt x="704" y="567"/>
                </a:lnTo>
                <a:close/>
                <a:moveTo>
                  <a:pt x="969" y="945"/>
                </a:moveTo>
                <a:lnTo>
                  <a:pt x="1195" y="945"/>
                </a:lnTo>
                <a:lnTo>
                  <a:pt x="1195" y="1048"/>
                </a:lnTo>
                <a:lnTo>
                  <a:pt x="1198" y="1048"/>
                </a:lnTo>
                <a:lnTo>
                  <a:pt x="1201" y="1043"/>
                </a:lnTo>
                <a:lnTo>
                  <a:pt x="1205" y="1037"/>
                </a:lnTo>
                <a:lnTo>
                  <a:pt x="1212" y="1026"/>
                </a:lnTo>
                <a:lnTo>
                  <a:pt x="1221" y="1015"/>
                </a:lnTo>
                <a:lnTo>
                  <a:pt x="1230" y="1004"/>
                </a:lnTo>
                <a:lnTo>
                  <a:pt x="1241" y="993"/>
                </a:lnTo>
                <a:lnTo>
                  <a:pt x="1252" y="983"/>
                </a:lnTo>
                <a:lnTo>
                  <a:pt x="1265" y="974"/>
                </a:lnTo>
                <a:lnTo>
                  <a:pt x="1278" y="965"/>
                </a:lnTo>
                <a:lnTo>
                  <a:pt x="1286" y="960"/>
                </a:lnTo>
                <a:lnTo>
                  <a:pt x="1293" y="956"/>
                </a:lnTo>
                <a:lnTo>
                  <a:pt x="1301" y="953"/>
                </a:lnTo>
                <a:lnTo>
                  <a:pt x="1308" y="949"/>
                </a:lnTo>
                <a:lnTo>
                  <a:pt x="1325" y="942"/>
                </a:lnTo>
                <a:lnTo>
                  <a:pt x="1342" y="937"/>
                </a:lnTo>
                <a:lnTo>
                  <a:pt x="1351" y="934"/>
                </a:lnTo>
                <a:lnTo>
                  <a:pt x="1361" y="932"/>
                </a:lnTo>
                <a:lnTo>
                  <a:pt x="1370" y="930"/>
                </a:lnTo>
                <a:lnTo>
                  <a:pt x="1380" y="929"/>
                </a:lnTo>
                <a:lnTo>
                  <a:pt x="1390" y="927"/>
                </a:lnTo>
                <a:lnTo>
                  <a:pt x="1400" y="927"/>
                </a:lnTo>
                <a:lnTo>
                  <a:pt x="1410" y="926"/>
                </a:lnTo>
                <a:lnTo>
                  <a:pt x="1421" y="926"/>
                </a:lnTo>
                <a:lnTo>
                  <a:pt x="1443" y="926"/>
                </a:lnTo>
                <a:lnTo>
                  <a:pt x="1463" y="928"/>
                </a:lnTo>
                <a:lnTo>
                  <a:pt x="1473" y="929"/>
                </a:lnTo>
                <a:lnTo>
                  <a:pt x="1483" y="930"/>
                </a:lnTo>
                <a:lnTo>
                  <a:pt x="1502" y="933"/>
                </a:lnTo>
                <a:lnTo>
                  <a:pt x="1519" y="937"/>
                </a:lnTo>
                <a:lnTo>
                  <a:pt x="1536" y="942"/>
                </a:lnTo>
                <a:lnTo>
                  <a:pt x="1551" y="947"/>
                </a:lnTo>
                <a:lnTo>
                  <a:pt x="1566" y="954"/>
                </a:lnTo>
                <a:lnTo>
                  <a:pt x="1579" y="961"/>
                </a:lnTo>
                <a:lnTo>
                  <a:pt x="1592" y="968"/>
                </a:lnTo>
                <a:lnTo>
                  <a:pt x="1604" y="977"/>
                </a:lnTo>
                <a:lnTo>
                  <a:pt x="1615" y="986"/>
                </a:lnTo>
                <a:lnTo>
                  <a:pt x="1625" y="996"/>
                </a:lnTo>
                <a:lnTo>
                  <a:pt x="1635" y="1007"/>
                </a:lnTo>
                <a:lnTo>
                  <a:pt x="1639" y="1012"/>
                </a:lnTo>
                <a:lnTo>
                  <a:pt x="1644" y="1018"/>
                </a:lnTo>
                <a:lnTo>
                  <a:pt x="1652" y="1030"/>
                </a:lnTo>
                <a:lnTo>
                  <a:pt x="1659" y="1042"/>
                </a:lnTo>
                <a:lnTo>
                  <a:pt x="1665" y="1055"/>
                </a:lnTo>
                <a:lnTo>
                  <a:pt x="1671" y="1069"/>
                </a:lnTo>
                <a:lnTo>
                  <a:pt x="1677" y="1083"/>
                </a:lnTo>
                <a:lnTo>
                  <a:pt x="1682" y="1098"/>
                </a:lnTo>
                <a:lnTo>
                  <a:pt x="1686" y="1113"/>
                </a:lnTo>
                <a:lnTo>
                  <a:pt x="1690" y="1128"/>
                </a:lnTo>
                <a:lnTo>
                  <a:pt x="1693" y="1144"/>
                </a:lnTo>
                <a:lnTo>
                  <a:pt x="1695" y="1161"/>
                </a:lnTo>
                <a:lnTo>
                  <a:pt x="1698" y="1178"/>
                </a:lnTo>
                <a:lnTo>
                  <a:pt x="1700" y="1195"/>
                </a:lnTo>
                <a:lnTo>
                  <a:pt x="1701" y="1213"/>
                </a:lnTo>
                <a:lnTo>
                  <a:pt x="1702" y="1231"/>
                </a:lnTo>
                <a:lnTo>
                  <a:pt x="1703" y="1249"/>
                </a:lnTo>
                <a:lnTo>
                  <a:pt x="1703" y="1268"/>
                </a:lnTo>
                <a:lnTo>
                  <a:pt x="1703" y="1287"/>
                </a:lnTo>
                <a:lnTo>
                  <a:pt x="1703" y="1702"/>
                </a:lnTo>
                <a:lnTo>
                  <a:pt x="1468" y="1702"/>
                </a:lnTo>
                <a:lnTo>
                  <a:pt x="1468" y="1334"/>
                </a:lnTo>
                <a:lnTo>
                  <a:pt x="1468" y="1300"/>
                </a:lnTo>
                <a:lnTo>
                  <a:pt x="1467" y="1283"/>
                </a:lnTo>
                <a:lnTo>
                  <a:pt x="1466" y="1265"/>
                </a:lnTo>
                <a:lnTo>
                  <a:pt x="1464" y="1248"/>
                </a:lnTo>
                <a:lnTo>
                  <a:pt x="1461" y="1232"/>
                </a:lnTo>
                <a:lnTo>
                  <a:pt x="1459" y="1224"/>
                </a:lnTo>
                <a:lnTo>
                  <a:pt x="1457" y="1216"/>
                </a:lnTo>
                <a:lnTo>
                  <a:pt x="1455" y="1208"/>
                </a:lnTo>
                <a:lnTo>
                  <a:pt x="1452" y="1200"/>
                </a:lnTo>
                <a:lnTo>
                  <a:pt x="1449" y="1193"/>
                </a:lnTo>
                <a:lnTo>
                  <a:pt x="1446" y="1186"/>
                </a:lnTo>
                <a:lnTo>
                  <a:pt x="1442" y="1180"/>
                </a:lnTo>
                <a:lnTo>
                  <a:pt x="1437" y="1173"/>
                </a:lnTo>
                <a:lnTo>
                  <a:pt x="1433" y="1167"/>
                </a:lnTo>
                <a:lnTo>
                  <a:pt x="1428" y="1162"/>
                </a:lnTo>
                <a:lnTo>
                  <a:pt x="1422" y="1157"/>
                </a:lnTo>
                <a:lnTo>
                  <a:pt x="1416" y="1152"/>
                </a:lnTo>
                <a:lnTo>
                  <a:pt x="1409" y="1148"/>
                </a:lnTo>
                <a:lnTo>
                  <a:pt x="1402" y="1144"/>
                </a:lnTo>
                <a:lnTo>
                  <a:pt x="1394" y="1141"/>
                </a:lnTo>
                <a:lnTo>
                  <a:pt x="1386" y="1138"/>
                </a:lnTo>
                <a:lnTo>
                  <a:pt x="1377" y="1136"/>
                </a:lnTo>
                <a:lnTo>
                  <a:pt x="1372" y="1135"/>
                </a:lnTo>
                <a:lnTo>
                  <a:pt x="1367" y="1134"/>
                </a:lnTo>
                <a:lnTo>
                  <a:pt x="1357" y="1133"/>
                </a:lnTo>
                <a:lnTo>
                  <a:pt x="1346" y="1133"/>
                </a:lnTo>
                <a:lnTo>
                  <a:pt x="1334" y="1133"/>
                </a:lnTo>
                <a:lnTo>
                  <a:pt x="1324" y="1134"/>
                </a:lnTo>
                <a:lnTo>
                  <a:pt x="1314" y="1135"/>
                </a:lnTo>
                <a:lnTo>
                  <a:pt x="1304" y="1137"/>
                </a:lnTo>
                <a:lnTo>
                  <a:pt x="1295" y="1140"/>
                </a:lnTo>
                <a:lnTo>
                  <a:pt x="1287" y="1142"/>
                </a:lnTo>
                <a:lnTo>
                  <a:pt x="1279" y="1146"/>
                </a:lnTo>
                <a:lnTo>
                  <a:pt x="1272" y="1149"/>
                </a:lnTo>
                <a:lnTo>
                  <a:pt x="1265" y="1154"/>
                </a:lnTo>
                <a:lnTo>
                  <a:pt x="1259" y="1158"/>
                </a:lnTo>
                <a:lnTo>
                  <a:pt x="1253" y="1163"/>
                </a:lnTo>
                <a:lnTo>
                  <a:pt x="1247" y="1168"/>
                </a:lnTo>
                <a:lnTo>
                  <a:pt x="1242" y="1174"/>
                </a:lnTo>
                <a:lnTo>
                  <a:pt x="1237" y="1180"/>
                </a:lnTo>
                <a:lnTo>
                  <a:pt x="1233" y="1187"/>
                </a:lnTo>
                <a:lnTo>
                  <a:pt x="1229" y="1193"/>
                </a:lnTo>
                <a:lnTo>
                  <a:pt x="1226" y="1200"/>
                </a:lnTo>
                <a:lnTo>
                  <a:pt x="1222" y="1207"/>
                </a:lnTo>
                <a:lnTo>
                  <a:pt x="1217" y="1223"/>
                </a:lnTo>
                <a:lnTo>
                  <a:pt x="1212" y="1239"/>
                </a:lnTo>
                <a:lnTo>
                  <a:pt x="1209" y="1255"/>
                </a:lnTo>
                <a:lnTo>
                  <a:pt x="1208" y="1264"/>
                </a:lnTo>
                <a:lnTo>
                  <a:pt x="1207" y="1273"/>
                </a:lnTo>
                <a:lnTo>
                  <a:pt x="1205" y="1291"/>
                </a:lnTo>
                <a:lnTo>
                  <a:pt x="1205" y="1309"/>
                </a:lnTo>
                <a:lnTo>
                  <a:pt x="1204" y="1327"/>
                </a:lnTo>
                <a:lnTo>
                  <a:pt x="1204" y="1702"/>
                </a:lnTo>
                <a:lnTo>
                  <a:pt x="969" y="1702"/>
                </a:lnTo>
                <a:lnTo>
                  <a:pt x="969" y="945"/>
                </a:lnTo>
                <a:close/>
                <a:moveTo>
                  <a:pt x="0" y="1135"/>
                </a:moveTo>
                <a:lnTo>
                  <a:pt x="1" y="1106"/>
                </a:lnTo>
                <a:lnTo>
                  <a:pt x="2" y="1077"/>
                </a:lnTo>
                <a:lnTo>
                  <a:pt x="4" y="1048"/>
                </a:lnTo>
                <a:lnTo>
                  <a:pt x="6" y="1019"/>
                </a:lnTo>
                <a:lnTo>
                  <a:pt x="10" y="991"/>
                </a:lnTo>
                <a:lnTo>
                  <a:pt x="14" y="962"/>
                </a:lnTo>
                <a:lnTo>
                  <a:pt x="18" y="934"/>
                </a:lnTo>
                <a:lnTo>
                  <a:pt x="23" y="907"/>
                </a:lnTo>
                <a:lnTo>
                  <a:pt x="29" y="879"/>
                </a:lnTo>
                <a:lnTo>
                  <a:pt x="36" y="852"/>
                </a:lnTo>
                <a:lnTo>
                  <a:pt x="43" y="825"/>
                </a:lnTo>
                <a:lnTo>
                  <a:pt x="51" y="798"/>
                </a:lnTo>
                <a:lnTo>
                  <a:pt x="60" y="771"/>
                </a:lnTo>
                <a:lnTo>
                  <a:pt x="69" y="745"/>
                </a:lnTo>
                <a:lnTo>
                  <a:pt x="79" y="719"/>
                </a:lnTo>
                <a:lnTo>
                  <a:pt x="90" y="693"/>
                </a:lnTo>
                <a:lnTo>
                  <a:pt x="101" y="668"/>
                </a:lnTo>
                <a:lnTo>
                  <a:pt x="112" y="643"/>
                </a:lnTo>
                <a:lnTo>
                  <a:pt x="124" y="618"/>
                </a:lnTo>
                <a:lnTo>
                  <a:pt x="137" y="594"/>
                </a:lnTo>
                <a:lnTo>
                  <a:pt x="152" y="570"/>
                </a:lnTo>
                <a:lnTo>
                  <a:pt x="166" y="546"/>
                </a:lnTo>
                <a:lnTo>
                  <a:pt x="180" y="523"/>
                </a:lnTo>
                <a:lnTo>
                  <a:pt x="195" y="500"/>
                </a:lnTo>
                <a:lnTo>
                  <a:pt x="211" y="478"/>
                </a:lnTo>
                <a:lnTo>
                  <a:pt x="227" y="456"/>
                </a:lnTo>
                <a:lnTo>
                  <a:pt x="243" y="434"/>
                </a:lnTo>
                <a:lnTo>
                  <a:pt x="260" y="413"/>
                </a:lnTo>
                <a:lnTo>
                  <a:pt x="278" y="392"/>
                </a:lnTo>
                <a:lnTo>
                  <a:pt x="296" y="372"/>
                </a:lnTo>
                <a:lnTo>
                  <a:pt x="315" y="352"/>
                </a:lnTo>
                <a:lnTo>
                  <a:pt x="334" y="332"/>
                </a:lnTo>
                <a:lnTo>
                  <a:pt x="353" y="313"/>
                </a:lnTo>
                <a:lnTo>
                  <a:pt x="373" y="295"/>
                </a:lnTo>
                <a:lnTo>
                  <a:pt x="393" y="277"/>
                </a:lnTo>
                <a:lnTo>
                  <a:pt x="414" y="259"/>
                </a:lnTo>
                <a:lnTo>
                  <a:pt x="435" y="242"/>
                </a:lnTo>
                <a:lnTo>
                  <a:pt x="457" y="226"/>
                </a:lnTo>
                <a:lnTo>
                  <a:pt x="479" y="209"/>
                </a:lnTo>
                <a:lnTo>
                  <a:pt x="501" y="194"/>
                </a:lnTo>
                <a:lnTo>
                  <a:pt x="524" y="179"/>
                </a:lnTo>
                <a:lnTo>
                  <a:pt x="547" y="164"/>
                </a:lnTo>
                <a:lnTo>
                  <a:pt x="571" y="151"/>
                </a:lnTo>
                <a:lnTo>
                  <a:pt x="595" y="137"/>
                </a:lnTo>
                <a:lnTo>
                  <a:pt x="619" y="124"/>
                </a:lnTo>
                <a:lnTo>
                  <a:pt x="644" y="112"/>
                </a:lnTo>
                <a:lnTo>
                  <a:pt x="669" y="100"/>
                </a:lnTo>
                <a:lnTo>
                  <a:pt x="694" y="89"/>
                </a:lnTo>
                <a:lnTo>
                  <a:pt x="720" y="79"/>
                </a:lnTo>
                <a:lnTo>
                  <a:pt x="745" y="69"/>
                </a:lnTo>
                <a:lnTo>
                  <a:pt x="772" y="60"/>
                </a:lnTo>
                <a:lnTo>
                  <a:pt x="798" y="51"/>
                </a:lnTo>
                <a:lnTo>
                  <a:pt x="825" y="43"/>
                </a:lnTo>
                <a:lnTo>
                  <a:pt x="852" y="36"/>
                </a:lnTo>
                <a:lnTo>
                  <a:pt x="879" y="29"/>
                </a:lnTo>
                <a:lnTo>
                  <a:pt x="907" y="23"/>
                </a:lnTo>
                <a:lnTo>
                  <a:pt x="935" y="18"/>
                </a:lnTo>
                <a:lnTo>
                  <a:pt x="963" y="13"/>
                </a:lnTo>
                <a:lnTo>
                  <a:pt x="991" y="9"/>
                </a:lnTo>
                <a:lnTo>
                  <a:pt x="1019" y="6"/>
                </a:lnTo>
                <a:lnTo>
                  <a:pt x="1048" y="4"/>
                </a:lnTo>
                <a:lnTo>
                  <a:pt x="1077" y="2"/>
                </a:lnTo>
                <a:lnTo>
                  <a:pt x="1106" y="1"/>
                </a:lnTo>
                <a:lnTo>
                  <a:pt x="1135" y="0"/>
                </a:lnTo>
                <a:lnTo>
                  <a:pt x="1165" y="1"/>
                </a:lnTo>
                <a:lnTo>
                  <a:pt x="1194" y="2"/>
                </a:lnTo>
                <a:lnTo>
                  <a:pt x="1223" y="4"/>
                </a:lnTo>
                <a:lnTo>
                  <a:pt x="1251" y="6"/>
                </a:lnTo>
                <a:lnTo>
                  <a:pt x="1280" y="9"/>
                </a:lnTo>
                <a:lnTo>
                  <a:pt x="1308" y="13"/>
                </a:lnTo>
                <a:lnTo>
                  <a:pt x="1336" y="18"/>
                </a:lnTo>
                <a:lnTo>
                  <a:pt x="1364" y="23"/>
                </a:lnTo>
                <a:lnTo>
                  <a:pt x="1391" y="29"/>
                </a:lnTo>
                <a:lnTo>
                  <a:pt x="1419" y="36"/>
                </a:lnTo>
                <a:lnTo>
                  <a:pt x="1446" y="43"/>
                </a:lnTo>
                <a:lnTo>
                  <a:pt x="1472" y="51"/>
                </a:lnTo>
                <a:lnTo>
                  <a:pt x="1499" y="60"/>
                </a:lnTo>
                <a:lnTo>
                  <a:pt x="1525" y="69"/>
                </a:lnTo>
                <a:lnTo>
                  <a:pt x="1551" y="79"/>
                </a:lnTo>
                <a:lnTo>
                  <a:pt x="1577" y="89"/>
                </a:lnTo>
                <a:lnTo>
                  <a:pt x="1602" y="100"/>
                </a:lnTo>
                <a:lnTo>
                  <a:pt x="1627" y="112"/>
                </a:lnTo>
                <a:lnTo>
                  <a:pt x="1651" y="124"/>
                </a:lnTo>
                <a:lnTo>
                  <a:pt x="1676" y="137"/>
                </a:lnTo>
                <a:lnTo>
                  <a:pt x="1700" y="151"/>
                </a:lnTo>
                <a:lnTo>
                  <a:pt x="1723" y="164"/>
                </a:lnTo>
                <a:lnTo>
                  <a:pt x="1746" y="179"/>
                </a:lnTo>
                <a:lnTo>
                  <a:pt x="1769" y="194"/>
                </a:lnTo>
                <a:lnTo>
                  <a:pt x="1792" y="209"/>
                </a:lnTo>
                <a:lnTo>
                  <a:pt x="1815" y="226"/>
                </a:lnTo>
                <a:lnTo>
                  <a:pt x="1836" y="242"/>
                </a:lnTo>
                <a:lnTo>
                  <a:pt x="1858" y="259"/>
                </a:lnTo>
                <a:lnTo>
                  <a:pt x="1878" y="277"/>
                </a:lnTo>
                <a:lnTo>
                  <a:pt x="1899" y="295"/>
                </a:lnTo>
                <a:lnTo>
                  <a:pt x="1919" y="313"/>
                </a:lnTo>
                <a:lnTo>
                  <a:pt x="1938" y="332"/>
                </a:lnTo>
                <a:lnTo>
                  <a:pt x="1957" y="352"/>
                </a:lnTo>
                <a:lnTo>
                  <a:pt x="1976" y="372"/>
                </a:lnTo>
                <a:lnTo>
                  <a:pt x="1994" y="392"/>
                </a:lnTo>
                <a:lnTo>
                  <a:pt x="2011" y="413"/>
                </a:lnTo>
                <a:lnTo>
                  <a:pt x="2028" y="434"/>
                </a:lnTo>
                <a:lnTo>
                  <a:pt x="2045" y="456"/>
                </a:lnTo>
                <a:lnTo>
                  <a:pt x="2061" y="478"/>
                </a:lnTo>
                <a:lnTo>
                  <a:pt x="2077" y="500"/>
                </a:lnTo>
                <a:lnTo>
                  <a:pt x="2092" y="523"/>
                </a:lnTo>
                <a:lnTo>
                  <a:pt x="2106" y="546"/>
                </a:lnTo>
                <a:lnTo>
                  <a:pt x="2120" y="570"/>
                </a:lnTo>
                <a:lnTo>
                  <a:pt x="2133" y="594"/>
                </a:lnTo>
                <a:lnTo>
                  <a:pt x="2146" y="618"/>
                </a:lnTo>
                <a:lnTo>
                  <a:pt x="2158" y="643"/>
                </a:lnTo>
                <a:lnTo>
                  <a:pt x="2170" y="668"/>
                </a:lnTo>
                <a:lnTo>
                  <a:pt x="2181" y="693"/>
                </a:lnTo>
                <a:lnTo>
                  <a:pt x="2192" y="719"/>
                </a:lnTo>
                <a:lnTo>
                  <a:pt x="2201" y="745"/>
                </a:lnTo>
                <a:lnTo>
                  <a:pt x="2211" y="771"/>
                </a:lnTo>
                <a:lnTo>
                  <a:pt x="2219" y="798"/>
                </a:lnTo>
                <a:lnTo>
                  <a:pt x="2227" y="825"/>
                </a:lnTo>
                <a:lnTo>
                  <a:pt x="2234" y="852"/>
                </a:lnTo>
                <a:lnTo>
                  <a:pt x="2241" y="879"/>
                </a:lnTo>
                <a:lnTo>
                  <a:pt x="2247" y="907"/>
                </a:lnTo>
                <a:lnTo>
                  <a:pt x="2252" y="934"/>
                </a:lnTo>
                <a:lnTo>
                  <a:pt x="2257" y="962"/>
                </a:lnTo>
                <a:lnTo>
                  <a:pt x="2261" y="991"/>
                </a:lnTo>
                <a:lnTo>
                  <a:pt x="2264" y="1019"/>
                </a:lnTo>
                <a:lnTo>
                  <a:pt x="2267" y="1048"/>
                </a:lnTo>
                <a:lnTo>
                  <a:pt x="2269" y="1077"/>
                </a:lnTo>
                <a:lnTo>
                  <a:pt x="2270" y="1106"/>
                </a:lnTo>
                <a:lnTo>
                  <a:pt x="2270" y="1135"/>
                </a:lnTo>
                <a:lnTo>
                  <a:pt x="2270" y="1164"/>
                </a:lnTo>
                <a:lnTo>
                  <a:pt x="2269" y="1193"/>
                </a:lnTo>
                <a:lnTo>
                  <a:pt x="2267" y="1222"/>
                </a:lnTo>
                <a:lnTo>
                  <a:pt x="2264" y="1251"/>
                </a:lnTo>
                <a:lnTo>
                  <a:pt x="2261" y="1280"/>
                </a:lnTo>
                <a:lnTo>
                  <a:pt x="2257" y="1308"/>
                </a:lnTo>
                <a:lnTo>
                  <a:pt x="2252" y="1336"/>
                </a:lnTo>
                <a:lnTo>
                  <a:pt x="2247" y="1364"/>
                </a:lnTo>
                <a:lnTo>
                  <a:pt x="2241" y="1391"/>
                </a:lnTo>
                <a:lnTo>
                  <a:pt x="2234" y="1419"/>
                </a:lnTo>
                <a:lnTo>
                  <a:pt x="2227" y="1446"/>
                </a:lnTo>
                <a:lnTo>
                  <a:pt x="2219" y="1472"/>
                </a:lnTo>
                <a:lnTo>
                  <a:pt x="2211" y="1499"/>
                </a:lnTo>
                <a:lnTo>
                  <a:pt x="2201" y="1525"/>
                </a:lnTo>
                <a:lnTo>
                  <a:pt x="2192" y="1551"/>
                </a:lnTo>
                <a:lnTo>
                  <a:pt x="2181" y="1576"/>
                </a:lnTo>
                <a:lnTo>
                  <a:pt x="2170" y="1602"/>
                </a:lnTo>
                <a:lnTo>
                  <a:pt x="2158" y="1627"/>
                </a:lnTo>
                <a:lnTo>
                  <a:pt x="2146" y="1651"/>
                </a:lnTo>
                <a:lnTo>
                  <a:pt x="2133" y="1676"/>
                </a:lnTo>
                <a:lnTo>
                  <a:pt x="2120" y="1700"/>
                </a:lnTo>
                <a:lnTo>
                  <a:pt x="2106" y="1723"/>
                </a:lnTo>
                <a:lnTo>
                  <a:pt x="2092" y="1746"/>
                </a:lnTo>
                <a:lnTo>
                  <a:pt x="2077" y="1769"/>
                </a:lnTo>
                <a:lnTo>
                  <a:pt x="2061" y="1792"/>
                </a:lnTo>
                <a:lnTo>
                  <a:pt x="2045" y="1814"/>
                </a:lnTo>
                <a:lnTo>
                  <a:pt x="2028" y="1835"/>
                </a:lnTo>
                <a:lnTo>
                  <a:pt x="2011" y="1856"/>
                </a:lnTo>
                <a:lnTo>
                  <a:pt x="1994" y="1877"/>
                </a:lnTo>
                <a:lnTo>
                  <a:pt x="1976" y="1898"/>
                </a:lnTo>
                <a:lnTo>
                  <a:pt x="1957" y="1917"/>
                </a:lnTo>
                <a:lnTo>
                  <a:pt x="1938" y="1937"/>
                </a:lnTo>
                <a:lnTo>
                  <a:pt x="1919" y="1956"/>
                </a:lnTo>
                <a:lnTo>
                  <a:pt x="1899" y="1974"/>
                </a:lnTo>
                <a:lnTo>
                  <a:pt x="1878" y="1993"/>
                </a:lnTo>
                <a:lnTo>
                  <a:pt x="1858" y="2010"/>
                </a:lnTo>
                <a:lnTo>
                  <a:pt x="1836" y="2027"/>
                </a:lnTo>
                <a:lnTo>
                  <a:pt x="1815" y="2044"/>
                </a:lnTo>
                <a:lnTo>
                  <a:pt x="1792" y="2060"/>
                </a:lnTo>
                <a:lnTo>
                  <a:pt x="1769" y="2075"/>
                </a:lnTo>
                <a:lnTo>
                  <a:pt x="1746" y="2090"/>
                </a:lnTo>
                <a:lnTo>
                  <a:pt x="1723" y="2105"/>
                </a:lnTo>
                <a:lnTo>
                  <a:pt x="1700" y="2119"/>
                </a:lnTo>
                <a:lnTo>
                  <a:pt x="1676" y="2133"/>
                </a:lnTo>
                <a:lnTo>
                  <a:pt x="1651" y="2146"/>
                </a:lnTo>
                <a:lnTo>
                  <a:pt x="1627" y="2158"/>
                </a:lnTo>
                <a:lnTo>
                  <a:pt x="1602" y="2170"/>
                </a:lnTo>
                <a:lnTo>
                  <a:pt x="1577" y="2181"/>
                </a:lnTo>
                <a:lnTo>
                  <a:pt x="1551" y="2191"/>
                </a:lnTo>
                <a:lnTo>
                  <a:pt x="1525" y="2201"/>
                </a:lnTo>
                <a:lnTo>
                  <a:pt x="1499" y="2210"/>
                </a:lnTo>
                <a:lnTo>
                  <a:pt x="1472" y="2219"/>
                </a:lnTo>
                <a:lnTo>
                  <a:pt x="1446" y="2227"/>
                </a:lnTo>
                <a:lnTo>
                  <a:pt x="1419" y="2234"/>
                </a:lnTo>
                <a:lnTo>
                  <a:pt x="1391" y="2241"/>
                </a:lnTo>
                <a:lnTo>
                  <a:pt x="1364" y="2247"/>
                </a:lnTo>
                <a:lnTo>
                  <a:pt x="1336" y="2252"/>
                </a:lnTo>
                <a:lnTo>
                  <a:pt x="1308" y="2257"/>
                </a:lnTo>
                <a:lnTo>
                  <a:pt x="1280" y="2261"/>
                </a:lnTo>
                <a:lnTo>
                  <a:pt x="1251" y="2264"/>
                </a:lnTo>
                <a:lnTo>
                  <a:pt x="1223" y="2267"/>
                </a:lnTo>
                <a:lnTo>
                  <a:pt x="1194" y="2269"/>
                </a:lnTo>
                <a:lnTo>
                  <a:pt x="1165" y="2270"/>
                </a:lnTo>
                <a:lnTo>
                  <a:pt x="1135" y="2270"/>
                </a:lnTo>
                <a:lnTo>
                  <a:pt x="1106" y="2270"/>
                </a:lnTo>
                <a:lnTo>
                  <a:pt x="1077" y="2269"/>
                </a:lnTo>
                <a:lnTo>
                  <a:pt x="1048" y="2267"/>
                </a:lnTo>
                <a:lnTo>
                  <a:pt x="1019" y="2264"/>
                </a:lnTo>
                <a:lnTo>
                  <a:pt x="991" y="2261"/>
                </a:lnTo>
                <a:lnTo>
                  <a:pt x="963" y="2257"/>
                </a:lnTo>
                <a:lnTo>
                  <a:pt x="935" y="2252"/>
                </a:lnTo>
                <a:lnTo>
                  <a:pt x="907" y="2247"/>
                </a:lnTo>
                <a:lnTo>
                  <a:pt x="879" y="2241"/>
                </a:lnTo>
                <a:lnTo>
                  <a:pt x="852" y="2234"/>
                </a:lnTo>
                <a:lnTo>
                  <a:pt x="825" y="2227"/>
                </a:lnTo>
                <a:lnTo>
                  <a:pt x="798" y="2219"/>
                </a:lnTo>
                <a:lnTo>
                  <a:pt x="772" y="2210"/>
                </a:lnTo>
                <a:lnTo>
                  <a:pt x="745" y="2201"/>
                </a:lnTo>
                <a:lnTo>
                  <a:pt x="720" y="2191"/>
                </a:lnTo>
                <a:lnTo>
                  <a:pt x="694" y="2181"/>
                </a:lnTo>
                <a:lnTo>
                  <a:pt x="669" y="2170"/>
                </a:lnTo>
                <a:lnTo>
                  <a:pt x="644" y="2158"/>
                </a:lnTo>
                <a:lnTo>
                  <a:pt x="619" y="2146"/>
                </a:lnTo>
                <a:lnTo>
                  <a:pt x="595" y="2133"/>
                </a:lnTo>
                <a:lnTo>
                  <a:pt x="571" y="2119"/>
                </a:lnTo>
                <a:lnTo>
                  <a:pt x="547" y="2105"/>
                </a:lnTo>
                <a:lnTo>
                  <a:pt x="524" y="2090"/>
                </a:lnTo>
                <a:lnTo>
                  <a:pt x="501" y="2075"/>
                </a:lnTo>
                <a:lnTo>
                  <a:pt x="479" y="2060"/>
                </a:lnTo>
                <a:lnTo>
                  <a:pt x="457" y="2044"/>
                </a:lnTo>
                <a:lnTo>
                  <a:pt x="435" y="2027"/>
                </a:lnTo>
                <a:lnTo>
                  <a:pt x="414" y="2010"/>
                </a:lnTo>
                <a:lnTo>
                  <a:pt x="393" y="1993"/>
                </a:lnTo>
                <a:lnTo>
                  <a:pt x="373" y="1974"/>
                </a:lnTo>
                <a:lnTo>
                  <a:pt x="353" y="1956"/>
                </a:lnTo>
                <a:lnTo>
                  <a:pt x="334" y="1937"/>
                </a:lnTo>
                <a:lnTo>
                  <a:pt x="315" y="1917"/>
                </a:lnTo>
                <a:lnTo>
                  <a:pt x="296" y="1898"/>
                </a:lnTo>
                <a:lnTo>
                  <a:pt x="278" y="1877"/>
                </a:lnTo>
                <a:lnTo>
                  <a:pt x="260" y="1856"/>
                </a:lnTo>
                <a:lnTo>
                  <a:pt x="243" y="1835"/>
                </a:lnTo>
                <a:lnTo>
                  <a:pt x="227" y="1814"/>
                </a:lnTo>
                <a:lnTo>
                  <a:pt x="211" y="1792"/>
                </a:lnTo>
                <a:lnTo>
                  <a:pt x="195" y="1769"/>
                </a:lnTo>
                <a:lnTo>
                  <a:pt x="180" y="1746"/>
                </a:lnTo>
                <a:lnTo>
                  <a:pt x="166" y="1723"/>
                </a:lnTo>
                <a:lnTo>
                  <a:pt x="152" y="1700"/>
                </a:lnTo>
                <a:lnTo>
                  <a:pt x="137" y="1676"/>
                </a:lnTo>
                <a:lnTo>
                  <a:pt x="124" y="1651"/>
                </a:lnTo>
                <a:lnTo>
                  <a:pt x="112" y="1627"/>
                </a:lnTo>
                <a:lnTo>
                  <a:pt x="101" y="1602"/>
                </a:lnTo>
                <a:lnTo>
                  <a:pt x="90" y="1576"/>
                </a:lnTo>
                <a:lnTo>
                  <a:pt x="79" y="1551"/>
                </a:lnTo>
                <a:lnTo>
                  <a:pt x="69" y="1525"/>
                </a:lnTo>
                <a:lnTo>
                  <a:pt x="60" y="1499"/>
                </a:lnTo>
                <a:lnTo>
                  <a:pt x="51" y="1472"/>
                </a:lnTo>
                <a:lnTo>
                  <a:pt x="43" y="1446"/>
                </a:lnTo>
                <a:lnTo>
                  <a:pt x="36" y="1419"/>
                </a:lnTo>
                <a:lnTo>
                  <a:pt x="29" y="1391"/>
                </a:lnTo>
                <a:lnTo>
                  <a:pt x="23" y="1364"/>
                </a:lnTo>
                <a:lnTo>
                  <a:pt x="18" y="1336"/>
                </a:lnTo>
                <a:lnTo>
                  <a:pt x="14" y="1308"/>
                </a:lnTo>
                <a:lnTo>
                  <a:pt x="10" y="1280"/>
                </a:lnTo>
                <a:lnTo>
                  <a:pt x="6" y="1251"/>
                </a:lnTo>
                <a:lnTo>
                  <a:pt x="4" y="1222"/>
                </a:lnTo>
                <a:lnTo>
                  <a:pt x="2" y="1193"/>
                </a:lnTo>
                <a:lnTo>
                  <a:pt x="1" y="1164"/>
                </a:lnTo>
                <a:lnTo>
                  <a:pt x="0" y="113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9" name="Freeform 10"/>
          <p:cNvSpPr>
            <a:spLocks noChangeAspect="1" noEditPoints="1"/>
          </p:cNvSpPr>
          <p:nvPr userDrawn="1"/>
        </p:nvSpPr>
        <p:spPr bwMode="auto">
          <a:xfrm>
            <a:off x="3575650" y="6273430"/>
            <a:ext cx="252000" cy="252000"/>
          </a:xfrm>
          <a:custGeom>
            <a:avLst/>
            <a:gdLst>
              <a:gd name="T0" fmla="*/ 1736 w 2269"/>
              <a:gd name="T1" fmla="*/ 720 h 2269"/>
              <a:gd name="T2" fmla="*/ 1452 w 2269"/>
              <a:gd name="T3" fmla="*/ 662 h 2269"/>
              <a:gd name="T4" fmla="*/ 655 w 2269"/>
              <a:gd name="T5" fmla="*/ 674 h 2269"/>
              <a:gd name="T6" fmla="*/ 504 w 2269"/>
              <a:gd name="T7" fmla="*/ 753 h 2269"/>
              <a:gd name="T8" fmla="*/ 454 w 2269"/>
              <a:gd name="T9" fmla="*/ 1058 h 2269"/>
              <a:gd name="T10" fmla="*/ 484 w 2269"/>
              <a:gd name="T11" fmla="*/ 1476 h 2269"/>
              <a:gd name="T12" fmla="*/ 591 w 2269"/>
              <a:gd name="T13" fmla="*/ 1583 h 2269"/>
              <a:gd name="T14" fmla="*/ 1135 w 2269"/>
              <a:gd name="T15" fmla="*/ 1615 h 2269"/>
              <a:gd name="T16" fmla="*/ 1689 w 2269"/>
              <a:gd name="T17" fmla="*/ 1579 h 2269"/>
              <a:gd name="T18" fmla="*/ 1793 w 2269"/>
              <a:gd name="T19" fmla="*/ 1443 h 2269"/>
              <a:gd name="T20" fmla="*/ 1811 w 2269"/>
              <a:gd name="T21" fmla="*/ 983 h 2269"/>
              <a:gd name="T22" fmla="*/ 13 w 2269"/>
              <a:gd name="T23" fmla="*/ 962 h 2269"/>
              <a:gd name="T24" fmla="*/ 150 w 2269"/>
              <a:gd name="T25" fmla="*/ 570 h 2269"/>
              <a:gd name="T26" fmla="*/ 413 w 2269"/>
              <a:gd name="T27" fmla="*/ 259 h 2269"/>
              <a:gd name="T28" fmla="*/ 770 w 2269"/>
              <a:gd name="T29" fmla="*/ 59 h 2269"/>
              <a:gd name="T30" fmla="*/ 1193 w 2269"/>
              <a:gd name="T31" fmla="*/ 1 h 2269"/>
              <a:gd name="T32" fmla="*/ 1602 w 2269"/>
              <a:gd name="T33" fmla="*/ 100 h 2269"/>
              <a:gd name="T34" fmla="*/ 1937 w 2269"/>
              <a:gd name="T35" fmla="*/ 332 h 2269"/>
              <a:gd name="T36" fmla="*/ 2169 w 2269"/>
              <a:gd name="T37" fmla="*/ 668 h 2269"/>
              <a:gd name="T38" fmla="*/ 2267 w 2269"/>
              <a:gd name="T39" fmla="*/ 1076 h 2269"/>
              <a:gd name="T40" fmla="*/ 2209 w 2269"/>
              <a:gd name="T41" fmla="*/ 1498 h 2269"/>
              <a:gd name="T42" fmla="*/ 2010 w 2269"/>
              <a:gd name="T43" fmla="*/ 1857 h 2269"/>
              <a:gd name="T44" fmla="*/ 1699 w 2269"/>
              <a:gd name="T45" fmla="*/ 2119 h 2269"/>
              <a:gd name="T46" fmla="*/ 1308 w 2269"/>
              <a:gd name="T47" fmla="*/ 2256 h 2269"/>
              <a:gd name="T48" fmla="*/ 879 w 2269"/>
              <a:gd name="T49" fmla="*/ 2240 h 2269"/>
              <a:gd name="T50" fmla="*/ 500 w 2269"/>
              <a:gd name="T51" fmla="*/ 2076 h 2269"/>
              <a:gd name="T52" fmla="*/ 209 w 2269"/>
              <a:gd name="T53" fmla="*/ 1791 h 2269"/>
              <a:gd name="T54" fmla="*/ 36 w 2269"/>
              <a:gd name="T55" fmla="*/ 1418 h 2269"/>
              <a:gd name="T56" fmla="*/ 9 w 2269"/>
              <a:gd name="T57" fmla="*/ 990 h 2269"/>
              <a:gd name="T58" fmla="*/ 137 w 2269"/>
              <a:gd name="T59" fmla="*/ 594 h 2269"/>
              <a:gd name="T60" fmla="*/ 392 w 2269"/>
              <a:gd name="T61" fmla="*/ 276 h 2269"/>
              <a:gd name="T62" fmla="*/ 744 w 2269"/>
              <a:gd name="T63" fmla="*/ 69 h 2269"/>
              <a:gd name="T64" fmla="*/ 1164 w 2269"/>
              <a:gd name="T65" fmla="*/ 0 h 2269"/>
              <a:gd name="T66" fmla="*/ 1576 w 2269"/>
              <a:gd name="T67" fmla="*/ 89 h 2269"/>
              <a:gd name="T68" fmla="*/ 1917 w 2269"/>
              <a:gd name="T69" fmla="*/ 313 h 2269"/>
              <a:gd name="T70" fmla="*/ 2157 w 2269"/>
              <a:gd name="T71" fmla="*/ 643 h 2269"/>
              <a:gd name="T72" fmla="*/ 2266 w 2269"/>
              <a:gd name="T73" fmla="*/ 1047 h 2269"/>
              <a:gd name="T74" fmla="*/ 2218 w 2269"/>
              <a:gd name="T75" fmla="*/ 1472 h 2269"/>
              <a:gd name="T76" fmla="*/ 2027 w 2269"/>
              <a:gd name="T77" fmla="*/ 1835 h 2269"/>
              <a:gd name="T78" fmla="*/ 1723 w 2269"/>
              <a:gd name="T79" fmla="*/ 2105 h 2269"/>
              <a:gd name="T80" fmla="*/ 1336 w 2269"/>
              <a:gd name="T81" fmla="*/ 2252 h 2269"/>
              <a:gd name="T82" fmla="*/ 906 w 2269"/>
              <a:gd name="T83" fmla="*/ 2246 h 2269"/>
              <a:gd name="T84" fmla="*/ 523 w 2269"/>
              <a:gd name="T85" fmla="*/ 2091 h 2269"/>
              <a:gd name="T86" fmla="*/ 225 w 2269"/>
              <a:gd name="T87" fmla="*/ 1813 h 2269"/>
              <a:gd name="T88" fmla="*/ 43 w 2269"/>
              <a:gd name="T89" fmla="*/ 1445 h 2269"/>
              <a:gd name="T90" fmla="*/ 6 w 2269"/>
              <a:gd name="T91" fmla="*/ 1019 h 2269"/>
              <a:gd name="T92" fmla="*/ 124 w 2269"/>
              <a:gd name="T93" fmla="*/ 618 h 2269"/>
              <a:gd name="T94" fmla="*/ 372 w 2269"/>
              <a:gd name="T95" fmla="*/ 294 h 2269"/>
              <a:gd name="T96" fmla="*/ 718 w 2269"/>
              <a:gd name="T97" fmla="*/ 78 h 2269"/>
              <a:gd name="T98" fmla="*/ 1135 w 2269"/>
              <a:gd name="T99" fmla="*/ 0 h 2269"/>
              <a:gd name="T100" fmla="*/ 1551 w 2269"/>
              <a:gd name="T101" fmla="*/ 78 h 2269"/>
              <a:gd name="T102" fmla="*/ 1897 w 2269"/>
              <a:gd name="T103" fmla="*/ 294 h 2269"/>
              <a:gd name="T104" fmla="*/ 2145 w 2269"/>
              <a:gd name="T105" fmla="*/ 618 h 2269"/>
              <a:gd name="T106" fmla="*/ 2263 w 2269"/>
              <a:gd name="T107" fmla="*/ 1019 h 2269"/>
              <a:gd name="T108" fmla="*/ 2226 w 2269"/>
              <a:gd name="T109" fmla="*/ 1445 h 2269"/>
              <a:gd name="T110" fmla="*/ 2044 w 2269"/>
              <a:gd name="T111" fmla="*/ 1813 h 2269"/>
              <a:gd name="T112" fmla="*/ 1746 w 2269"/>
              <a:gd name="T113" fmla="*/ 2091 h 2269"/>
              <a:gd name="T114" fmla="*/ 1363 w 2269"/>
              <a:gd name="T115" fmla="*/ 2246 h 2269"/>
              <a:gd name="T116" fmla="*/ 934 w 2269"/>
              <a:gd name="T117" fmla="*/ 2252 h 2269"/>
              <a:gd name="T118" fmla="*/ 546 w 2269"/>
              <a:gd name="T119" fmla="*/ 2105 h 2269"/>
              <a:gd name="T120" fmla="*/ 242 w 2269"/>
              <a:gd name="T121" fmla="*/ 1835 h 2269"/>
              <a:gd name="T122" fmla="*/ 51 w 2269"/>
              <a:gd name="T123" fmla="*/ 1472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269">
                <a:moveTo>
                  <a:pt x="996" y="1337"/>
                </a:moveTo>
                <a:lnTo>
                  <a:pt x="1352" y="1135"/>
                </a:lnTo>
                <a:lnTo>
                  <a:pt x="996" y="932"/>
                </a:lnTo>
                <a:lnTo>
                  <a:pt x="996" y="1337"/>
                </a:lnTo>
                <a:close/>
                <a:moveTo>
                  <a:pt x="1788" y="804"/>
                </a:moveTo>
                <a:lnTo>
                  <a:pt x="1785" y="794"/>
                </a:lnTo>
                <a:lnTo>
                  <a:pt x="1781" y="783"/>
                </a:lnTo>
                <a:lnTo>
                  <a:pt x="1776" y="773"/>
                </a:lnTo>
                <a:lnTo>
                  <a:pt x="1771" y="763"/>
                </a:lnTo>
                <a:lnTo>
                  <a:pt x="1768" y="758"/>
                </a:lnTo>
                <a:lnTo>
                  <a:pt x="1765" y="753"/>
                </a:lnTo>
                <a:lnTo>
                  <a:pt x="1758" y="744"/>
                </a:lnTo>
                <a:lnTo>
                  <a:pt x="1751" y="736"/>
                </a:lnTo>
                <a:lnTo>
                  <a:pt x="1744" y="728"/>
                </a:lnTo>
                <a:lnTo>
                  <a:pt x="1736" y="720"/>
                </a:lnTo>
                <a:lnTo>
                  <a:pt x="1727" y="713"/>
                </a:lnTo>
                <a:lnTo>
                  <a:pt x="1718" y="706"/>
                </a:lnTo>
                <a:lnTo>
                  <a:pt x="1709" y="700"/>
                </a:lnTo>
                <a:lnTo>
                  <a:pt x="1699" y="695"/>
                </a:lnTo>
                <a:lnTo>
                  <a:pt x="1689" y="690"/>
                </a:lnTo>
                <a:lnTo>
                  <a:pt x="1678" y="686"/>
                </a:lnTo>
                <a:lnTo>
                  <a:pt x="1667" y="683"/>
                </a:lnTo>
                <a:lnTo>
                  <a:pt x="1657" y="681"/>
                </a:lnTo>
                <a:lnTo>
                  <a:pt x="1644" y="678"/>
                </a:lnTo>
                <a:lnTo>
                  <a:pt x="1614" y="674"/>
                </a:lnTo>
                <a:lnTo>
                  <a:pt x="1597" y="672"/>
                </a:lnTo>
                <a:lnTo>
                  <a:pt x="1579" y="670"/>
                </a:lnTo>
                <a:lnTo>
                  <a:pt x="1539" y="667"/>
                </a:lnTo>
                <a:lnTo>
                  <a:pt x="1497" y="664"/>
                </a:lnTo>
                <a:lnTo>
                  <a:pt x="1452" y="662"/>
                </a:lnTo>
                <a:lnTo>
                  <a:pt x="1407" y="660"/>
                </a:lnTo>
                <a:lnTo>
                  <a:pt x="1361" y="658"/>
                </a:lnTo>
                <a:lnTo>
                  <a:pt x="1317" y="657"/>
                </a:lnTo>
                <a:lnTo>
                  <a:pt x="1275" y="656"/>
                </a:lnTo>
                <a:lnTo>
                  <a:pt x="1203" y="655"/>
                </a:lnTo>
                <a:lnTo>
                  <a:pt x="1135" y="655"/>
                </a:lnTo>
                <a:lnTo>
                  <a:pt x="1067" y="655"/>
                </a:lnTo>
                <a:lnTo>
                  <a:pt x="995" y="656"/>
                </a:lnTo>
                <a:lnTo>
                  <a:pt x="909" y="658"/>
                </a:lnTo>
                <a:lnTo>
                  <a:pt x="863" y="660"/>
                </a:lnTo>
                <a:lnTo>
                  <a:pt x="817" y="662"/>
                </a:lnTo>
                <a:lnTo>
                  <a:pt x="772" y="664"/>
                </a:lnTo>
                <a:lnTo>
                  <a:pt x="730" y="667"/>
                </a:lnTo>
                <a:lnTo>
                  <a:pt x="690" y="670"/>
                </a:lnTo>
                <a:lnTo>
                  <a:pt x="655" y="674"/>
                </a:lnTo>
                <a:lnTo>
                  <a:pt x="639" y="676"/>
                </a:lnTo>
                <a:lnTo>
                  <a:pt x="625" y="678"/>
                </a:lnTo>
                <a:lnTo>
                  <a:pt x="612" y="681"/>
                </a:lnTo>
                <a:lnTo>
                  <a:pt x="602" y="683"/>
                </a:lnTo>
                <a:lnTo>
                  <a:pt x="591" y="686"/>
                </a:lnTo>
                <a:lnTo>
                  <a:pt x="580" y="690"/>
                </a:lnTo>
                <a:lnTo>
                  <a:pt x="570" y="695"/>
                </a:lnTo>
                <a:lnTo>
                  <a:pt x="560" y="700"/>
                </a:lnTo>
                <a:lnTo>
                  <a:pt x="551" y="706"/>
                </a:lnTo>
                <a:lnTo>
                  <a:pt x="542" y="713"/>
                </a:lnTo>
                <a:lnTo>
                  <a:pt x="533" y="720"/>
                </a:lnTo>
                <a:lnTo>
                  <a:pt x="525" y="728"/>
                </a:lnTo>
                <a:lnTo>
                  <a:pt x="518" y="736"/>
                </a:lnTo>
                <a:lnTo>
                  <a:pt x="511" y="744"/>
                </a:lnTo>
                <a:lnTo>
                  <a:pt x="504" y="753"/>
                </a:lnTo>
                <a:lnTo>
                  <a:pt x="498" y="763"/>
                </a:lnTo>
                <a:lnTo>
                  <a:pt x="493" y="773"/>
                </a:lnTo>
                <a:lnTo>
                  <a:pt x="488" y="783"/>
                </a:lnTo>
                <a:lnTo>
                  <a:pt x="484" y="794"/>
                </a:lnTo>
                <a:lnTo>
                  <a:pt x="481" y="804"/>
                </a:lnTo>
                <a:lnTo>
                  <a:pt x="476" y="826"/>
                </a:lnTo>
                <a:lnTo>
                  <a:pt x="472" y="849"/>
                </a:lnTo>
                <a:lnTo>
                  <a:pt x="468" y="875"/>
                </a:lnTo>
                <a:lnTo>
                  <a:pt x="465" y="901"/>
                </a:lnTo>
                <a:lnTo>
                  <a:pt x="462" y="928"/>
                </a:lnTo>
                <a:lnTo>
                  <a:pt x="460" y="956"/>
                </a:lnTo>
                <a:lnTo>
                  <a:pt x="458" y="983"/>
                </a:lnTo>
                <a:lnTo>
                  <a:pt x="456" y="1010"/>
                </a:lnTo>
                <a:lnTo>
                  <a:pt x="455" y="1035"/>
                </a:lnTo>
                <a:lnTo>
                  <a:pt x="454" y="1058"/>
                </a:lnTo>
                <a:lnTo>
                  <a:pt x="453" y="1098"/>
                </a:lnTo>
                <a:lnTo>
                  <a:pt x="453" y="1135"/>
                </a:lnTo>
                <a:lnTo>
                  <a:pt x="453" y="1171"/>
                </a:lnTo>
                <a:lnTo>
                  <a:pt x="454" y="1211"/>
                </a:lnTo>
                <a:lnTo>
                  <a:pt x="456" y="1260"/>
                </a:lnTo>
                <a:lnTo>
                  <a:pt x="458" y="1286"/>
                </a:lnTo>
                <a:lnTo>
                  <a:pt x="460" y="1313"/>
                </a:lnTo>
                <a:lnTo>
                  <a:pt x="462" y="1341"/>
                </a:lnTo>
                <a:lnTo>
                  <a:pt x="465" y="1368"/>
                </a:lnTo>
                <a:lnTo>
                  <a:pt x="468" y="1395"/>
                </a:lnTo>
                <a:lnTo>
                  <a:pt x="472" y="1420"/>
                </a:lnTo>
                <a:lnTo>
                  <a:pt x="474" y="1432"/>
                </a:lnTo>
                <a:lnTo>
                  <a:pt x="476" y="1443"/>
                </a:lnTo>
                <a:lnTo>
                  <a:pt x="481" y="1465"/>
                </a:lnTo>
                <a:lnTo>
                  <a:pt x="484" y="1476"/>
                </a:lnTo>
                <a:lnTo>
                  <a:pt x="488" y="1486"/>
                </a:lnTo>
                <a:lnTo>
                  <a:pt x="493" y="1496"/>
                </a:lnTo>
                <a:lnTo>
                  <a:pt x="498" y="1506"/>
                </a:lnTo>
                <a:lnTo>
                  <a:pt x="501" y="1511"/>
                </a:lnTo>
                <a:lnTo>
                  <a:pt x="504" y="1516"/>
                </a:lnTo>
                <a:lnTo>
                  <a:pt x="511" y="1525"/>
                </a:lnTo>
                <a:lnTo>
                  <a:pt x="518" y="1533"/>
                </a:lnTo>
                <a:lnTo>
                  <a:pt x="525" y="1542"/>
                </a:lnTo>
                <a:lnTo>
                  <a:pt x="533" y="1549"/>
                </a:lnTo>
                <a:lnTo>
                  <a:pt x="542" y="1556"/>
                </a:lnTo>
                <a:lnTo>
                  <a:pt x="551" y="1563"/>
                </a:lnTo>
                <a:lnTo>
                  <a:pt x="560" y="1569"/>
                </a:lnTo>
                <a:lnTo>
                  <a:pt x="570" y="1574"/>
                </a:lnTo>
                <a:lnTo>
                  <a:pt x="580" y="1579"/>
                </a:lnTo>
                <a:lnTo>
                  <a:pt x="591" y="1583"/>
                </a:lnTo>
                <a:lnTo>
                  <a:pt x="602" y="1586"/>
                </a:lnTo>
                <a:lnTo>
                  <a:pt x="612" y="1589"/>
                </a:lnTo>
                <a:lnTo>
                  <a:pt x="625" y="1591"/>
                </a:lnTo>
                <a:lnTo>
                  <a:pt x="655" y="1595"/>
                </a:lnTo>
                <a:lnTo>
                  <a:pt x="672" y="1597"/>
                </a:lnTo>
                <a:lnTo>
                  <a:pt x="690" y="1599"/>
                </a:lnTo>
                <a:lnTo>
                  <a:pt x="730" y="1603"/>
                </a:lnTo>
                <a:lnTo>
                  <a:pt x="772" y="1605"/>
                </a:lnTo>
                <a:lnTo>
                  <a:pt x="817" y="1608"/>
                </a:lnTo>
                <a:lnTo>
                  <a:pt x="863" y="1610"/>
                </a:lnTo>
                <a:lnTo>
                  <a:pt x="909" y="1611"/>
                </a:lnTo>
                <a:lnTo>
                  <a:pt x="953" y="1612"/>
                </a:lnTo>
                <a:lnTo>
                  <a:pt x="995" y="1613"/>
                </a:lnTo>
                <a:lnTo>
                  <a:pt x="1067" y="1614"/>
                </a:lnTo>
                <a:lnTo>
                  <a:pt x="1135" y="1615"/>
                </a:lnTo>
                <a:lnTo>
                  <a:pt x="1203" y="1614"/>
                </a:lnTo>
                <a:lnTo>
                  <a:pt x="1275" y="1613"/>
                </a:lnTo>
                <a:lnTo>
                  <a:pt x="1361" y="1611"/>
                </a:lnTo>
                <a:lnTo>
                  <a:pt x="1407" y="1610"/>
                </a:lnTo>
                <a:lnTo>
                  <a:pt x="1452" y="1608"/>
                </a:lnTo>
                <a:lnTo>
                  <a:pt x="1497" y="1605"/>
                </a:lnTo>
                <a:lnTo>
                  <a:pt x="1539" y="1603"/>
                </a:lnTo>
                <a:lnTo>
                  <a:pt x="1579" y="1599"/>
                </a:lnTo>
                <a:lnTo>
                  <a:pt x="1614" y="1595"/>
                </a:lnTo>
                <a:lnTo>
                  <a:pt x="1630" y="1593"/>
                </a:lnTo>
                <a:lnTo>
                  <a:pt x="1644" y="1591"/>
                </a:lnTo>
                <a:lnTo>
                  <a:pt x="1657" y="1589"/>
                </a:lnTo>
                <a:lnTo>
                  <a:pt x="1667" y="1586"/>
                </a:lnTo>
                <a:lnTo>
                  <a:pt x="1678" y="1583"/>
                </a:lnTo>
                <a:lnTo>
                  <a:pt x="1689" y="1579"/>
                </a:lnTo>
                <a:lnTo>
                  <a:pt x="1699" y="1574"/>
                </a:lnTo>
                <a:lnTo>
                  <a:pt x="1709" y="1569"/>
                </a:lnTo>
                <a:lnTo>
                  <a:pt x="1718" y="1563"/>
                </a:lnTo>
                <a:lnTo>
                  <a:pt x="1727" y="1556"/>
                </a:lnTo>
                <a:lnTo>
                  <a:pt x="1736" y="1549"/>
                </a:lnTo>
                <a:lnTo>
                  <a:pt x="1744" y="1542"/>
                </a:lnTo>
                <a:lnTo>
                  <a:pt x="1751" y="1533"/>
                </a:lnTo>
                <a:lnTo>
                  <a:pt x="1758" y="1525"/>
                </a:lnTo>
                <a:lnTo>
                  <a:pt x="1765" y="1516"/>
                </a:lnTo>
                <a:lnTo>
                  <a:pt x="1771" y="1506"/>
                </a:lnTo>
                <a:lnTo>
                  <a:pt x="1776" y="1496"/>
                </a:lnTo>
                <a:lnTo>
                  <a:pt x="1781" y="1486"/>
                </a:lnTo>
                <a:lnTo>
                  <a:pt x="1785" y="1476"/>
                </a:lnTo>
                <a:lnTo>
                  <a:pt x="1788" y="1465"/>
                </a:lnTo>
                <a:lnTo>
                  <a:pt x="1793" y="1443"/>
                </a:lnTo>
                <a:lnTo>
                  <a:pt x="1797" y="1420"/>
                </a:lnTo>
                <a:lnTo>
                  <a:pt x="1801" y="1395"/>
                </a:lnTo>
                <a:lnTo>
                  <a:pt x="1804" y="1368"/>
                </a:lnTo>
                <a:lnTo>
                  <a:pt x="1807" y="1341"/>
                </a:lnTo>
                <a:lnTo>
                  <a:pt x="1809" y="1313"/>
                </a:lnTo>
                <a:lnTo>
                  <a:pt x="1811" y="1286"/>
                </a:lnTo>
                <a:lnTo>
                  <a:pt x="1813" y="1260"/>
                </a:lnTo>
                <a:lnTo>
                  <a:pt x="1814" y="1234"/>
                </a:lnTo>
                <a:lnTo>
                  <a:pt x="1815" y="1211"/>
                </a:lnTo>
                <a:lnTo>
                  <a:pt x="1816" y="1171"/>
                </a:lnTo>
                <a:lnTo>
                  <a:pt x="1816" y="1135"/>
                </a:lnTo>
                <a:lnTo>
                  <a:pt x="1816" y="1098"/>
                </a:lnTo>
                <a:lnTo>
                  <a:pt x="1815" y="1058"/>
                </a:lnTo>
                <a:lnTo>
                  <a:pt x="1813" y="1010"/>
                </a:lnTo>
                <a:lnTo>
                  <a:pt x="1811" y="983"/>
                </a:lnTo>
                <a:lnTo>
                  <a:pt x="1809" y="956"/>
                </a:lnTo>
                <a:lnTo>
                  <a:pt x="1807" y="928"/>
                </a:lnTo>
                <a:lnTo>
                  <a:pt x="1804" y="901"/>
                </a:lnTo>
                <a:lnTo>
                  <a:pt x="1801" y="875"/>
                </a:lnTo>
                <a:lnTo>
                  <a:pt x="1797" y="849"/>
                </a:lnTo>
                <a:lnTo>
                  <a:pt x="1795" y="837"/>
                </a:lnTo>
                <a:lnTo>
                  <a:pt x="1793" y="826"/>
                </a:lnTo>
                <a:lnTo>
                  <a:pt x="1788" y="804"/>
                </a:lnTo>
                <a:close/>
                <a:moveTo>
                  <a:pt x="0" y="1135"/>
                </a:moveTo>
                <a:lnTo>
                  <a:pt x="0" y="1105"/>
                </a:lnTo>
                <a:lnTo>
                  <a:pt x="2" y="1076"/>
                </a:lnTo>
                <a:lnTo>
                  <a:pt x="3" y="1047"/>
                </a:lnTo>
                <a:lnTo>
                  <a:pt x="6" y="1019"/>
                </a:lnTo>
                <a:lnTo>
                  <a:pt x="9" y="990"/>
                </a:lnTo>
                <a:lnTo>
                  <a:pt x="13" y="962"/>
                </a:lnTo>
                <a:lnTo>
                  <a:pt x="18" y="934"/>
                </a:lnTo>
                <a:lnTo>
                  <a:pt x="23" y="906"/>
                </a:lnTo>
                <a:lnTo>
                  <a:pt x="29" y="879"/>
                </a:lnTo>
                <a:lnTo>
                  <a:pt x="36" y="851"/>
                </a:lnTo>
                <a:lnTo>
                  <a:pt x="43" y="824"/>
                </a:lnTo>
                <a:lnTo>
                  <a:pt x="51" y="797"/>
                </a:lnTo>
                <a:lnTo>
                  <a:pt x="60" y="771"/>
                </a:lnTo>
                <a:lnTo>
                  <a:pt x="69" y="745"/>
                </a:lnTo>
                <a:lnTo>
                  <a:pt x="79" y="719"/>
                </a:lnTo>
                <a:lnTo>
                  <a:pt x="89" y="693"/>
                </a:lnTo>
                <a:lnTo>
                  <a:pt x="100" y="668"/>
                </a:lnTo>
                <a:lnTo>
                  <a:pt x="112" y="643"/>
                </a:lnTo>
                <a:lnTo>
                  <a:pt x="124" y="618"/>
                </a:lnTo>
                <a:lnTo>
                  <a:pt x="137" y="594"/>
                </a:lnTo>
                <a:lnTo>
                  <a:pt x="150" y="570"/>
                </a:lnTo>
                <a:lnTo>
                  <a:pt x="164" y="547"/>
                </a:lnTo>
                <a:lnTo>
                  <a:pt x="179" y="523"/>
                </a:lnTo>
                <a:lnTo>
                  <a:pt x="194" y="501"/>
                </a:lnTo>
                <a:lnTo>
                  <a:pt x="209" y="478"/>
                </a:lnTo>
                <a:lnTo>
                  <a:pt x="225" y="456"/>
                </a:lnTo>
                <a:lnTo>
                  <a:pt x="242" y="435"/>
                </a:lnTo>
                <a:lnTo>
                  <a:pt x="259" y="412"/>
                </a:lnTo>
                <a:lnTo>
                  <a:pt x="277" y="392"/>
                </a:lnTo>
                <a:lnTo>
                  <a:pt x="295" y="371"/>
                </a:lnTo>
                <a:lnTo>
                  <a:pt x="313" y="351"/>
                </a:lnTo>
                <a:lnTo>
                  <a:pt x="332" y="332"/>
                </a:lnTo>
                <a:lnTo>
                  <a:pt x="352" y="313"/>
                </a:lnTo>
                <a:lnTo>
                  <a:pt x="372" y="294"/>
                </a:lnTo>
                <a:lnTo>
                  <a:pt x="392" y="276"/>
                </a:lnTo>
                <a:lnTo>
                  <a:pt x="413" y="259"/>
                </a:lnTo>
                <a:lnTo>
                  <a:pt x="434" y="242"/>
                </a:lnTo>
                <a:lnTo>
                  <a:pt x="456" y="225"/>
                </a:lnTo>
                <a:lnTo>
                  <a:pt x="478" y="209"/>
                </a:lnTo>
                <a:lnTo>
                  <a:pt x="500" y="193"/>
                </a:lnTo>
                <a:lnTo>
                  <a:pt x="523" y="178"/>
                </a:lnTo>
                <a:lnTo>
                  <a:pt x="546" y="164"/>
                </a:lnTo>
                <a:lnTo>
                  <a:pt x="570" y="150"/>
                </a:lnTo>
                <a:lnTo>
                  <a:pt x="594" y="137"/>
                </a:lnTo>
                <a:lnTo>
                  <a:pt x="618" y="124"/>
                </a:lnTo>
                <a:lnTo>
                  <a:pt x="642" y="112"/>
                </a:lnTo>
                <a:lnTo>
                  <a:pt x="667" y="100"/>
                </a:lnTo>
                <a:lnTo>
                  <a:pt x="693" y="89"/>
                </a:lnTo>
                <a:lnTo>
                  <a:pt x="718" y="78"/>
                </a:lnTo>
                <a:lnTo>
                  <a:pt x="744" y="69"/>
                </a:lnTo>
                <a:lnTo>
                  <a:pt x="770" y="59"/>
                </a:lnTo>
                <a:lnTo>
                  <a:pt x="797" y="51"/>
                </a:lnTo>
                <a:lnTo>
                  <a:pt x="824" y="43"/>
                </a:lnTo>
                <a:lnTo>
                  <a:pt x="852" y="35"/>
                </a:lnTo>
                <a:lnTo>
                  <a:pt x="879" y="29"/>
                </a:lnTo>
                <a:lnTo>
                  <a:pt x="906" y="23"/>
                </a:lnTo>
                <a:lnTo>
                  <a:pt x="934" y="17"/>
                </a:lnTo>
                <a:lnTo>
                  <a:pt x="962" y="13"/>
                </a:lnTo>
                <a:lnTo>
                  <a:pt x="991" y="9"/>
                </a:lnTo>
                <a:lnTo>
                  <a:pt x="1019" y="6"/>
                </a:lnTo>
                <a:lnTo>
                  <a:pt x="1048" y="3"/>
                </a:lnTo>
                <a:lnTo>
                  <a:pt x="1077" y="1"/>
                </a:lnTo>
                <a:lnTo>
                  <a:pt x="1106" y="0"/>
                </a:lnTo>
                <a:lnTo>
                  <a:pt x="1135" y="0"/>
                </a:lnTo>
                <a:lnTo>
                  <a:pt x="1164" y="0"/>
                </a:lnTo>
                <a:lnTo>
                  <a:pt x="1193" y="1"/>
                </a:lnTo>
                <a:lnTo>
                  <a:pt x="1222" y="3"/>
                </a:lnTo>
                <a:lnTo>
                  <a:pt x="1251" y="6"/>
                </a:lnTo>
                <a:lnTo>
                  <a:pt x="1279" y="9"/>
                </a:lnTo>
                <a:lnTo>
                  <a:pt x="1308" y="13"/>
                </a:lnTo>
                <a:lnTo>
                  <a:pt x="1336" y="17"/>
                </a:lnTo>
                <a:lnTo>
                  <a:pt x="1363" y="23"/>
                </a:lnTo>
                <a:lnTo>
                  <a:pt x="1391" y="29"/>
                </a:lnTo>
                <a:lnTo>
                  <a:pt x="1418" y="35"/>
                </a:lnTo>
                <a:lnTo>
                  <a:pt x="1445" y="43"/>
                </a:lnTo>
                <a:lnTo>
                  <a:pt x="1472" y="51"/>
                </a:lnTo>
                <a:lnTo>
                  <a:pt x="1499" y="59"/>
                </a:lnTo>
                <a:lnTo>
                  <a:pt x="1525" y="69"/>
                </a:lnTo>
                <a:lnTo>
                  <a:pt x="1551" y="78"/>
                </a:lnTo>
                <a:lnTo>
                  <a:pt x="1576" y="89"/>
                </a:lnTo>
                <a:lnTo>
                  <a:pt x="1602" y="100"/>
                </a:lnTo>
                <a:lnTo>
                  <a:pt x="1627" y="112"/>
                </a:lnTo>
                <a:lnTo>
                  <a:pt x="1651" y="124"/>
                </a:lnTo>
                <a:lnTo>
                  <a:pt x="1675" y="137"/>
                </a:lnTo>
                <a:lnTo>
                  <a:pt x="1699" y="150"/>
                </a:lnTo>
                <a:lnTo>
                  <a:pt x="1723" y="164"/>
                </a:lnTo>
                <a:lnTo>
                  <a:pt x="1746" y="178"/>
                </a:lnTo>
                <a:lnTo>
                  <a:pt x="1769" y="193"/>
                </a:lnTo>
                <a:lnTo>
                  <a:pt x="1791" y="209"/>
                </a:lnTo>
                <a:lnTo>
                  <a:pt x="1813" y="225"/>
                </a:lnTo>
                <a:lnTo>
                  <a:pt x="1835" y="242"/>
                </a:lnTo>
                <a:lnTo>
                  <a:pt x="1856" y="259"/>
                </a:lnTo>
                <a:lnTo>
                  <a:pt x="1877" y="276"/>
                </a:lnTo>
                <a:lnTo>
                  <a:pt x="1897" y="294"/>
                </a:lnTo>
                <a:lnTo>
                  <a:pt x="1917" y="313"/>
                </a:lnTo>
                <a:lnTo>
                  <a:pt x="1937" y="332"/>
                </a:lnTo>
                <a:lnTo>
                  <a:pt x="1956" y="351"/>
                </a:lnTo>
                <a:lnTo>
                  <a:pt x="1974" y="371"/>
                </a:lnTo>
                <a:lnTo>
                  <a:pt x="1992" y="392"/>
                </a:lnTo>
                <a:lnTo>
                  <a:pt x="2010" y="412"/>
                </a:lnTo>
                <a:lnTo>
                  <a:pt x="2027" y="435"/>
                </a:lnTo>
                <a:lnTo>
                  <a:pt x="2044" y="456"/>
                </a:lnTo>
                <a:lnTo>
                  <a:pt x="2060" y="478"/>
                </a:lnTo>
                <a:lnTo>
                  <a:pt x="2075" y="501"/>
                </a:lnTo>
                <a:lnTo>
                  <a:pt x="2090" y="523"/>
                </a:lnTo>
                <a:lnTo>
                  <a:pt x="2105" y="547"/>
                </a:lnTo>
                <a:lnTo>
                  <a:pt x="2119" y="570"/>
                </a:lnTo>
                <a:lnTo>
                  <a:pt x="2132" y="594"/>
                </a:lnTo>
                <a:lnTo>
                  <a:pt x="2145" y="618"/>
                </a:lnTo>
                <a:lnTo>
                  <a:pt x="2157" y="643"/>
                </a:lnTo>
                <a:lnTo>
                  <a:pt x="2169" y="668"/>
                </a:lnTo>
                <a:lnTo>
                  <a:pt x="2180" y="693"/>
                </a:lnTo>
                <a:lnTo>
                  <a:pt x="2190" y="719"/>
                </a:lnTo>
                <a:lnTo>
                  <a:pt x="2200" y="745"/>
                </a:lnTo>
                <a:lnTo>
                  <a:pt x="2209" y="771"/>
                </a:lnTo>
                <a:lnTo>
                  <a:pt x="2218" y="797"/>
                </a:lnTo>
                <a:lnTo>
                  <a:pt x="2226" y="824"/>
                </a:lnTo>
                <a:lnTo>
                  <a:pt x="2233" y="851"/>
                </a:lnTo>
                <a:lnTo>
                  <a:pt x="2240" y="879"/>
                </a:lnTo>
                <a:lnTo>
                  <a:pt x="2246" y="906"/>
                </a:lnTo>
                <a:lnTo>
                  <a:pt x="2251" y="934"/>
                </a:lnTo>
                <a:lnTo>
                  <a:pt x="2256" y="962"/>
                </a:lnTo>
                <a:lnTo>
                  <a:pt x="2260" y="990"/>
                </a:lnTo>
                <a:lnTo>
                  <a:pt x="2263" y="1019"/>
                </a:lnTo>
                <a:lnTo>
                  <a:pt x="2266" y="1047"/>
                </a:lnTo>
                <a:lnTo>
                  <a:pt x="2267" y="1076"/>
                </a:lnTo>
                <a:lnTo>
                  <a:pt x="2268" y="1105"/>
                </a:lnTo>
                <a:lnTo>
                  <a:pt x="2269" y="1135"/>
                </a:lnTo>
                <a:lnTo>
                  <a:pt x="2268" y="1164"/>
                </a:lnTo>
                <a:lnTo>
                  <a:pt x="2267" y="1193"/>
                </a:lnTo>
                <a:lnTo>
                  <a:pt x="2266" y="1222"/>
                </a:lnTo>
                <a:lnTo>
                  <a:pt x="2263" y="1251"/>
                </a:lnTo>
                <a:lnTo>
                  <a:pt x="2260" y="1279"/>
                </a:lnTo>
                <a:lnTo>
                  <a:pt x="2256" y="1307"/>
                </a:lnTo>
                <a:lnTo>
                  <a:pt x="2251" y="1335"/>
                </a:lnTo>
                <a:lnTo>
                  <a:pt x="2246" y="1363"/>
                </a:lnTo>
                <a:lnTo>
                  <a:pt x="2240" y="1391"/>
                </a:lnTo>
                <a:lnTo>
                  <a:pt x="2233" y="1418"/>
                </a:lnTo>
                <a:lnTo>
                  <a:pt x="2226" y="1445"/>
                </a:lnTo>
                <a:lnTo>
                  <a:pt x="2218" y="1472"/>
                </a:lnTo>
                <a:lnTo>
                  <a:pt x="2209" y="1498"/>
                </a:lnTo>
                <a:lnTo>
                  <a:pt x="2200" y="1524"/>
                </a:lnTo>
                <a:lnTo>
                  <a:pt x="2190" y="1550"/>
                </a:lnTo>
                <a:lnTo>
                  <a:pt x="2180" y="1576"/>
                </a:lnTo>
                <a:lnTo>
                  <a:pt x="2169" y="1601"/>
                </a:lnTo>
                <a:lnTo>
                  <a:pt x="2157" y="1626"/>
                </a:lnTo>
                <a:lnTo>
                  <a:pt x="2145" y="1651"/>
                </a:lnTo>
                <a:lnTo>
                  <a:pt x="2132" y="1675"/>
                </a:lnTo>
                <a:lnTo>
                  <a:pt x="2119" y="1699"/>
                </a:lnTo>
                <a:lnTo>
                  <a:pt x="2105" y="1723"/>
                </a:lnTo>
                <a:lnTo>
                  <a:pt x="2090" y="1746"/>
                </a:lnTo>
                <a:lnTo>
                  <a:pt x="2075" y="1769"/>
                </a:lnTo>
                <a:lnTo>
                  <a:pt x="2060" y="1791"/>
                </a:lnTo>
                <a:lnTo>
                  <a:pt x="2044" y="1813"/>
                </a:lnTo>
                <a:lnTo>
                  <a:pt x="2027" y="1835"/>
                </a:lnTo>
                <a:lnTo>
                  <a:pt x="2010" y="1857"/>
                </a:lnTo>
                <a:lnTo>
                  <a:pt x="1992" y="1878"/>
                </a:lnTo>
                <a:lnTo>
                  <a:pt x="1974" y="1898"/>
                </a:lnTo>
                <a:lnTo>
                  <a:pt x="1956" y="1918"/>
                </a:lnTo>
                <a:lnTo>
                  <a:pt x="1937" y="1937"/>
                </a:lnTo>
                <a:lnTo>
                  <a:pt x="1917" y="1956"/>
                </a:lnTo>
                <a:lnTo>
                  <a:pt x="1897" y="1975"/>
                </a:lnTo>
                <a:lnTo>
                  <a:pt x="1877" y="1993"/>
                </a:lnTo>
                <a:lnTo>
                  <a:pt x="1856" y="2011"/>
                </a:lnTo>
                <a:lnTo>
                  <a:pt x="1835" y="2028"/>
                </a:lnTo>
                <a:lnTo>
                  <a:pt x="1813" y="2044"/>
                </a:lnTo>
                <a:lnTo>
                  <a:pt x="1791" y="2060"/>
                </a:lnTo>
                <a:lnTo>
                  <a:pt x="1769" y="2076"/>
                </a:lnTo>
                <a:lnTo>
                  <a:pt x="1746" y="2091"/>
                </a:lnTo>
                <a:lnTo>
                  <a:pt x="1723" y="2105"/>
                </a:lnTo>
                <a:lnTo>
                  <a:pt x="1699" y="2119"/>
                </a:lnTo>
                <a:lnTo>
                  <a:pt x="1675" y="2133"/>
                </a:lnTo>
                <a:lnTo>
                  <a:pt x="1651" y="2145"/>
                </a:lnTo>
                <a:lnTo>
                  <a:pt x="1627" y="2158"/>
                </a:lnTo>
                <a:lnTo>
                  <a:pt x="1602" y="2169"/>
                </a:lnTo>
                <a:lnTo>
                  <a:pt x="1576" y="2180"/>
                </a:lnTo>
                <a:lnTo>
                  <a:pt x="1551" y="2191"/>
                </a:lnTo>
                <a:lnTo>
                  <a:pt x="1525" y="2201"/>
                </a:lnTo>
                <a:lnTo>
                  <a:pt x="1499" y="2210"/>
                </a:lnTo>
                <a:lnTo>
                  <a:pt x="1472" y="2218"/>
                </a:lnTo>
                <a:lnTo>
                  <a:pt x="1445" y="2226"/>
                </a:lnTo>
                <a:lnTo>
                  <a:pt x="1418" y="2234"/>
                </a:lnTo>
                <a:lnTo>
                  <a:pt x="1391" y="2240"/>
                </a:lnTo>
                <a:lnTo>
                  <a:pt x="1363" y="2246"/>
                </a:lnTo>
                <a:lnTo>
                  <a:pt x="1336" y="2252"/>
                </a:lnTo>
                <a:lnTo>
                  <a:pt x="1308" y="2256"/>
                </a:lnTo>
                <a:lnTo>
                  <a:pt x="1279" y="2260"/>
                </a:lnTo>
                <a:lnTo>
                  <a:pt x="1251" y="2264"/>
                </a:lnTo>
                <a:lnTo>
                  <a:pt x="1222" y="2266"/>
                </a:lnTo>
                <a:lnTo>
                  <a:pt x="1193" y="2268"/>
                </a:lnTo>
                <a:lnTo>
                  <a:pt x="1164" y="2269"/>
                </a:lnTo>
                <a:lnTo>
                  <a:pt x="1135" y="2269"/>
                </a:lnTo>
                <a:lnTo>
                  <a:pt x="1106" y="2269"/>
                </a:lnTo>
                <a:lnTo>
                  <a:pt x="1077" y="2268"/>
                </a:lnTo>
                <a:lnTo>
                  <a:pt x="1048" y="2266"/>
                </a:lnTo>
                <a:lnTo>
                  <a:pt x="1019" y="2264"/>
                </a:lnTo>
                <a:lnTo>
                  <a:pt x="991" y="2260"/>
                </a:lnTo>
                <a:lnTo>
                  <a:pt x="962" y="2256"/>
                </a:lnTo>
                <a:lnTo>
                  <a:pt x="934" y="2252"/>
                </a:lnTo>
                <a:lnTo>
                  <a:pt x="906" y="2246"/>
                </a:lnTo>
                <a:lnTo>
                  <a:pt x="879" y="2240"/>
                </a:lnTo>
                <a:lnTo>
                  <a:pt x="852" y="2234"/>
                </a:lnTo>
                <a:lnTo>
                  <a:pt x="824" y="2226"/>
                </a:lnTo>
                <a:lnTo>
                  <a:pt x="797" y="2218"/>
                </a:lnTo>
                <a:lnTo>
                  <a:pt x="770" y="2210"/>
                </a:lnTo>
                <a:lnTo>
                  <a:pt x="744" y="2201"/>
                </a:lnTo>
                <a:lnTo>
                  <a:pt x="718" y="2191"/>
                </a:lnTo>
                <a:lnTo>
                  <a:pt x="693" y="2180"/>
                </a:lnTo>
                <a:lnTo>
                  <a:pt x="667" y="2169"/>
                </a:lnTo>
                <a:lnTo>
                  <a:pt x="642" y="2158"/>
                </a:lnTo>
                <a:lnTo>
                  <a:pt x="618" y="2145"/>
                </a:lnTo>
                <a:lnTo>
                  <a:pt x="594" y="2133"/>
                </a:lnTo>
                <a:lnTo>
                  <a:pt x="570" y="2119"/>
                </a:lnTo>
                <a:lnTo>
                  <a:pt x="546" y="2105"/>
                </a:lnTo>
                <a:lnTo>
                  <a:pt x="523" y="2091"/>
                </a:lnTo>
                <a:lnTo>
                  <a:pt x="500" y="2076"/>
                </a:lnTo>
                <a:lnTo>
                  <a:pt x="478" y="2060"/>
                </a:lnTo>
                <a:lnTo>
                  <a:pt x="456" y="2044"/>
                </a:lnTo>
                <a:lnTo>
                  <a:pt x="434" y="2028"/>
                </a:lnTo>
                <a:lnTo>
                  <a:pt x="413" y="2011"/>
                </a:lnTo>
                <a:lnTo>
                  <a:pt x="392" y="1993"/>
                </a:lnTo>
                <a:lnTo>
                  <a:pt x="372" y="1975"/>
                </a:lnTo>
                <a:lnTo>
                  <a:pt x="352" y="1956"/>
                </a:lnTo>
                <a:lnTo>
                  <a:pt x="332" y="1937"/>
                </a:lnTo>
                <a:lnTo>
                  <a:pt x="313" y="1918"/>
                </a:lnTo>
                <a:lnTo>
                  <a:pt x="295" y="1898"/>
                </a:lnTo>
                <a:lnTo>
                  <a:pt x="277" y="1878"/>
                </a:lnTo>
                <a:lnTo>
                  <a:pt x="259" y="1857"/>
                </a:lnTo>
                <a:lnTo>
                  <a:pt x="242" y="1835"/>
                </a:lnTo>
                <a:lnTo>
                  <a:pt x="225" y="1813"/>
                </a:lnTo>
                <a:lnTo>
                  <a:pt x="209" y="1791"/>
                </a:lnTo>
                <a:lnTo>
                  <a:pt x="194" y="1769"/>
                </a:lnTo>
                <a:lnTo>
                  <a:pt x="179" y="1746"/>
                </a:lnTo>
                <a:lnTo>
                  <a:pt x="164" y="1723"/>
                </a:lnTo>
                <a:lnTo>
                  <a:pt x="150" y="1699"/>
                </a:lnTo>
                <a:lnTo>
                  <a:pt x="137" y="1675"/>
                </a:lnTo>
                <a:lnTo>
                  <a:pt x="124" y="1651"/>
                </a:lnTo>
                <a:lnTo>
                  <a:pt x="112" y="1626"/>
                </a:lnTo>
                <a:lnTo>
                  <a:pt x="100" y="1601"/>
                </a:lnTo>
                <a:lnTo>
                  <a:pt x="89" y="1576"/>
                </a:lnTo>
                <a:lnTo>
                  <a:pt x="79" y="1550"/>
                </a:lnTo>
                <a:lnTo>
                  <a:pt x="69" y="1524"/>
                </a:lnTo>
                <a:lnTo>
                  <a:pt x="60" y="1498"/>
                </a:lnTo>
                <a:lnTo>
                  <a:pt x="51" y="1472"/>
                </a:lnTo>
                <a:lnTo>
                  <a:pt x="43" y="1445"/>
                </a:lnTo>
                <a:lnTo>
                  <a:pt x="36" y="1418"/>
                </a:lnTo>
                <a:lnTo>
                  <a:pt x="29" y="1391"/>
                </a:lnTo>
                <a:lnTo>
                  <a:pt x="23" y="1363"/>
                </a:lnTo>
                <a:lnTo>
                  <a:pt x="18" y="1335"/>
                </a:lnTo>
                <a:lnTo>
                  <a:pt x="13" y="1307"/>
                </a:lnTo>
                <a:lnTo>
                  <a:pt x="9" y="1279"/>
                </a:lnTo>
                <a:lnTo>
                  <a:pt x="6" y="1251"/>
                </a:lnTo>
                <a:lnTo>
                  <a:pt x="3" y="1222"/>
                </a:lnTo>
                <a:lnTo>
                  <a:pt x="2" y="1193"/>
                </a:lnTo>
                <a:lnTo>
                  <a:pt x="0" y="1164"/>
                </a:lnTo>
                <a:lnTo>
                  <a:pt x="0" y="1135"/>
                </a:lnTo>
                <a:lnTo>
                  <a:pt x="0" y="1105"/>
                </a:lnTo>
                <a:lnTo>
                  <a:pt x="2" y="1076"/>
                </a:lnTo>
                <a:lnTo>
                  <a:pt x="3" y="1047"/>
                </a:lnTo>
                <a:lnTo>
                  <a:pt x="6" y="1019"/>
                </a:lnTo>
                <a:lnTo>
                  <a:pt x="9" y="990"/>
                </a:lnTo>
                <a:lnTo>
                  <a:pt x="13" y="962"/>
                </a:lnTo>
                <a:lnTo>
                  <a:pt x="18" y="934"/>
                </a:lnTo>
                <a:lnTo>
                  <a:pt x="23" y="906"/>
                </a:lnTo>
                <a:lnTo>
                  <a:pt x="29" y="879"/>
                </a:lnTo>
                <a:lnTo>
                  <a:pt x="36" y="851"/>
                </a:lnTo>
                <a:lnTo>
                  <a:pt x="43" y="824"/>
                </a:lnTo>
                <a:lnTo>
                  <a:pt x="51" y="797"/>
                </a:lnTo>
                <a:lnTo>
                  <a:pt x="60" y="771"/>
                </a:lnTo>
                <a:lnTo>
                  <a:pt x="69" y="745"/>
                </a:lnTo>
                <a:lnTo>
                  <a:pt x="79" y="719"/>
                </a:lnTo>
                <a:lnTo>
                  <a:pt x="89" y="693"/>
                </a:lnTo>
                <a:lnTo>
                  <a:pt x="100" y="668"/>
                </a:lnTo>
                <a:lnTo>
                  <a:pt x="112" y="643"/>
                </a:lnTo>
                <a:lnTo>
                  <a:pt x="124" y="618"/>
                </a:lnTo>
                <a:lnTo>
                  <a:pt x="137" y="594"/>
                </a:lnTo>
                <a:lnTo>
                  <a:pt x="150" y="570"/>
                </a:lnTo>
                <a:lnTo>
                  <a:pt x="164" y="547"/>
                </a:lnTo>
                <a:lnTo>
                  <a:pt x="179" y="523"/>
                </a:lnTo>
                <a:lnTo>
                  <a:pt x="194" y="501"/>
                </a:lnTo>
                <a:lnTo>
                  <a:pt x="209" y="478"/>
                </a:lnTo>
                <a:lnTo>
                  <a:pt x="225" y="456"/>
                </a:lnTo>
                <a:lnTo>
                  <a:pt x="242" y="435"/>
                </a:lnTo>
                <a:lnTo>
                  <a:pt x="259" y="412"/>
                </a:lnTo>
                <a:lnTo>
                  <a:pt x="277" y="392"/>
                </a:lnTo>
                <a:lnTo>
                  <a:pt x="295" y="371"/>
                </a:lnTo>
                <a:lnTo>
                  <a:pt x="313" y="351"/>
                </a:lnTo>
                <a:lnTo>
                  <a:pt x="332" y="332"/>
                </a:lnTo>
                <a:lnTo>
                  <a:pt x="352" y="313"/>
                </a:lnTo>
                <a:lnTo>
                  <a:pt x="372" y="294"/>
                </a:lnTo>
                <a:lnTo>
                  <a:pt x="392" y="276"/>
                </a:lnTo>
                <a:lnTo>
                  <a:pt x="413" y="259"/>
                </a:lnTo>
                <a:lnTo>
                  <a:pt x="434" y="242"/>
                </a:lnTo>
                <a:lnTo>
                  <a:pt x="456" y="225"/>
                </a:lnTo>
                <a:lnTo>
                  <a:pt x="478" y="209"/>
                </a:lnTo>
                <a:lnTo>
                  <a:pt x="500" y="193"/>
                </a:lnTo>
                <a:lnTo>
                  <a:pt x="523" y="178"/>
                </a:lnTo>
                <a:lnTo>
                  <a:pt x="546" y="164"/>
                </a:lnTo>
                <a:lnTo>
                  <a:pt x="570" y="150"/>
                </a:lnTo>
                <a:lnTo>
                  <a:pt x="594" y="137"/>
                </a:lnTo>
                <a:lnTo>
                  <a:pt x="618" y="124"/>
                </a:lnTo>
                <a:lnTo>
                  <a:pt x="642" y="112"/>
                </a:lnTo>
                <a:lnTo>
                  <a:pt x="667" y="100"/>
                </a:lnTo>
                <a:lnTo>
                  <a:pt x="693" y="89"/>
                </a:lnTo>
                <a:lnTo>
                  <a:pt x="718" y="78"/>
                </a:lnTo>
                <a:lnTo>
                  <a:pt x="744" y="69"/>
                </a:lnTo>
                <a:lnTo>
                  <a:pt x="770" y="59"/>
                </a:lnTo>
                <a:lnTo>
                  <a:pt x="797" y="51"/>
                </a:lnTo>
                <a:lnTo>
                  <a:pt x="824" y="43"/>
                </a:lnTo>
                <a:lnTo>
                  <a:pt x="852" y="35"/>
                </a:lnTo>
                <a:lnTo>
                  <a:pt x="879" y="29"/>
                </a:lnTo>
                <a:lnTo>
                  <a:pt x="906" y="23"/>
                </a:lnTo>
                <a:lnTo>
                  <a:pt x="934" y="17"/>
                </a:lnTo>
                <a:lnTo>
                  <a:pt x="962" y="13"/>
                </a:lnTo>
                <a:lnTo>
                  <a:pt x="991" y="9"/>
                </a:lnTo>
                <a:lnTo>
                  <a:pt x="1019" y="6"/>
                </a:lnTo>
                <a:lnTo>
                  <a:pt x="1048" y="3"/>
                </a:lnTo>
                <a:lnTo>
                  <a:pt x="1077" y="1"/>
                </a:lnTo>
                <a:lnTo>
                  <a:pt x="1106" y="0"/>
                </a:lnTo>
                <a:lnTo>
                  <a:pt x="1135" y="0"/>
                </a:lnTo>
                <a:lnTo>
                  <a:pt x="1164" y="0"/>
                </a:lnTo>
                <a:lnTo>
                  <a:pt x="1193" y="1"/>
                </a:lnTo>
                <a:lnTo>
                  <a:pt x="1222" y="3"/>
                </a:lnTo>
                <a:lnTo>
                  <a:pt x="1251" y="6"/>
                </a:lnTo>
                <a:lnTo>
                  <a:pt x="1279" y="9"/>
                </a:lnTo>
                <a:lnTo>
                  <a:pt x="1308" y="13"/>
                </a:lnTo>
                <a:lnTo>
                  <a:pt x="1336" y="17"/>
                </a:lnTo>
                <a:lnTo>
                  <a:pt x="1363" y="23"/>
                </a:lnTo>
                <a:lnTo>
                  <a:pt x="1391" y="29"/>
                </a:lnTo>
                <a:lnTo>
                  <a:pt x="1418" y="35"/>
                </a:lnTo>
                <a:lnTo>
                  <a:pt x="1445" y="43"/>
                </a:lnTo>
                <a:lnTo>
                  <a:pt x="1472" y="51"/>
                </a:lnTo>
                <a:lnTo>
                  <a:pt x="1499" y="59"/>
                </a:lnTo>
                <a:lnTo>
                  <a:pt x="1525" y="69"/>
                </a:lnTo>
                <a:lnTo>
                  <a:pt x="1551" y="78"/>
                </a:lnTo>
                <a:lnTo>
                  <a:pt x="1576" y="89"/>
                </a:lnTo>
                <a:lnTo>
                  <a:pt x="1602" y="100"/>
                </a:lnTo>
                <a:lnTo>
                  <a:pt x="1627" y="112"/>
                </a:lnTo>
                <a:lnTo>
                  <a:pt x="1651" y="124"/>
                </a:lnTo>
                <a:lnTo>
                  <a:pt x="1675" y="137"/>
                </a:lnTo>
                <a:lnTo>
                  <a:pt x="1699" y="150"/>
                </a:lnTo>
                <a:lnTo>
                  <a:pt x="1723" y="164"/>
                </a:lnTo>
                <a:lnTo>
                  <a:pt x="1746" y="178"/>
                </a:lnTo>
                <a:lnTo>
                  <a:pt x="1769" y="193"/>
                </a:lnTo>
                <a:lnTo>
                  <a:pt x="1791" y="209"/>
                </a:lnTo>
                <a:lnTo>
                  <a:pt x="1813" y="225"/>
                </a:lnTo>
                <a:lnTo>
                  <a:pt x="1835" y="242"/>
                </a:lnTo>
                <a:lnTo>
                  <a:pt x="1856" y="259"/>
                </a:lnTo>
                <a:lnTo>
                  <a:pt x="1877" y="276"/>
                </a:lnTo>
                <a:lnTo>
                  <a:pt x="1897" y="294"/>
                </a:lnTo>
                <a:lnTo>
                  <a:pt x="1917" y="313"/>
                </a:lnTo>
                <a:lnTo>
                  <a:pt x="1937" y="332"/>
                </a:lnTo>
                <a:lnTo>
                  <a:pt x="1956" y="351"/>
                </a:lnTo>
                <a:lnTo>
                  <a:pt x="1974" y="371"/>
                </a:lnTo>
                <a:lnTo>
                  <a:pt x="1992" y="392"/>
                </a:lnTo>
                <a:lnTo>
                  <a:pt x="2010" y="412"/>
                </a:lnTo>
                <a:lnTo>
                  <a:pt x="2027" y="435"/>
                </a:lnTo>
                <a:lnTo>
                  <a:pt x="2044" y="456"/>
                </a:lnTo>
                <a:lnTo>
                  <a:pt x="2060" y="478"/>
                </a:lnTo>
                <a:lnTo>
                  <a:pt x="2075" y="501"/>
                </a:lnTo>
                <a:lnTo>
                  <a:pt x="2090" y="523"/>
                </a:lnTo>
                <a:lnTo>
                  <a:pt x="2105" y="547"/>
                </a:lnTo>
                <a:lnTo>
                  <a:pt x="2119" y="570"/>
                </a:lnTo>
                <a:lnTo>
                  <a:pt x="2132" y="594"/>
                </a:lnTo>
                <a:lnTo>
                  <a:pt x="2145" y="618"/>
                </a:lnTo>
                <a:lnTo>
                  <a:pt x="2157" y="643"/>
                </a:lnTo>
                <a:lnTo>
                  <a:pt x="2169" y="668"/>
                </a:lnTo>
                <a:lnTo>
                  <a:pt x="2180" y="693"/>
                </a:lnTo>
                <a:lnTo>
                  <a:pt x="2190" y="719"/>
                </a:lnTo>
                <a:lnTo>
                  <a:pt x="2200" y="745"/>
                </a:lnTo>
                <a:lnTo>
                  <a:pt x="2209" y="771"/>
                </a:lnTo>
                <a:lnTo>
                  <a:pt x="2218" y="797"/>
                </a:lnTo>
                <a:lnTo>
                  <a:pt x="2226" y="824"/>
                </a:lnTo>
                <a:lnTo>
                  <a:pt x="2233" y="851"/>
                </a:lnTo>
                <a:lnTo>
                  <a:pt x="2240" y="879"/>
                </a:lnTo>
                <a:lnTo>
                  <a:pt x="2246" y="906"/>
                </a:lnTo>
                <a:lnTo>
                  <a:pt x="2251" y="934"/>
                </a:lnTo>
                <a:lnTo>
                  <a:pt x="2256" y="962"/>
                </a:lnTo>
                <a:lnTo>
                  <a:pt x="2260" y="990"/>
                </a:lnTo>
                <a:lnTo>
                  <a:pt x="2263" y="1019"/>
                </a:lnTo>
                <a:lnTo>
                  <a:pt x="2266" y="1047"/>
                </a:lnTo>
                <a:lnTo>
                  <a:pt x="2267" y="1076"/>
                </a:lnTo>
                <a:lnTo>
                  <a:pt x="2268" y="1105"/>
                </a:lnTo>
                <a:lnTo>
                  <a:pt x="2269" y="1135"/>
                </a:lnTo>
                <a:lnTo>
                  <a:pt x="2268" y="1164"/>
                </a:lnTo>
                <a:lnTo>
                  <a:pt x="2267" y="1193"/>
                </a:lnTo>
                <a:lnTo>
                  <a:pt x="2266" y="1222"/>
                </a:lnTo>
                <a:lnTo>
                  <a:pt x="2263" y="1251"/>
                </a:lnTo>
                <a:lnTo>
                  <a:pt x="2260" y="1279"/>
                </a:lnTo>
                <a:lnTo>
                  <a:pt x="2256" y="1307"/>
                </a:lnTo>
                <a:lnTo>
                  <a:pt x="2251" y="1335"/>
                </a:lnTo>
                <a:lnTo>
                  <a:pt x="2246" y="1363"/>
                </a:lnTo>
                <a:lnTo>
                  <a:pt x="2240" y="1391"/>
                </a:lnTo>
                <a:lnTo>
                  <a:pt x="2233" y="1418"/>
                </a:lnTo>
                <a:lnTo>
                  <a:pt x="2226" y="1445"/>
                </a:lnTo>
                <a:lnTo>
                  <a:pt x="2218" y="1472"/>
                </a:lnTo>
                <a:lnTo>
                  <a:pt x="2209" y="1498"/>
                </a:lnTo>
                <a:lnTo>
                  <a:pt x="2200" y="1524"/>
                </a:lnTo>
                <a:lnTo>
                  <a:pt x="2190" y="1550"/>
                </a:lnTo>
                <a:lnTo>
                  <a:pt x="2180" y="1576"/>
                </a:lnTo>
                <a:lnTo>
                  <a:pt x="2169" y="1601"/>
                </a:lnTo>
                <a:lnTo>
                  <a:pt x="2157" y="1626"/>
                </a:lnTo>
                <a:lnTo>
                  <a:pt x="2145" y="1651"/>
                </a:lnTo>
                <a:lnTo>
                  <a:pt x="2132" y="1675"/>
                </a:lnTo>
                <a:lnTo>
                  <a:pt x="2119" y="1699"/>
                </a:lnTo>
                <a:lnTo>
                  <a:pt x="2105" y="1723"/>
                </a:lnTo>
                <a:lnTo>
                  <a:pt x="2090" y="1746"/>
                </a:lnTo>
                <a:lnTo>
                  <a:pt x="2075" y="1769"/>
                </a:lnTo>
                <a:lnTo>
                  <a:pt x="2060" y="1791"/>
                </a:lnTo>
                <a:lnTo>
                  <a:pt x="2044" y="1813"/>
                </a:lnTo>
                <a:lnTo>
                  <a:pt x="2027" y="1835"/>
                </a:lnTo>
                <a:lnTo>
                  <a:pt x="2010" y="1857"/>
                </a:lnTo>
                <a:lnTo>
                  <a:pt x="1992" y="1878"/>
                </a:lnTo>
                <a:lnTo>
                  <a:pt x="1974" y="1898"/>
                </a:lnTo>
                <a:lnTo>
                  <a:pt x="1956" y="1918"/>
                </a:lnTo>
                <a:lnTo>
                  <a:pt x="1937" y="1937"/>
                </a:lnTo>
                <a:lnTo>
                  <a:pt x="1917" y="1956"/>
                </a:lnTo>
                <a:lnTo>
                  <a:pt x="1897" y="1975"/>
                </a:lnTo>
                <a:lnTo>
                  <a:pt x="1877" y="1993"/>
                </a:lnTo>
                <a:lnTo>
                  <a:pt x="1856" y="2011"/>
                </a:lnTo>
                <a:lnTo>
                  <a:pt x="1835" y="2028"/>
                </a:lnTo>
                <a:lnTo>
                  <a:pt x="1813" y="2044"/>
                </a:lnTo>
                <a:lnTo>
                  <a:pt x="1791" y="2060"/>
                </a:lnTo>
                <a:lnTo>
                  <a:pt x="1769" y="2076"/>
                </a:lnTo>
                <a:lnTo>
                  <a:pt x="1746" y="2091"/>
                </a:lnTo>
                <a:lnTo>
                  <a:pt x="1723" y="2105"/>
                </a:lnTo>
                <a:lnTo>
                  <a:pt x="1699" y="2119"/>
                </a:lnTo>
                <a:lnTo>
                  <a:pt x="1675" y="2133"/>
                </a:lnTo>
                <a:lnTo>
                  <a:pt x="1651" y="2145"/>
                </a:lnTo>
                <a:lnTo>
                  <a:pt x="1627" y="2158"/>
                </a:lnTo>
                <a:lnTo>
                  <a:pt x="1602" y="2169"/>
                </a:lnTo>
                <a:lnTo>
                  <a:pt x="1576" y="2180"/>
                </a:lnTo>
                <a:lnTo>
                  <a:pt x="1551" y="2191"/>
                </a:lnTo>
                <a:lnTo>
                  <a:pt x="1525" y="2201"/>
                </a:lnTo>
                <a:lnTo>
                  <a:pt x="1499" y="2210"/>
                </a:lnTo>
                <a:lnTo>
                  <a:pt x="1472" y="2218"/>
                </a:lnTo>
                <a:lnTo>
                  <a:pt x="1445" y="2226"/>
                </a:lnTo>
                <a:lnTo>
                  <a:pt x="1418" y="2234"/>
                </a:lnTo>
                <a:lnTo>
                  <a:pt x="1391" y="2240"/>
                </a:lnTo>
                <a:lnTo>
                  <a:pt x="1363" y="2246"/>
                </a:lnTo>
                <a:lnTo>
                  <a:pt x="1336" y="2252"/>
                </a:lnTo>
                <a:lnTo>
                  <a:pt x="1308" y="2256"/>
                </a:lnTo>
                <a:lnTo>
                  <a:pt x="1279" y="2260"/>
                </a:lnTo>
                <a:lnTo>
                  <a:pt x="1251" y="2264"/>
                </a:lnTo>
                <a:lnTo>
                  <a:pt x="1222" y="2266"/>
                </a:lnTo>
                <a:lnTo>
                  <a:pt x="1193" y="2268"/>
                </a:lnTo>
                <a:lnTo>
                  <a:pt x="1164" y="2269"/>
                </a:lnTo>
                <a:lnTo>
                  <a:pt x="1135" y="2269"/>
                </a:lnTo>
                <a:lnTo>
                  <a:pt x="1106" y="2269"/>
                </a:lnTo>
                <a:lnTo>
                  <a:pt x="1077" y="2268"/>
                </a:lnTo>
                <a:lnTo>
                  <a:pt x="1048" y="2266"/>
                </a:lnTo>
                <a:lnTo>
                  <a:pt x="1019" y="2264"/>
                </a:lnTo>
                <a:lnTo>
                  <a:pt x="991" y="2260"/>
                </a:lnTo>
                <a:lnTo>
                  <a:pt x="962" y="2256"/>
                </a:lnTo>
                <a:lnTo>
                  <a:pt x="934" y="2252"/>
                </a:lnTo>
                <a:lnTo>
                  <a:pt x="906" y="2246"/>
                </a:lnTo>
                <a:lnTo>
                  <a:pt x="879" y="2240"/>
                </a:lnTo>
                <a:lnTo>
                  <a:pt x="852" y="2234"/>
                </a:lnTo>
                <a:lnTo>
                  <a:pt x="824" y="2226"/>
                </a:lnTo>
                <a:lnTo>
                  <a:pt x="797" y="2218"/>
                </a:lnTo>
                <a:lnTo>
                  <a:pt x="770" y="2210"/>
                </a:lnTo>
                <a:lnTo>
                  <a:pt x="744" y="2201"/>
                </a:lnTo>
                <a:lnTo>
                  <a:pt x="718" y="2191"/>
                </a:lnTo>
                <a:lnTo>
                  <a:pt x="693" y="2180"/>
                </a:lnTo>
                <a:lnTo>
                  <a:pt x="667" y="2169"/>
                </a:lnTo>
                <a:lnTo>
                  <a:pt x="642" y="2158"/>
                </a:lnTo>
                <a:lnTo>
                  <a:pt x="618" y="2145"/>
                </a:lnTo>
                <a:lnTo>
                  <a:pt x="594" y="2133"/>
                </a:lnTo>
                <a:lnTo>
                  <a:pt x="570" y="2119"/>
                </a:lnTo>
                <a:lnTo>
                  <a:pt x="546" y="2105"/>
                </a:lnTo>
                <a:lnTo>
                  <a:pt x="523" y="2091"/>
                </a:lnTo>
                <a:lnTo>
                  <a:pt x="500" y="2076"/>
                </a:lnTo>
                <a:lnTo>
                  <a:pt x="478" y="2060"/>
                </a:lnTo>
                <a:lnTo>
                  <a:pt x="456" y="2044"/>
                </a:lnTo>
                <a:lnTo>
                  <a:pt x="434" y="2028"/>
                </a:lnTo>
                <a:lnTo>
                  <a:pt x="413" y="2011"/>
                </a:lnTo>
                <a:lnTo>
                  <a:pt x="392" y="1993"/>
                </a:lnTo>
                <a:lnTo>
                  <a:pt x="372" y="1975"/>
                </a:lnTo>
                <a:lnTo>
                  <a:pt x="352" y="1956"/>
                </a:lnTo>
                <a:lnTo>
                  <a:pt x="332" y="1937"/>
                </a:lnTo>
                <a:lnTo>
                  <a:pt x="313" y="1918"/>
                </a:lnTo>
                <a:lnTo>
                  <a:pt x="295" y="1898"/>
                </a:lnTo>
                <a:lnTo>
                  <a:pt x="277" y="1878"/>
                </a:lnTo>
                <a:lnTo>
                  <a:pt x="259" y="1857"/>
                </a:lnTo>
                <a:lnTo>
                  <a:pt x="242" y="1835"/>
                </a:lnTo>
                <a:lnTo>
                  <a:pt x="225" y="1813"/>
                </a:lnTo>
                <a:lnTo>
                  <a:pt x="209" y="1791"/>
                </a:lnTo>
                <a:lnTo>
                  <a:pt x="194" y="1769"/>
                </a:lnTo>
                <a:lnTo>
                  <a:pt x="179" y="1746"/>
                </a:lnTo>
                <a:lnTo>
                  <a:pt x="164" y="1723"/>
                </a:lnTo>
                <a:lnTo>
                  <a:pt x="150" y="1699"/>
                </a:lnTo>
                <a:lnTo>
                  <a:pt x="137" y="1675"/>
                </a:lnTo>
                <a:lnTo>
                  <a:pt x="124" y="1651"/>
                </a:lnTo>
                <a:lnTo>
                  <a:pt x="112" y="1626"/>
                </a:lnTo>
                <a:lnTo>
                  <a:pt x="100" y="1601"/>
                </a:lnTo>
                <a:lnTo>
                  <a:pt x="89" y="1576"/>
                </a:lnTo>
                <a:lnTo>
                  <a:pt x="79" y="1550"/>
                </a:lnTo>
                <a:lnTo>
                  <a:pt x="69" y="1524"/>
                </a:lnTo>
                <a:lnTo>
                  <a:pt x="60" y="1498"/>
                </a:lnTo>
                <a:lnTo>
                  <a:pt x="51" y="1472"/>
                </a:lnTo>
                <a:lnTo>
                  <a:pt x="43" y="1445"/>
                </a:lnTo>
                <a:lnTo>
                  <a:pt x="36" y="1418"/>
                </a:lnTo>
                <a:lnTo>
                  <a:pt x="29" y="1391"/>
                </a:lnTo>
                <a:lnTo>
                  <a:pt x="23" y="1363"/>
                </a:lnTo>
                <a:lnTo>
                  <a:pt x="18" y="1335"/>
                </a:lnTo>
                <a:lnTo>
                  <a:pt x="13" y="1307"/>
                </a:lnTo>
                <a:lnTo>
                  <a:pt x="9" y="1279"/>
                </a:lnTo>
                <a:lnTo>
                  <a:pt x="6" y="1251"/>
                </a:lnTo>
                <a:lnTo>
                  <a:pt x="3" y="1222"/>
                </a:lnTo>
                <a:lnTo>
                  <a:pt x="2" y="1193"/>
                </a:lnTo>
                <a:lnTo>
                  <a:pt x="0" y="1164"/>
                </a:lnTo>
                <a:lnTo>
                  <a:pt x="0" y="1135"/>
                </a:lnTo>
                <a:lnTo>
                  <a:pt x="0" y="1105"/>
                </a:lnTo>
                <a:lnTo>
                  <a:pt x="2" y="1076"/>
                </a:lnTo>
                <a:lnTo>
                  <a:pt x="3" y="1047"/>
                </a:lnTo>
                <a:lnTo>
                  <a:pt x="6" y="1019"/>
                </a:lnTo>
                <a:lnTo>
                  <a:pt x="9" y="990"/>
                </a:lnTo>
                <a:lnTo>
                  <a:pt x="13" y="962"/>
                </a:lnTo>
                <a:lnTo>
                  <a:pt x="18" y="934"/>
                </a:lnTo>
                <a:lnTo>
                  <a:pt x="23" y="906"/>
                </a:lnTo>
                <a:lnTo>
                  <a:pt x="29" y="879"/>
                </a:lnTo>
                <a:lnTo>
                  <a:pt x="36" y="851"/>
                </a:lnTo>
                <a:lnTo>
                  <a:pt x="43" y="824"/>
                </a:lnTo>
                <a:lnTo>
                  <a:pt x="51" y="797"/>
                </a:lnTo>
                <a:lnTo>
                  <a:pt x="60" y="771"/>
                </a:lnTo>
                <a:lnTo>
                  <a:pt x="69" y="745"/>
                </a:lnTo>
                <a:lnTo>
                  <a:pt x="79" y="719"/>
                </a:lnTo>
                <a:lnTo>
                  <a:pt x="89" y="693"/>
                </a:lnTo>
                <a:lnTo>
                  <a:pt x="100" y="668"/>
                </a:lnTo>
                <a:lnTo>
                  <a:pt x="112" y="643"/>
                </a:lnTo>
                <a:lnTo>
                  <a:pt x="124" y="618"/>
                </a:lnTo>
                <a:lnTo>
                  <a:pt x="137" y="594"/>
                </a:lnTo>
                <a:lnTo>
                  <a:pt x="150" y="570"/>
                </a:lnTo>
                <a:lnTo>
                  <a:pt x="164" y="547"/>
                </a:lnTo>
                <a:lnTo>
                  <a:pt x="179" y="523"/>
                </a:lnTo>
                <a:lnTo>
                  <a:pt x="194" y="501"/>
                </a:lnTo>
                <a:lnTo>
                  <a:pt x="209" y="478"/>
                </a:lnTo>
                <a:lnTo>
                  <a:pt x="225" y="456"/>
                </a:lnTo>
                <a:lnTo>
                  <a:pt x="242" y="435"/>
                </a:lnTo>
                <a:lnTo>
                  <a:pt x="259" y="412"/>
                </a:lnTo>
                <a:lnTo>
                  <a:pt x="277" y="392"/>
                </a:lnTo>
                <a:lnTo>
                  <a:pt x="295" y="371"/>
                </a:lnTo>
                <a:lnTo>
                  <a:pt x="313" y="351"/>
                </a:lnTo>
                <a:lnTo>
                  <a:pt x="332" y="332"/>
                </a:lnTo>
                <a:lnTo>
                  <a:pt x="352" y="313"/>
                </a:lnTo>
                <a:lnTo>
                  <a:pt x="372" y="294"/>
                </a:lnTo>
                <a:lnTo>
                  <a:pt x="392" y="276"/>
                </a:lnTo>
                <a:lnTo>
                  <a:pt x="413" y="259"/>
                </a:lnTo>
                <a:lnTo>
                  <a:pt x="434" y="242"/>
                </a:lnTo>
                <a:lnTo>
                  <a:pt x="456" y="225"/>
                </a:lnTo>
                <a:lnTo>
                  <a:pt x="478" y="209"/>
                </a:lnTo>
                <a:lnTo>
                  <a:pt x="500" y="193"/>
                </a:lnTo>
                <a:lnTo>
                  <a:pt x="523" y="178"/>
                </a:lnTo>
                <a:lnTo>
                  <a:pt x="546" y="164"/>
                </a:lnTo>
                <a:lnTo>
                  <a:pt x="570" y="150"/>
                </a:lnTo>
                <a:lnTo>
                  <a:pt x="594" y="137"/>
                </a:lnTo>
                <a:lnTo>
                  <a:pt x="618" y="124"/>
                </a:lnTo>
                <a:lnTo>
                  <a:pt x="642" y="112"/>
                </a:lnTo>
                <a:lnTo>
                  <a:pt x="667" y="100"/>
                </a:lnTo>
                <a:lnTo>
                  <a:pt x="693" y="89"/>
                </a:lnTo>
                <a:lnTo>
                  <a:pt x="718" y="78"/>
                </a:lnTo>
                <a:lnTo>
                  <a:pt x="744" y="69"/>
                </a:lnTo>
                <a:lnTo>
                  <a:pt x="770" y="59"/>
                </a:lnTo>
                <a:lnTo>
                  <a:pt x="797" y="51"/>
                </a:lnTo>
                <a:lnTo>
                  <a:pt x="824" y="43"/>
                </a:lnTo>
                <a:lnTo>
                  <a:pt x="852" y="35"/>
                </a:lnTo>
                <a:lnTo>
                  <a:pt x="879" y="29"/>
                </a:lnTo>
                <a:lnTo>
                  <a:pt x="906" y="23"/>
                </a:lnTo>
                <a:lnTo>
                  <a:pt x="934" y="17"/>
                </a:lnTo>
                <a:lnTo>
                  <a:pt x="962" y="13"/>
                </a:lnTo>
                <a:lnTo>
                  <a:pt x="991" y="9"/>
                </a:lnTo>
                <a:lnTo>
                  <a:pt x="1019" y="6"/>
                </a:lnTo>
                <a:lnTo>
                  <a:pt x="1048" y="3"/>
                </a:lnTo>
                <a:lnTo>
                  <a:pt x="1077" y="1"/>
                </a:lnTo>
                <a:lnTo>
                  <a:pt x="1106" y="0"/>
                </a:lnTo>
                <a:lnTo>
                  <a:pt x="1135" y="0"/>
                </a:lnTo>
                <a:lnTo>
                  <a:pt x="1164" y="0"/>
                </a:lnTo>
                <a:lnTo>
                  <a:pt x="1193" y="1"/>
                </a:lnTo>
                <a:lnTo>
                  <a:pt x="1222" y="3"/>
                </a:lnTo>
                <a:lnTo>
                  <a:pt x="1251" y="6"/>
                </a:lnTo>
                <a:lnTo>
                  <a:pt x="1279" y="9"/>
                </a:lnTo>
                <a:lnTo>
                  <a:pt x="1308" y="13"/>
                </a:lnTo>
                <a:lnTo>
                  <a:pt x="1336" y="17"/>
                </a:lnTo>
                <a:lnTo>
                  <a:pt x="1363" y="23"/>
                </a:lnTo>
                <a:lnTo>
                  <a:pt x="1391" y="29"/>
                </a:lnTo>
                <a:lnTo>
                  <a:pt x="1418" y="35"/>
                </a:lnTo>
                <a:lnTo>
                  <a:pt x="1445" y="43"/>
                </a:lnTo>
                <a:lnTo>
                  <a:pt x="1472" y="51"/>
                </a:lnTo>
                <a:lnTo>
                  <a:pt x="1499" y="59"/>
                </a:lnTo>
                <a:lnTo>
                  <a:pt x="1525" y="69"/>
                </a:lnTo>
                <a:lnTo>
                  <a:pt x="1551" y="78"/>
                </a:lnTo>
                <a:lnTo>
                  <a:pt x="1576" y="89"/>
                </a:lnTo>
                <a:lnTo>
                  <a:pt x="1602" y="100"/>
                </a:lnTo>
                <a:lnTo>
                  <a:pt x="1627" y="112"/>
                </a:lnTo>
                <a:lnTo>
                  <a:pt x="1651" y="124"/>
                </a:lnTo>
                <a:lnTo>
                  <a:pt x="1675" y="137"/>
                </a:lnTo>
                <a:lnTo>
                  <a:pt x="1699" y="150"/>
                </a:lnTo>
                <a:lnTo>
                  <a:pt x="1723" y="164"/>
                </a:lnTo>
                <a:lnTo>
                  <a:pt x="1746" y="178"/>
                </a:lnTo>
                <a:lnTo>
                  <a:pt x="1769" y="193"/>
                </a:lnTo>
                <a:lnTo>
                  <a:pt x="1791" y="209"/>
                </a:lnTo>
                <a:lnTo>
                  <a:pt x="1813" y="225"/>
                </a:lnTo>
                <a:lnTo>
                  <a:pt x="1835" y="242"/>
                </a:lnTo>
                <a:lnTo>
                  <a:pt x="1856" y="259"/>
                </a:lnTo>
                <a:lnTo>
                  <a:pt x="1877" y="276"/>
                </a:lnTo>
                <a:lnTo>
                  <a:pt x="1897" y="294"/>
                </a:lnTo>
                <a:lnTo>
                  <a:pt x="1917" y="313"/>
                </a:lnTo>
                <a:lnTo>
                  <a:pt x="1937" y="332"/>
                </a:lnTo>
                <a:lnTo>
                  <a:pt x="1956" y="351"/>
                </a:lnTo>
                <a:lnTo>
                  <a:pt x="1974" y="371"/>
                </a:lnTo>
                <a:lnTo>
                  <a:pt x="1992" y="392"/>
                </a:lnTo>
                <a:lnTo>
                  <a:pt x="2010" y="412"/>
                </a:lnTo>
                <a:lnTo>
                  <a:pt x="2027" y="435"/>
                </a:lnTo>
                <a:lnTo>
                  <a:pt x="2044" y="456"/>
                </a:lnTo>
                <a:lnTo>
                  <a:pt x="2060" y="478"/>
                </a:lnTo>
                <a:lnTo>
                  <a:pt x="2075" y="501"/>
                </a:lnTo>
                <a:lnTo>
                  <a:pt x="2090" y="523"/>
                </a:lnTo>
                <a:lnTo>
                  <a:pt x="2105" y="547"/>
                </a:lnTo>
                <a:lnTo>
                  <a:pt x="2119" y="570"/>
                </a:lnTo>
                <a:lnTo>
                  <a:pt x="2132" y="594"/>
                </a:lnTo>
                <a:lnTo>
                  <a:pt x="2145" y="618"/>
                </a:lnTo>
                <a:lnTo>
                  <a:pt x="2157" y="643"/>
                </a:lnTo>
                <a:lnTo>
                  <a:pt x="2169" y="668"/>
                </a:lnTo>
                <a:lnTo>
                  <a:pt x="2180" y="693"/>
                </a:lnTo>
                <a:lnTo>
                  <a:pt x="2190" y="719"/>
                </a:lnTo>
                <a:lnTo>
                  <a:pt x="2200" y="745"/>
                </a:lnTo>
                <a:lnTo>
                  <a:pt x="2209" y="771"/>
                </a:lnTo>
                <a:lnTo>
                  <a:pt x="2218" y="797"/>
                </a:lnTo>
                <a:lnTo>
                  <a:pt x="2226" y="824"/>
                </a:lnTo>
                <a:lnTo>
                  <a:pt x="2233" y="851"/>
                </a:lnTo>
                <a:lnTo>
                  <a:pt x="2240" y="879"/>
                </a:lnTo>
                <a:lnTo>
                  <a:pt x="2246" y="906"/>
                </a:lnTo>
                <a:lnTo>
                  <a:pt x="2251" y="934"/>
                </a:lnTo>
                <a:lnTo>
                  <a:pt x="2256" y="962"/>
                </a:lnTo>
                <a:lnTo>
                  <a:pt x="2260" y="990"/>
                </a:lnTo>
                <a:lnTo>
                  <a:pt x="2263" y="1019"/>
                </a:lnTo>
                <a:lnTo>
                  <a:pt x="2266" y="1047"/>
                </a:lnTo>
                <a:lnTo>
                  <a:pt x="2267" y="1076"/>
                </a:lnTo>
                <a:lnTo>
                  <a:pt x="2268" y="1105"/>
                </a:lnTo>
                <a:lnTo>
                  <a:pt x="2269" y="1135"/>
                </a:lnTo>
                <a:lnTo>
                  <a:pt x="2268" y="1164"/>
                </a:lnTo>
                <a:lnTo>
                  <a:pt x="2267" y="1193"/>
                </a:lnTo>
                <a:lnTo>
                  <a:pt x="2266" y="1222"/>
                </a:lnTo>
                <a:lnTo>
                  <a:pt x="2263" y="1251"/>
                </a:lnTo>
                <a:lnTo>
                  <a:pt x="2260" y="1279"/>
                </a:lnTo>
                <a:lnTo>
                  <a:pt x="2256" y="1307"/>
                </a:lnTo>
                <a:lnTo>
                  <a:pt x="2251" y="1335"/>
                </a:lnTo>
                <a:lnTo>
                  <a:pt x="2246" y="1363"/>
                </a:lnTo>
                <a:lnTo>
                  <a:pt x="2240" y="1391"/>
                </a:lnTo>
                <a:lnTo>
                  <a:pt x="2233" y="1418"/>
                </a:lnTo>
                <a:lnTo>
                  <a:pt x="2226" y="1445"/>
                </a:lnTo>
                <a:lnTo>
                  <a:pt x="2218" y="1472"/>
                </a:lnTo>
                <a:lnTo>
                  <a:pt x="2209" y="1498"/>
                </a:lnTo>
                <a:lnTo>
                  <a:pt x="2200" y="1524"/>
                </a:lnTo>
                <a:lnTo>
                  <a:pt x="2190" y="1550"/>
                </a:lnTo>
                <a:lnTo>
                  <a:pt x="2180" y="1576"/>
                </a:lnTo>
                <a:lnTo>
                  <a:pt x="2169" y="1601"/>
                </a:lnTo>
                <a:lnTo>
                  <a:pt x="2157" y="1626"/>
                </a:lnTo>
                <a:lnTo>
                  <a:pt x="2145" y="1651"/>
                </a:lnTo>
                <a:lnTo>
                  <a:pt x="2132" y="1675"/>
                </a:lnTo>
                <a:lnTo>
                  <a:pt x="2119" y="1699"/>
                </a:lnTo>
                <a:lnTo>
                  <a:pt x="2105" y="1723"/>
                </a:lnTo>
                <a:lnTo>
                  <a:pt x="2090" y="1746"/>
                </a:lnTo>
                <a:lnTo>
                  <a:pt x="2075" y="1769"/>
                </a:lnTo>
                <a:lnTo>
                  <a:pt x="2060" y="1791"/>
                </a:lnTo>
                <a:lnTo>
                  <a:pt x="2044" y="1813"/>
                </a:lnTo>
                <a:lnTo>
                  <a:pt x="2027" y="1835"/>
                </a:lnTo>
                <a:lnTo>
                  <a:pt x="2010" y="1857"/>
                </a:lnTo>
                <a:lnTo>
                  <a:pt x="1992" y="1878"/>
                </a:lnTo>
                <a:lnTo>
                  <a:pt x="1974" y="1898"/>
                </a:lnTo>
                <a:lnTo>
                  <a:pt x="1956" y="1918"/>
                </a:lnTo>
                <a:lnTo>
                  <a:pt x="1937" y="1937"/>
                </a:lnTo>
                <a:lnTo>
                  <a:pt x="1917" y="1956"/>
                </a:lnTo>
                <a:lnTo>
                  <a:pt x="1897" y="1975"/>
                </a:lnTo>
                <a:lnTo>
                  <a:pt x="1877" y="1993"/>
                </a:lnTo>
                <a:lnTo>
                  <a:pt x="1856" y="2011"/>
                </a:lnTo>
                <a:lnTo>
                  <a:pt x="1835" y="2028"/>
                </a:lnTo>
                <a:lnTo>
                  <a:pt x="1813" y="2044"/>
                </a:lnTo>
                <a:lnTo>
                  <a:pt x="1791" y="2060"/>
                </a:lnTo>
                <a:lnTo>
                  <a:pt x="1769" y="2076"/>
                </a:lnTo>
                <a:lnTo>
                  <a:pt x="1746" y="2091"/>
                </a:lnTo>
                <a:lnTo>
                  <a:pt x="1723" y="2105"/>
                </a:lnTo>
                <a:lnTo>
                  <a:pt x="1699" y="2119"/>
                </a:lnTo>
                <a:lnTo>
                  <a:pt x="1675" y="2133"/>
                </a:lnTo>
                <a:lnTo>
                  <a:pt x="1651" y="2145"/>
                </a:lnTo>
                <a:lnTo>
                  <a:pt x="1627" y="2158"/>
                </a:lnTo>
                <a:lnTo>
                  <a:pt x="1602" y="2169"/>
                </a:lnTo>
                <a:lnTo>
                  <a:pt x="1576" y="2180"/>
                </a:lnTo>
                <a:lnTo>
                  <a:pt x="1551" y="2191"/>
                </a:lnTo>
                <a:lnTo>
                  <a:pt x="1525" y="2201"/>
                </a:lnTo>
                <a:lnTo>
                  <a:pt x="1499" y="2210"/>
                </a:lnTo>
                <a:lnTo>
                  <a:pt x="1472" y="2218"/>
                </a:lnTo>
                <a:lnTo>
                  <a:pt x="1445" y="2226"/>
                </a:lnTo>
                <a:lnTo>
                  <a:pt x="1418" y="2234"/>
                </a:lnTo>
                <a:lnTo>
                  <a:pt x="1391" y="2240"/>
                </a:lnTo>
                <a:lnTo>
                  <a:pt x="1363" y="2246"/>
                </a:lnTo>
                <a:lnTo>
                  <a:pt x="1336" y="2252"/>
                </a:lnTo>
                <a:lnTo>
                  <a:pt x="1308" y="2256"/>
                </a:lnTo>
                <a:lnTo>
                  <a:pt x="1279" y="2260"/>
                </a:lnTo>
                <a:lnTo>
                  <a:pt x="1251" y="2264"/>
                </a:lnTo>
                <a:lnTo>
                  <a:pt x="1222" y="2266"/>
                </a:lnTo>
                <a:lnTo>
                  <a:pt x="1193" y="2268"/>
                </a:lnTo>
                <a:lnTo>
                  <a:pt x="1164" y="2269"/>
                </a:lnTo>
                <a:lnTo>
                  <a:pt x="1135" y="2269"/>
                </a:lnTo>
                <a:lnTo>
                  <a:pt x="1106" y="2269"/>
                </a:lnTo>
                <a:lnTo>
                  <a:pt x="1077" y="2268"/>
                </a:lnTo>
                <a:lnTo>
                  <a:pt x="1048" y="2266"/>
                </a:lnTo>
                <a:lnTo>
                  <a:pt x="1019" y="2264"/>
                </a:lnTo>
                <a:lnTo>
                  <a:pt x="991" y="2260"/>
                </a:lnTo>
                <a:lnTo>
                  <a:pt x="962" y="2256"/>
                </a:lnTo>
                <a:lnTo>
                  <a:pt x="934" y="2252"/>
                </a:lnTo>
                <a:lnTo>
                  <a:pt x="906" y="2246"/>
                </a:lnTo>
                <a:lnTo>
                  <a:pt x="879" y="2240"/>
                </a:lnTo>
                <a:lnTo>
                  <a:pt x="852" y="2234"/>
                </a:lnTo>
                <a:lnTo>
                  <a:pt x="824" y="2226"/>
                </a:lnTo>
                <a:lnTo>
                  <a:pt x="797" y="2218"/>
                </a:lnTo>
                <a:lnTo>
                  <a:pt x="770" y="2210"/>
                </a:lnTo>
                <a:lnTo>
                  <a:pt x="744" y="2201"/>
                </a:lnTo>
                <a:lnTo>
                  <a:pt x="718" y="2191"/>
                </a:lnTo>
                <a:lnTo>
                  <a:pt x="693" y="2180"/>
                </a:lnTo>
                <a:lnTo>
                  <a:pt x="667" y="2169"/>
                </a:lnTo>
                <a:lnTo>
                  <a:pt x="642" y="2158"/>
                </a:lnTo>
                <a:lnTo>
                  <a:pt x="618" y="2145"/>
                </a:lnTo>
                <a:lnTo>
                  <a:pt x="594" y="2133"/>
                </a:lnTo>
                <a:lnTo>
                  <a:pt x="570" y="2119"/>
                </a:lnTo>
                <a:lnTo>
                  <a:pt x="546" y="2105"/>
                </a:lnTo>
                <a:lnTo>
                  <a:pt x="523" y="2091"/>
                </a:lnTo>
                <a:lnTo>
                  <a:pt x="500" y="2076"/>
                </a:lnTo>
                <a:lnTo>
                  <a:pt x="478" y="2060"/>
                </a:lnTo>
                <a:lnTo>
                  <a:pt x="456" y="2044"/>
                </a:lnTo>
                <a:lnTo>
                  <a:pt x="434" y="2028"/>
                </a:lnTo>
                <a:lnTo>
                  <a:pt x="413" y="2011"/>
                </a:lnTo>
                <a:lnTo>
                  <a:pt x="392" y="1993"/>
                </a:lnTo>
                <a:lnTo>
                  <a:pt x="372" y="1975"/>
                </a:lnTo>
                <a:lnTo>
                  <a:pt x="352" y="1956"/>
                </a:lnTo>
                <a:lnTo>
                  <a:pt x="332" y="1937"/>
                </a:lnTo>
                <a:lnTo>
                  <a:pt x="313" y="1918"/>
                </a:lnTo>
                <a:lnTo>
                  <a:pt x="295" y="1898"/>
                </a:lnTo>
                <a:lnTo>
                  <a:pt x="277" y="1878"/>
                </a:lnTo>
                <a:lnTo>
                  <a:pt x="259" y="1857"/>
                </a:lnTo>
                <a:lnTo>
                  <a:pt x="242" y="1835"/>
                </a:lnTo>
                <a:lnTo>
                  <a:pt x="225" y="1813"/>
                </a:lnTo>
                <a:lnTo>
                  <a:pt x="209" y="1791"/>
                </a:lnTo>
                <a:lnTo>
                  <a:pt x="194" y="1769"/>
                </a:lnTo>
                <a:lnTo>
                  <a:pt x="179" y="1746"/>
                </a:lnTo>
                <a:lnTo>
                  <a:pt x="164" y="1723"/>
                </a:lnTo>
                <a:lnTo>
                  <a:pt x="150" y="1699"/>
                </a:lnTo>
                <a:lnTo>
                  <a:pt x="137" y="1675"/>
                </a:lnTo>
                <a:lnTo>
                  <a:pt x="124" y="1651"/>
                </a:lnTo>
                <a:lnTo>
                  <a:pt x="112" y="1626"/>
                </a:lnTo>
                <a:lnTo>
                  <a:pt x="100" y="1601"/>
                </a:lnTo>
                <a:lnTo>
                  <a:pt x="89" y="1576"/>
                </a:lnTo>
                <a:lnTo>
                  <a:pt x="79" y="1550"/>
                </a:lnTo>
                <a:lnTo>
                  <a:pt x="69" y="1524"/>
                </a:lnTo>
                <a:lnTo>
                  <a:pt x="60" y="1498"/>
                </a:lnTo>
                <a:lnTo>
                  <a:pt x="51" y="1472"/>
                </a:lnTo>
                <a:lnTo>
                  <a:pt x="43" y="1445"/>
                </a:lnTo>
                <a:lnTo>
                  <a:pt x="36" y="1418"/>
                </a:lnTo>
                <a:lnTo>
                  <a:pt x="29" y="1391"/>
                </a:lnTo>
                <a:lnTo>
                  <a:pt x="23" y="1363"/>
                </a:lnTo>
                <a:lnTo>
                  <a:pt x="18" y="1335"/>
                </a:lnTo>
                <a:lnTo>
                  <a:pt x="13" y="1307"/>
                </a:lnTo>
                <a:lnTo>
                  <a:pt x="9" y="1279"/>
                </a:lnTo>
                <a:lnTo>
                  <a:pt x="6" y="1251"/>
                </a:lnTo>
                <a:lnTo>
                  <a:pt x="3" y="1222"/>
                </a:lnTo>
                <a:lnTo>
                  <a:pt x="2" y="1193"/>
                </a:lnTo>
                <a:lnTo>
                  <a:pt x="0" y="1164"/>
                </a:lnTo>
                <a:lnTo>
                  <a:pt x="0" y="113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6395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B1674DC-52D3-4B48-BE64-2B3F1501F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3934" y="1825625"/>
            <a:ext cx="9945106" cy="38068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E59F16C-9099-7E4B-8AE9-779955F13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694" y="365125"/>
            <a:ext cx="994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70DB011-1FF3-8E4A-8C74-C8C64750A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3934" y="6310312"/>
            <a:ext cx="2743200" cy="365125"/>
          </a:xfrm>
        </p:spPr>
        <p:txBody>
          <a:bodyPr/>
          <a:lstStyle/>
          <a:p>
            <a:fld id="{96F2E216-9C1F-B94C-A1B5-52AEEC7737DC}" type="datetime1">
              <a:rPr lang="fi-FI" smtClean="0"/>
              <a:t>1.11.2022</a:t>
            </a:fld>
            <a:endParaRPr lang="en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BBAF95-5E06-5F4E-AFD1-F223EB7EB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3934" y="5773579"/>
            <a:ext cx="2743200" cy="365125"/>
          </a:xfrm>
        </p:spPr>
        <p:txBody>
          <a:bodyPr/>
          <a:lstStyle/>
          <a:p>
            <a:r>
              <a:rPr lang="en-GB"/>
              <a:t>Your name</a:t>
            </a:r>
            <a:endParaRPr lang="en-FI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0E99E1F-AC4E-2248-AEAD-B3E4031AD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97EC9-588C-0847-9D5F-8492C5A8C5FB}" type="slidenum">
              <a:rPr lang="en-FI" smtClean="0"/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005114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3DF72-9021-453F-BFD8-77D6BD744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D7E08-22A4-40F8-9D77-2BBD1AC2F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B511-EAC7-48C9-8B81-BA1E796D389E}" type="datetime1">
              <a:rPr lang="fi-FI" smtClean="0"/>
              <a:t>1.11.2022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8E5B8-4382-457A-A55D-F7E6041F3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64EF6-A0F5-405E-9936-45737525F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EDBF-940C-4974-AC53-3F3C5DF7D48C}" type="slidenum">
              <a:rPr lang="fi-FI" smtClean="0"/>
              <a:t>‹#›</a:t>
            </a:fld>
            <a:endParaRPr lang="fi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DEA3E25-42C9-463B-AC27-3F4ACAC8C9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43024" y="1844675"/>
            <a:ext cx="10082214" cy="3744913"/>
          </a:xfrm>
        </p:spPr>
        <p:txBody>
          <a:bodyPr/>
          <a:lstStyle>
            <a:lvl1pPr marL="0" indent="0">
              <a:buNone/>
              <a:defRPr/>
            </a:lvl1pPr>
            <a:lvl2pPr marL="273050" indent="-273050">
              <a:defRPr/>
            </a:lvl2pPr>
            <a:lvl3pPr marL="539750" indent="-266700">
              <a:defRPr/>
            </a:lvl3pPr>
            <a:lvl4pPr marL="806450" indent="-265113">
              <a:defRPr/>
            </a:lvl4pPr>
            <a:lvl5pPr marL="1071563" indent="-274638">
              <a:defRPr/>
            </a:lvl5pPr>
            <a:lvl6pPr marL="1346200" indent="-266700">
              <a:defRPr/>
            </a:lvl6pPr>
            <a:lvl7pPr marL="1612900" indent="-265113">
              <a:defRPr/>
            </a:lvl7pPr>
            <a:lvl8pPr marL="1878013" indent="-274638">
              <a:defRPr/>
            </a:lvl8pPr>
            <a:lvl9pPr marL="2152650" indent="-266700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20980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8412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10" name="Freeform 12"/>
          <p:cNvSpPr>
            <a:spLocks noEditPoints="1"/>
          </p:cNvSpPr>
          <p:nvPr userDrawn="1"/>
        </p:nvSpPr>
        <p:spPr bwMode="auto">
          <a:xfrm>
            <a:off x="5327650" y="3175"/>
            <a:ext cx="6213476" cy="5838825"/>
          </a:xfrm>
          <a:custGeom>
            <a:avLst/>
            <a:gdLst>
              <a:gd name="T0" fmla="*/ 3672 w 3914"/>
              <a:gd name="T1" fmla="*/ 2589 h 3678"/>
              <a:gd name="T2" fmla="*/ 3758 w 3914"/>
              <a:gd name="T3" fmla="*/ 2609 h 3678"/>
              <a:gd name="T4" fmla="*/ 3831 w 3914"/>
              <a:gd name="T5" fmla="*/ 2655 h 3678"/>
              <a:gd name="T6" fmla="*/ 3883 w 3914"/>
              <a:gd name="T7" fmla="*/ 2722 h 3678"/>
              <a:gd name="T8" fmla="*/ 3912 w 3914"/>
              <a:gd name="T9" fmla="*/ 2817 h 3678"/>
              <a:gd name="T10" fmla="*/ 3734 w 3914"/>
              <a:gd name="T11" fmla="*/ 2829 h 3678"/>
              <a:gd name="T12" fmla="*/ 3708 w 3914"/>
              <a:gd name="T13" fmla="*/ 2785 h 3678"/>
              <a:gd name="T14" fmla="*/ 3662 w 3914"/>
              <a:gd name="T15" fmla="*/ 2769 h 3678"/>
              <a:gd name="T16" fmla="*/ 1876 w 3914"/>
              <a:gd name="T17" fmla="*/ 3678 h 3678"/>
              <a:gd name="T18" fmla="*/ 1434 w 3914"/>
              <a:gd name="T19" fmla="*/ 2778 h 3678"/>
              <a:gd name="T20" fmla="*/ 1401 w 3914"/>
              <a:gd name="T21" fmla="*/ 2814 h 3678"/>
              <a:gd name="T22" fmla="*/ 1213 w 3914"/>
              <a:gd name="T23" fmla="*/ 2842 h 3678"/>
              <a:gd name="T24" fmla="*/ 1228 w 3914"/>
              <a:gd name="T25" fmla="*/ 2755 h 3678"/>
              <a:gd name="T26" fmla="*/ 1271 w 3914"/>
              <a:gd name="T27" fmla="*/ 2681 h 3678"/>
              <a:gd name="T28" fmla="*/ 1336 w 3914"/>
              <a:gd name="T29" fmla="*/ 2625 h 3678"/>
              <a:gd name="T30" fmla="*/ 1430 w 3914"/>
              <a:gd name="T31" fmla="*/ 2591 h 3678"/>
              <a:gd name="T32" fmla="*/ 1873 w 3914"/>
              <a:gd name="T33" fmla="*/ 460 h 3678"/>
              <a:gd name="T34" fmla="*/ 1840 w 3914"/>
              <a:gd name="T35" fmla="*/ 407 h 3678"/>
              <a:gd name="T36" fmla="*/ 1789 w 3914"/>
              <a:gd name="T37" fmla="*/ 395 h 3678"/>
              <a:gd name="T38" fmla="*/ 211 w 3914"/>
              <a:gd name="T39" fmla="*/ 1168 h 3678"/>
              <a:gd name="T40" fmla="*/ 182 w 3914"/>
              <a:gd name="T41" fmla="*/ 1209 h 3678"/>
              <a:gd name="T42" fmla="*/ 0 w 3914"/>
              <a:gd name="T43" fmla="*/ 3678 h 3678"/>
              <a:gd name="T44" fmla="*/ 6 w 3914"/>
              <a:gd name="T45" fmla="*/ 1176 h 3678"/>
              <a:gd name="T46" fmla="*/ 53 w 3914"/>
              <a:gd name="T47" fmla="*/ 1078 h 3678"/>
              <a:gd name="T48" fmla="*/ 134 w 3914"/>
              <a:gd name="T49" fmla="*/ 1007 h 3678"/>
              <a:gd name="T50" fmla="*/ 1760 w 3914"/>
              <a:gd name="T51" fmla="*/ 218 h 3678"/>
              <a:gd name="T52" fmla="*/ 1870 w 3914"/>
              <a:gd name="T53" fmla="*/ 224 h 3678"/>
              <a:gd name="T54" fmla="*/ 1953 w 3914"/>
              <a:gd name="T55" fmla="*/ 265 h 3678"/>
              <a:gd name="T56" fmla="*/ 2024 w 3914"/>
              <a:gd name="T57" fmla="*/ 345 h 3678"/>
              <a:gd name="T58" fmla="*/ 2056 w 3914"/>
              <a:gd name="T59" fmla="*/ 453 h 3678"/>
              <a:gd name="T60" fmla="*/ 3102 w 3914"/>
              <a:gd name="T61" fmla="*/ 647 h 3678"/>
              <a:gd name="T62" fmla="*/ 2633 w 3914"/>
              <a:gd name="T63" fmla="*/ 2257 h 3678"/>
              <a:gd name="T64" fmla="*/ 2722 w 3914"/>
              <a:gd name="T65" fmla="*/ 2204 h 3678"/>
              <a:gd name="T66" fmla="*/ 2769 w 3914"/>
              <a:gd name="T67" fmla="*/ 2131 h 3678"/>
              <a:gd name="T68" fmla="*/ 2781 w 3914"/>
              <a:gd name="T69" fmla="*/ 2058 h 3678"/>
              <a:gd name="T70" fmla="*/ 2757 w 3914"/>
              <a:gd name="T71" fmla="*/ 1959 h 3678"/>
              <a:gd name="T72" fmla="*/ 2668 w 3914"/>
              <a:gd name="T73" fmla="*/ 1873 h 3678"/>
              <a:gd name="T74" fmla="*/ 2565 w 3914"/>
              <a:gd name="T75" fmla="*/ 1855 h 3678"/>
              <a:gd name="T76" fmla="*/ 2494 w 3914"/>
              <a:gd name="T77" fmla="*/ 1877 h 3678"/>
              <a:gd name="T78" fmla="*/ 2419 w 3914"/>
              <a:gd name="T79" fmla="*/ 1950 h 3678"/>
              <a:gd name="T80" fmla="*/ 2392 w 3914"/>
              <a:gd name="T81" fmla="*/ 2025 h 3678"/>
              <a:gd name="T82" fmla="*/ 2399 w 3914"/>
              <a:gd name="T83" fmla="*/ 2120 h 3678"/>
              <a:gd name="T84" fmla="*/ 2455 w 3914"/>
              <a:gd name="T85" fmla="*/ 2211 h 3678"/>
              <a:gd name="T86" fmla="*/ 2520 w 3914"/>
              <a:gd name="T87" fmla="*/ 2251 h 3678"/>
              <a:gd name="T88" fmla="*/ 2547 w 3914"/>
              <a:gd name="T89" fmla="*/ 2441 h 3678"/>
              <a:gd name="T90" fmla="*/ 2422 w 3914"/>
              <a:gd name="T91" fmla="*/ 2405 h 3678"/>
              <a:gd name="T92" fmla="*/ 2319 w 3914"/>
              <a:gd name="T93" fmla="*/ 2331 h 3678"/>
              <a:gd name="T94" fmla="*/ 2247 w 3914"/>
              <a:gd name="T95" fmla="*/ 2226 h 3678"/>
              <a:gd name="T96" fmla="*/ 2212 w 3914"/>
              <a:gd name="T97" fmla="*/ 2097 h 3678"/>
              <a:gd name="T98" fmla="*/ 2218 w 3914"/>
              <a:gd name="T99" fmla="*/ 1981 h 3678"/>
              <a:gd name="T100" fmla="*/ 2265 w 3914"/>
              <a:gd name="T101" fmla="*/ 1859 h 3678"/>
              <a:gd name="T102" fmla="*/ 2347 w 3914"/>
              <a:gd name="T103" fmla="*/ 1763 h 3678"/>
              <a:gd name="T104" fmla="*/ 2457 w 3914"/>
              <a:gd name="T105" fmla="*/ 1698 h 3678"/>
              <a:gd name="T106" fmla="*/ 2565 w 3914"/>
              <a:gd name="T107" fmla="*/ 1675 h 3678"/>
              <a:gd name="T108" fmla="*/ 2696 w 3914"/>
              <a:gd name="T109" fmla="*/ 1692 h 3678"/>
              <a:gd name="T110" fmla="*/ 2810 w 3914"/>
              <a:gd name="T111" fmla="*/ 1751 h 3678"/>
              <a:gd name="T112" fmla="*/ 2896 w 3914"/>
              <a:gd name="T113" fmla="*/ 1844 h 3678"/>
              <a:gd name="T114" fmla="*/ 2948 w 3914"/>
              <a:gd name="T115" fmla="*/ 1963 h 3678"/>
              <a:gd name="T116" fmla="*/ 2957 w 3914"/>
              <a:gd name="T117" fmla="*/ 2097 h 3678"/>
              <a:gd name="T118" fmla="*/ 2930 w 3914"/>
              <a:gd name="T119" fmla="*/ 2209 h 3678"/>
              <a:gd name="T120" fmla="*/ 2862 w 3914"/>
              <a:gd name="T121" fmla="*/ 2318 h 3678"/>
              <a:gd name="T122" fmla="*/ 2764 w 3914"/>
              <a:gd name="T123" fmla="*/ 2396 h 3678"/>
              <a:gd name="T124" fmla="*/ 2642 w 3914"/>
              <a:gd name="T125" fmla="*/ 2438 h 36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914" h="3678">
                <a:moveTo>
                  <a:pt x="3280" y="0"/>
                </a:moveTo>
                <a:lnTo>
                  <a:pt x="3280" y="647"/>
                </a:lnTo>
                <a:lnTo>
                  <a:pt x="3280" y="1294"/>
                </a:lnTo>
                <a:lnTo>
                  <a:pt x="3280" y="1941"/>
                </a:lnTo>
                <a:lnTo>
                  <a:pt x="3280" y="2589"/>
                </a:lnTo>
                <a:lnTo>
                  <a:pt x="3659" y="2589"/>
                </a:lnTo>
                <a:lnTo>
                  <a:pt x="3672" y="2589"/>
                </a:lnTo>
                <a:lnTo>
                  <a:pt x="3684" y="2589"/>
                </a:lnTo>
                <a:lnTo>
                  <a:pt x="3698" y="2592"/>
                </a:lnTo>
                <a:lnTo>
                  <a:pt x="3710" y="2594"/>
                </a:lnTo>
                <a:lnTo>
                  <a:pt x="3722" y="2597"/>
                </a:lnTo>
                <a:lnTo>
                  <a:pt x="3734" y="2600"/>
                </a:lnTo>
                <a:lnTo>
                  <a:pt x="3746" y="2604"/>
                </a:lnTo>
                <a:lnTo>
                  <a:pt x="3758" y="2609"/>
                </a:lnTo>
                <a:lnTo>
                  <a:pt x="3769" y="2613"/>
                </a:lnTo>
                <a:lnTo>
                  <a:pt x="3781" y="2619"/>
                </a:lnTo>
                <a:lnTo>
                  <a:pt x="3791" y="2625"/>
                </a:lnTo>
                <a:lnTo>
                  <a:pt x="3802" y="2633"/>
                </a:lnTo>
                <a:lnTo>
                  <a:pt x="3811" y="2639"/>
                </a:lnTo>
                <a:lnTo>
                  <a:pt x="3822" y="2646"/>
                </a:lnTo>
                <a:lnTo>
                  <a:pt x="3831" y="2655"/>
                </a:lnTo>
                <a:lnTo>
                  <a:pt x="3840" y="2663"/>
                </a:lnTo>
                <a:lnTo>
                  <a:pt x="3847" y="2672"/>
                </a:lnTo>
                <a:lnTo>
                  <a:pt x="3856" y="2681"/>
                </a:lnTo>
                <a:lnTo>
                  <a:pt x="3864" y="2692"/>
                </a:lnTo>
                <a:lnTo>
                  <a:pt x="3870" y="2701"/>
                </a:lnTo>
                <a:lnTo>
                  <a:pt x="3877" y="2711"/>
                </a:lnTo>
                <a:lnTo>
                  <a:pt x="3883" y="2722"/>
                </a:lnTo>
                <a:lnTo>
                  <a:pt x="3894" y="2744"/>
                </a:lnTo>
                <a:lnTo>
                  <a:pt x="3898" y="2756"/>
                </a:lnTo>
                <a:lnTo>
                  <a:pt x="3903" y="2767"/>
                </a:lnTo>
                <a:lnTo>
                  <a:pt x="3906" y="2779"/>
                </a:lnTo>
                <a:lnTo>
                  <a:pt x="3909" y="2793"/>
                </a:lnTo>
                <a:lnTo>
                  <a:pt x="3911" y="2805"/>
                </a:lnTo>
                <a:lnTo>
                  <a:pt x="3912" y="2817"/>
                </a:lnTo>
                <a:lnTo>
                  <a:pt x="3914" y="2830"/>
                </a:lnTo>
                <a:lnTo>
                  <a:pt x="3914" y="2844"/>
                </a:lnTo>
                <a:lnTo>
                  <a:pt x="3914" y="3678"/>
                </a:lnTo>
                <a:lnTo>
                  <a:pt x="3736" y="3678"/>
                </a:lnTo>
                <a:lnTo>
                  <a:pt x="3736" y="2844"/>
                </a:lnTo>
                <a:lnTo>
                  <a:pt x="3736" y="2836"/>
                </a:lnTo>
                <a:lnTo>
                  <a:pt x="3734" y="2829"/>
                </a:lnTo>
                <a:lnTo>
                  <a:pt x="3733" y="2821"/>
                </a:lnTo>
                <a:lnTo>
                  <a:pt x="3731" y="2814"/>
                </a:lnTo>
                <a:lnTo>
                  <a:pt x="3727" y="2808"/>
                </a:lnTo>
                <a:lnTo>
                  <a:pt x="3724" y="2802"/>
                </a:lnTo>
                <a:lnTo>
                  <a:pt x="3719" y="2796"/>
                </a:lnTo>
                <a:lnTo>
                  <a:pt x="3714" y="2791"/>
                </a:lnTo>
                <a:lnTo>
                  <a:pt x="3708" y="2785"/>
                </a:lnTo>
                <a:lnTo>
                  <a:pt x="3704" y="2781"/>
                </a:lnTo>
                <a:lnTo>
                  <a:pt x="3696" y="2778"/>
                </a:lnTo>
                <a:lnTo>
                  <a:pt x="3690" y="2775"/>
                </a:lnTo>
                <a:lnTo>
                  <a:pt x="3684" y="2772"/>
                </a:lnTo>
                <a:lnTo>
                  <a:pt x="3677" y="2770"/>
                </a:lnTo>
                <a:lnTo>
                  <a:pt x="3669" y="2769"/>
                </a:lnTo>
                <a:lnTo>
                  <a:pt x="3662" y="2769"/>
                </a:lnTo>
                <a:lnTo>
                  <a:pt x="3283" y="2769"/>
                </a:lnTo>
                <a:lnTo>
                  <a:pt x="3283" y="3678"/>
                </a:lnTo>
                <a:lnTo>
                  <a:pt x="3101" y="3678"/>
                </a:lnTo>
                <a:lnTo>
                  <a:pt x="3101" y="2769"/>
                </a:lnTo>
                <a:lnTo>
                  <a:pt x="2054" y="2769"/>
                </a:lnTo>
                <a:lnTo>
                  <a:pt x="2054" y="3678"/>
                </a:lnTo>
                <a:lnTo>
                  <a:pt x="1876" y="3678"/>
                </a:lnTo>
                <a:lnTo>
                  <a:pt x="1876" y="2769"/>
                </a:lnTo>
                <a:lnTo>
                  <a:pt x="1470" y="2769"/>
                </a:lnTo>
                <a:lnTo>
                  <a:pt x="1463" y="2769"/>
                </a:lnTo>
                <a:lnTo>
                  <a:pt x="1455" y="2770"/>
                </a:lnTo>
                <a:lnTo>
                  <a:pt x="1448" y="2772"/>
                </a:lnTo>
                <a:lnTo>
                  <a:pt x="1440" y="2775"/>
                </a:lnTo>
                <a:lnTo>
                  <a:pt x="1434" y="2778"/>
                </a:lnTo>
                <a:lnTo>
                  <a:pt x="1428" y="2781"/>
                </a:lnTo>
                <a:lnTo>
                  <a:pt x="1422" y="2785"/>
                </a:lnTo>
                <a:lnTo>
                  <a:pt x="1416" y="2791"/>
                </a:lnTo>
                <a:lnTo>
                  <a:pt x="1412" y="2796"/>
                </a:lnTo>
                <a:lnTo>
                  <a:pt x="1407" y="2802"/>
                </a:lnTo>
                <a:lnTo>
                  <a:pt x="1404" y="2808"/>
                </a:lnTo>
                <a:lnTo>
                  <a:pt x="1401" y="2814"/>
                </a:lnTo>
                <a:lnTo>
                  <a:pt x="1398" y="2821"/>
                </a:lnTo>
                <a:lnTo>
                  <a:pt x="1397" y="2829"/>
                </a:lnTo>
                <a:lnTo>
                  <a:pt x="1395" y="2836"/>
                </a:lnTo>
                <a:lnTo>
                  <a:pt x="1395" y="2844"/>
                </a:lnTo>
                <a:lnTo>
                  <a:pt x="1395" y="3678"/>
                </a:lnTo>
                <a:lnTo>
                  <a:pt x="1213" y="3678"/>
                </a:lnTo>
                <a:lnTo>
                  <a:pt x="1213" y="2842"/>
                </a:lnTo>
                <a:lnTo>
                  <a:pt x="1213" y="2830"/>
                </a:lnTo>
                <a:lnTo>
                  <a:pt x="1214" y="2817"/>
                </a:lnTo>
                <a:lnTo>
                  <a:pt x="1216" y="2805"/>
                </a:lnTo>
                <a:lnTo>
                  <a:pt x="1219" y="2791"/>
                </a:lnTo>
                <a:lnTo>
                  <a:pt x="1222" y="2779"/>
                </a:lnTo>
                <a:lnTo>
                  <a:pt x="1225" y="2767"/>
                </a:lnTo>
                <a:lnTo>
                  <a:pt x="1228" y="2755"/>
                </a:lnTo>
                <a:lnTo>
                  <a:pt x="1234" y="2744"/>
                </a:lnTo>
                <a:lnTo>
                  <a:pt x="1238" y="2732"/>
                </a:lnTo>
                <a:lnTo>
                  <a:pt x="1244" y="2722"/>
                </a:lnTo>
                <a:lnTo>
                  <a:pt x="1250" y="2711"/>
                </a:lnTo>
                <a:lnTo>
                  <a:pt x="1256" y="2701"/>
                </a:lnTo>
                <a:lnTo>
                  <a:pt x="1264" y="2690"/>
                </a:lnTo>
                <a:lnTo>
                  <a:pt x="1271" y="2681"/>
                </a:lnTo>
                <a:lnTo>
                  <a:pt x="1279" y="2672"/>
                </a:lnTo>
                <a:lnTo>
                  <a:pt x="1288" y="2663"/>
                </a:lnTo>
                <a:lnTo>
                  <a:pt x="1297" y="2654"/>
                </a:lnTo>
                <a:lnTo>
                  <a:pt x="1306" y="2646"/>
                </a:lnTo>
                <a:lnTo>
                  <a:pt x="1315" y="2639"/>
                </a:lnTo>
                <a:lnTo>
                  <a:pt x="1326" y="2631"/>
                </a:lnTo>
                <a:lnTo>
                  <a:pt x="1336" y="2625"/>
                </a:lnTo>
                <a:lnTo>
                  <a:pt x="1347" y="2619"/>
                </a:lnTo>
                <a:lnTo>
                  <a:pt x="1369" y="2609"/>
                </a:lnTo>
                <a:lnTo>
                  <a:pt x="1380" y="2604"/>
                </a:lnTo>
                <a:lnTo>
                  <a:pt x="1392" y="2600"/>
                </a:lnTo>
                <a:lnTo>
                  <a:pt x="1404" y="2597"/>
                </a:lnTo>
                <a:lnTo>
                  <a:pt x="1416" y="2594"/>
                </a:lnTo>
                <a:lnTo>
                  <a:pt x="1430" y="2591"/>
                </a:lnTo>
                <a:lnTo>
                  <a:pt x="1442" y="2589"/>
                </a:lnTo>
                <a:lnTo>
                  <a:pt x="1455" y="2589"/>
                </a:lnTo>
                <a:lnTo>
                  <a:pt x="1467" y="2588"/>
                </a:lnTo>
                <a:lnTo>
                  <a:pt x="1873" y="2588"/>
                </a:lnTo>
                <a:lnTo>
                  <a:pt x="1873" y="1529"/>
                </a:lnTo>
                <a:lnTo>
                  <a:pt x="1873" y="470"/>
                </a:lnTo>
                <a:lnTo>
                  <a:pt x="1873" y="460"/>
                </a:lnTo>
                <a:lnTo>
                  <a:pt x="1872" y="450"/>
                </a:lnTo>
                <a:lnTo>
                  <a:pt x="1869" y="441"/>
                </a:lnTo>
                <a:lnTo>
                  <a:pt x="1864" y="432"/>
                </a:lnTo>
                <a:lnTo>
                  <a:pt x="1859" y="425"/>
                </a:lnTo>
                <a:lnTo>
                  <a:pt x="1853" y="419"/>
                </a:lnTo>
                <a:lnTo>
                  <a:pt x="1847" y="413"/>
                </a:lnTo>
                <a:lnTo>
                  <a:pt x="1840" y="407"/>
                </a:lnTo>
                <a:lnTo>
                  <a:pt x="1832" y="402"/>
                </a:lnTo>
                <a:lnTo>
                  <a:pt x="1828" y="401"/>
                </a:lnTo>
                <a:lnTo>
                  <a:pt x="1823" y="399"/>
                </a:lnTo>
                <a:lnTo>
                  <a:pt x="1816" y="396"/>
                </a:lnTo>
                <a:lnTo>
                  <a:pt x="1807" y="395"/>
                </a:lnTo>
                <a:lnTo>
                  <a:pt x="1798" y="395"/>
                </a:lnTo>
                <a:lnTo>
                  <a:pt x="1789" y="395"/>
                </a:lnTo>
                <a:lnTo>
                  <a:pt x="1778" y="398"/>
                </a:lnTo>
                <a:lnTo>
                  <a:pt x="1769" y="401"/>
                </a:lnTo>
                <a:lnTo>
                  <a:pt x="998" y="781"/>
                </a:lnTo>
                <a:lnTo>
                  <a:pt x="228" y="1161"/>
                </a:lnTo>
                <a:lnTo>
                  <a:pt x="222" y="1162"/>
                </a:lnTo>
                <a:lnTo>
                  <a:pt x="217" y="1165"/>
                </a:lnTo>
                <a:lnTo>
                  <a:pt x="211" y="1168"/>
                </a:lnTo>
                <a:lnTo>
                  <a:pt x="207" y="1173"/>
                </a:lnTo>
                <a:lnTo>
                  <a:pt x="204" y="1176"/>
                </a:lnTo>
                <a:lnTo>
                  <a:pt x="199" y="1180"/>
                </a:lnTo>
                <a:lnTo>
                  <a:pt x="196" y="1185"/>
                </a:lnTo>
                <a:lnTo>
                  <a:pt x="192" y="1189"/>
                </a:lnTo>
                <a:lnTo>
                  <a:pt x="187" y="1199"/>
                </a:lnTo>
                <a:lnTo>
                  <a:pt x="182" y="1209"/>
                </a:lnTo>
                <a:lnTo>
                  <a:pt x="181" y="1220"/>
                </a:lnTo>
                <a:lnTo>
                  <a:pt x="179" y="1230"/>
                </a:lnTo>
                <a:lnTo>
                  <a:pt x="179" y="1841"/>
                </a:lnTo>
                <a:lnTo>
                  <a:pt x="179" y="2453"/>
                </a:lnTo>
                <a:lnTo>
                  <a:pt x="179" y="3066"/>
                </a:lnTo>
                <a:lnTo>
                  <a:pt x="179" y="3678"/>
                </a:lnTo>
                <a:lnTo>
                  <a:pt x="0" y="3678"/>
                </a:lnTo>
                <a:lnTo>
                  <a:pt x="0" y="3066"/>
                </a:lnTo>
                <a:lnTo>
                  <a:pt x="0" y="2455"/>
                </a:lnTo>
                <a:lnTo>
                  <a:pt x="0" y="1843"/>
                </a:lnTo>
                <a:lnTo>
                  <a:pt x="0" y="1232"/>
                </a:lnTo>
                <a:lnTo>
                  <a:pt x="2" y="1212"/>
                </a:lnTo>
                <a:lnTo>
                  <a:pt x="3" y="1194"/>
                </a:lnTo>
                <a:lnTo>
                  <a:pt x="6" y="1176"/>
                </a:lnTo>
                <a:lnTo>
                  <a:pt x="11" y="1158"/>
                </a:lnTo>
                <a:lnTo>
                  <a:pt x="17" y="1141"/>
                </a:lnTo>
                <a:lnTo>
                  <a:pt x="24" y="1125"/>
                </a:lnTo>
                <a:lnTo>
                  <a:pt x="32" y="1108"/>
                </a:lnTo>
                <a:lnTo>
                  <a:pt x="42" y="1093"/>
                </a:lnTo>
                <a:lnTo>
                  <a:pt x="47" y="1085"/>
                </a:lnTo>
                <a:lnTo>
                  <a:pt x="53" y="1078"/>
                </a:lnTo>
                <a:lnTo>
                  <a:pt x="63" y="1063"/>
                </a:lnTo>
                <a:lnTo>
                  <a:pt x="75" y="1051"/>
                </a:lnTo>
                <a:lnTo>
                  <a:pt x="89" y="1037"/>
                </a:lnTo>
                <a:lnTo>
                  <a:pt x="97" y="1033"/>
                </a:lnTo>
                <a:lnTo>
                  <a:pt x="104" y="1027"/>
                </a:lnTo>
                <a:lnTo>
                  <a:pt x="119" y="1016"/>
                </a:lnTo>
                <a:lnTo>
                  <a:pt x="134" y="1007"/>
                </a:lnTo>
                <a:lnTo>
                  <a:pt x="152" y="998"/>
                </a:lnTo>
                <a:lnTo>
                  <a:pt x="923" y="618"/>
                </a:lnTo>
                <a:lnTo>
                  <a:pt x="1695" y="238"/>
                </a:lnTo>
                <a:lnTo>
                  <a:pt x="1712" y="230"/>
                </a:lnTo>
                <a:lnTo>
                  <a:pt x="1728" y="226"/>
                </a:lnTo>
                <a:lnTo>
                  <a:pt x="1743" y="221"/>
                </a:lnTo>
                <a:lnTo>
                  <a:pt x="1760" y="218"/>
                </a:lnTo>
                <a:lnTo>
                  <a:pt x="1777" y="217"/>
                </a:lnTo>
                <a:lnTo>
                  <a:pt x="1792" y="215"/>
                </a:lnTo>
                <a:lnTo>
                  <a:pt x="1808" y="215"/>
                </a:lnTo>
                <a:lnTo>
                  <a:pt x="1823" y="217"/>
                </a:lnTo>
                <a:lnTo>
                  <a:pt x="1840" y="218"/>
                </a:lnTo>
                <a:lnTo>
                  <a:pt x="1855" y="221"/>
                </a:lnTo>
                <a:lnTo>
                  <a:pt x="1870" y="224"/>
                </a:lnTo>
                <a:lnTo>
                  <a:pt x="1885" y="229"/>
                </a:lnTo>
                <a:lnTo>
                  <a:pt x="1891" y="232"/>
                </a:lnTo>
                <a:lnTo>
                  <a:pt x="1899" y="235"/>
                </a:lnTo>
                <a:lnTo>
                  <a:pt x="1912" y="241"/>
                </a:lnTo>
                <a:lnTo>
                  <a:pt x="1926" y="248"/>
                </a:lnTo>
                <a:lnTo>
                  <a:pt x="1939" y="256"/>
                </a:lnTo>
                <a:lnTo>
                  <a:pt x="1953" y="265"/>
                </a:lnTo>
                <a:lnTo>
                  <a:pt x="1965" y="274"/>
                </a:lnTo>
                <a:lnTo>
                  <a:pt x="1976" y="285"/>
                </a:lnTo>
                <a:lnTo>
                  <a:pt x="1986" y="295"/>
                </a:lnTo>
                <a:lnTo>
                  <a:pt x="1997" y="307"/>
                </a:lnTo>
                <a:lnTo>
                  <a:pt x="2006" y="319"/>
                </a:lnTo>
                <a:lnTo>
                  <a:pt x="2015" y="333"/>
                </a:lnTo>
                <a:lnTo>
                  <a:pt x="2024" y="345"/>
                </a:lnTo>
                <a:lnTo>
                  <a:pt x="2030" y="360"/>
                </a:lnTo>
                <a:lnTo>
                  <a:pt x="2037" y="374"/>
                </a:lnTo>
                <a:lnTo>
                  <a:pt x="2042" y="389"/>
                </a:lnTo>
                <a:lnTo>
                  <a:pt x="2046" y="404"/>
                </a:lnTo>
                <a:lnTo>
                  <a:pt x="2051" y="420"/>
                </a:lnTo>
                <a:lnTo>
                  <a:pt x="2054" y="437"/>
                </a:lnTo>
                <a:lnTo>
                  <a:pt x="2056" y="453"/>
                </a:lnTo>
                <a:lnTo>
                  <a:pt x="2056" y="470"/>
                </a:lnTo>
                <a:lnTo>
                  <a:pt x="2056" y="1529"/>
                </a:lnTo>
                <a:lnTo>
                  <a:pt x="2056" y="2588"/>
                </a:lnTo>
                <a:lnTo>
                  <a:pt x="3102" y="2588"/>
                </a:lnTo>
                <a:lnTo>
                  <a:pt x="3102" y="1941"/>
                </a:lnTo>
                <a:lnTo>
                  <a:pt x="3102" y="1294"/>
                </a:lnTo>
                <a:lnTo>
                  <a:pt x="3102" y="647"/>
                </a:lnTo>
                <a:lnTo>
                  <a:pt x="3102" y="0"/>
                </a:lnTo>
                <a:lnTo>
                  <a:pt x="3280" y="0"/>
                </a:lnTo>
                <a:close/>
                <a:moveTo>
                  <a:pt x="2585" y="2263"/>
                </a:moveTo>
                <a:lnTo>
                  <a:pt x="2604" y="2262"/>
                </a:lnTo>
                <a:lnTo>
                  <a:pt x="2614" y="2260"/>
                </a:lnTo>
                <a:lnTo>
                  <a:pt x="2624" y="2259"/>
                </a:lnTo>
                <a:lnTo>
                  <a:pt x="2633" y="2257"/>
                </a:lnTo>
                <a:lnTo>
                  <a:pt x="2642" y="2254"/>
                </a:lnTo>
                <a:lnTo>
                  <a:pt x="2651" y="2251"/>
                </a:lnTo>
                <a:lnTo>
                  <a:pt x="2660" y="2247"/>
                </a:lnTo>
                <a:lnTo>
                  <a:pt x="2677" y="2239"/>
                </a:lnTo>
                <a:lnTo>
                  <a:pt x="2693" y="2229"/>
                </a:lnTo>
                <a:lnTo>
                  <a:pt x="2709" y="2218"/>
                </a:lnTo>
                <a:lnTo>
                  <a:pt x="2722" y="2204"/>
                </a:lnTo>
                <a:lnTo>
                  <a:pt x="2734" y="2189"/>
                </a:lnTo>
                <a:lnTo>
                  <a:pt x="2740" y="2182"/>
                </a:lnTo>
                <a:lnTo>
                  <a:pt x="2746" y="2174"/>
                </a:lnTo>
                <a:lnTo>
                  <a:pt x="2751" y="2167"/>
                </a:lnTo>
                <a:lnTo>
                  <a:pt x="2757" y="2158"/>
                </a:lnTo>
                <a:lnTo>
                  <a:pt x="2764" y="2140"/>
                </a:lnTo>
                <a:lnTo>
                  <a:pt x="2769" y="2131"/>
                </a:lnTo>
                <a:lnTo>
                  <a:pt x="2772" y="2120"/>
                </a:lnTo>
                <a:lnTo>
                  <a:pt x="2775" y="2111"/>
                </a:lnTo>
                <a:lnTo>
                  <a:pt x="2776" y="2100"/>
                </a:lnTo>
                <a:lnTo>
                  <a:pt x="2778" y="2090"/>
                </a:lnTo>
                <a:lnTo>
                  <a:pt x="2779" y="2079"/>
                </a:lnTo>
                <a:lnTo>
                  <a:pt x="2781" y="2069"/>
                </a:lnTo>
                <a:lnTo>
                  <a:pt x="2781" y="2058"/>
                </a:lnTo>
                <a:lnTo>
                  <a:pt x="2779" y="2036"/>
                </a:lnTo>
                <a:lnTo>
                  <a:pt x="2776" y="2016"/>
                </a:lnTo>
                <a:lnTo>
                  <a:pt x="2772" y="1995"/>
                </a:lnTo>
                <a:lnTo>
                  <a:pt x="2769" y="1986"/>
                </a:lnTo>
                <a:lnTo>
                  <a:pt x="2764" y="1977"/>
                </a:lnTo>
                <a:lnTo>
                  <a:pt x="2761" y="1968"/>
                </a:lnTo>
                <a:lnTo>
                  <a:pt x="2757" y="1959"/>
                </a:lnTo>
                <a:lnTo>
                  <a:pt x="2746" y="1942"/>
                </a:lnTo>
                <a:lnTo>
                  <a:pt x="2734" y="1925"/>
                </a:lnTo>
                <a:lnTo>
                  <a:pt x="2722" y="1912"/>
                </a:lnTo>
                <a:lnTo>
                  <a:pt x="2709" y="1898"/>
                </a:lnTo>
                <a:lnTo>
                  <a:pt x="2693" y="1886"/>
                </a:lnTo>
                <a:lnTo>
                  <a:pt x="2677" y="1877"/>
                </a:lnTo>
                <a:lnTo>
                  <a:pt x="2668" y="1873"/>
                </a:lnTo>
                <a:lnTo>
                  <a:pt x="2660" y="1868"/>
                </a:lnTo>
                <a:lnTo>
                  <a:pt x="2651" y="1865"/>
                </a:lnTo>
                <a:lnTo>
                  <a:pt x="2642" y="1862"/>
                </a:lnTo>
                <a:lnTo>
                  <a:pt x="2624" y="1858"/>
                </a:lnTo>
                <a:lnTo>
                  <a:pt x="2604" y="1855"/>
                </a:lnTo>
                <a:lnTo>
                  <a:pt x="2585" y="1853"/>
                </a:lnTo>
                <a:lnTo>
                  <a:pt x="2565" y="1855"/>
                </a:lnTo>
                <a:lnTo>
                  <a:pt x="2556" y="1855"/>
                </a:lnTo>
                <a:lnTo>
                  <a:pt x="2547" y="1858"/>
                </a:lnTo>
                <a:lnTo>
                  <a:pt x="2538" y="1859"/>
                </a:lnTo>
                <a:lnTo>
                  <a:pt x="2529" y="1862"/>
                </a:lnTo>
                <a:lnTo>
                  <a:pt x="2520" y="1865"/>
                </a:lnTo>
                <a:lnTo>
                  <a:pt x="2511" y="1868"/>
                </a:lnTo>
                <a:lnTo>
                  <a:pt x="2494" y="1877"/>
                </a:lnTo>
                <a:lnTo>
                  <a:pt x="2478" y="1886"/>
                </a:lnTo>
                <a:lnTo>
                  <a:pt x="2463" y="1898"/>
                </a:lnTo>
                <a:lnTo>
                  <a:pt x="2449" y="1912"/>
                </a:lnTo>
                <a:lnTo>
                  <a:pt x="2436" y="1925"/>
                </a:lnTo>
                <a:lnTo>
                  <a:pt x="2430" y="1933"/>
                </a:lnTo>
                <a:lnTo>
                  <a:pt x="2424" y="1941"/>
                </a:lnTo>
                <a:lnTo>
                  <a:pt x="2419" y="1950"/>
                </a:lnTo>
                <a:lnTo>
                  <a:pt x="2414" y="1959"/>
                </a:lnTo>
                <a:lnTo>
                  <a:pt x="2405" y="1977"/>
                </a:lnTo>
                <a:lnTo>
                  <a:pt x="2402" y="1986"/>
                </a:lnTo>
                <a:lnTo>
                  <a:pt x="2399" y="1995"/>
                </a:lnTo>
                <a:lnTo>
                  <a:pt x="2396" y="2005"/>
                </a:lnTo>
                <a:lnTo>
                  <a:pt x="2393" y="2016"/>
                </a:lnTo>
                <a:lnTo>
                  <a:pt x="2392" y="2025"/>
                </a:lnTo>
                <a:lnTo>
                  <a:pt x="2390" y="2036"/>
                </a:lnTo>
                <a:lnTo>
                  <a:pt x="2390" y="2048"/>
                </a:lnTo>
                <a:lnTo>
                  <a:pt x="2390" y="2058"/>
                </a:lnTo>
                <a:lnTo>
                  <a:pt x="2390" y="2069"/>
                </a:lnTo>
                <a:lnTo>
                  <a:pt x="2390" y="2079"/>
                </a:lnTo>
                <a:lnTo>
                  <a:pt x="2393" y="2100"/>
                </a:lnTo>
                <a:lnTo>
                  <a:pt x="2399" y="2120"/>
                </a:lnTo>
                <a:lnTo>
                  <a:pt x="2405" y="2140"/>
                </a:lnTo>
                <a:lnTo>
                  <a:pt x="2410" y="2149"/>
                </a:lnTo>
                <a:lnTo>
                  <a:pt x="2414" y="2158"/>
                </a:lnTo>
                <a:lnTo>
                  <a:pt x="2424" y="2174"/>
                </a:lnTo>
                <a:lnTo>
                  <a:pt x="2436" y="2189"/>
                </a:lnTo>
                <a:lnTo>
                  <a:pt x="2449" y="2204"/>
                </a:lnTo>
                <a:lnTo>
                  <a:pt x="2455" y="2211"/>
                </a:lnTo>
                <a:lnTo>
                  <a:pt x="2463" y="2218"/>
                </a:lnTo>
                <a:lnTo>
                  <a:pt x="2478" y="2229"/>
                </a:lnTo>
                <a:lnTo>
                  <a:pt x="2485" y="2235"/>
                </a:lnTo>
                <a:lnTo>
                  <a:pt x="2494" y="2239"/>
                </a:lnTo>
                <a:lnTo>
                  <a:pt x="2502" y="2244"/>
                </a:lnTo>
                <a:lnTo>
                  <a:pt x="2511" y="2247"/>
                </a:lnTo>
                <a:lnTo>
                  <a:pt x="2520" y="2251"/>
                </a:lnTo>
                <a:lnTo>
                  <a:pt x="2529" y="2254"/>
                </a:lnTo>
                <a:lnTo>
                  <a:pt x="2547" y="2259"/>
                </a:lnTo>
                <a:lnTo>
                  <a:pt x="2565" y="2262"/>
                </a:lnTo>
                <a:lnTo>
                  <a:pt x="2585" y="2263"/>
                </a:lnTo>
                <a:close/>
                <a:moveTo>
                  <a:pt x="2585" y="2443"/>
                </a:moveTo>
                <a:lnTo>
                  <a:pt x="2565" y="2443"/>
                </a:lnTo>
                <a:lnTo>
                  <a:pt x="2547" y="2441"/>
                </a:lnTo>
                <a:lnTo>
                  <a:pt x="2528" y="2438"/>
                </a:lnTo>
                <a:lnTo>
                  <a:pt x="2509" y="2435"/>
                </a:lnTo>
                <a:lnTo>
                  <a:pt x="2491" y="2431"/>
                </a:lnTo>
                <a:lnTo>
                  <a:pt x="2473" y="2426"/>
                </a:lnTo>
                <a:lnTo>
                  <a:pt x="2457" y="2420"/>
                </a:lnTo>
                <a:lnTo>
                  <a:pt x="2439" y="2413"/>
                </a:lnTo>
                <a:lnTo>
                  <a:pt x="2422" y="2405"/>
                </a:lnTo>
                <a:lnTo>
                  <a:pt x="2405" y="2396"/>
                </a:lnTo>
                <a:lnTo>
                  <a:pt x="2390" y="2387"/>
                </a:lnTo>
                <a:lnTo>
                  <a:pt x="2375" y="2378"/>
                </a:lnTo>
                <a:lnTo>
                  <a:pt x="2360" y="2367"/>
                </a:lnTo>
                <a:lnTo>
                  <a:pt x="2347" y="2355"/>
                </a:lnTo>
                <a:lnTo>
                  <a:pt x="2333" y="2343"/>
                </a:lnTo>
                <a:lnTo>
                  <a:pt x="2319" y="2331"/>
                </a:lnTo>
                <a:lnTo>
                  <a:pt x="2307" y="2318"/>
                </a:lnTo>
                <a:lnTo>
                  <a:pt x="2295" y="2303"/>
                </a:lnTo>
                <a:lnTo>
                  <a:pt x="2285" y="2289"/>
                </a:lnTo>
                <a:lnTo>
                  <a:pt x="2274" y="2274"/>
                </a:lnTo>
                <a:lnTo>
                  <a:pt x="2264" y="2257"/>
                </a:lnTo>
                <a:lnTo>
                  <a:pt x="2255" y="2242"/>
                </a:lnTo>
                <a:lnTo>
                  <a:pt x="2247" y="2226"/>
                </a:lnTo>
                <a:lnTo>
                  <a:pt x="2240" y="2209"/>
                </a:lnTo>
                <a:lnTo>
                  <a:pt x="2233" y="2191"/>
                </a:lnTo>
                <a:lnTo>
                  <a:pt x="2227" y="2173"/>
                </a:lnTo>
                <a:lnTo>
                  <a:pt x="2221" y="2155"/>
                </a:lnTo>
                <a:lnTo>
                  <a:pt x="2218" y="2137"/>
                </a:lnTo>
                <a:lnTo>
                  <a:pt x="2215" y="2117"/>
                </a:lnTo>
                <a:lnTo>
                  <a:pt x="2212" y="2097"/>
                </a:lnTo>
                <a:lnTo>
                  <a:pt x="2211" y="2078"/>
                </a:lnTo>
                <a:lnTo>
                  <a:pt x="2211" y="2058"/>
                </a:lnTo>
                <a:lnTo>
                  <a:pt x="2211" y="2039"/>
                </a:lnTo>
                <a:lnTo>
                  <a:pt x="2212" y="2019"/>
                </a:lnTo>
                <a:lnTo>
                  <a:pt x="2215" y="2001"/>
                </a:lnTo>
                <a:lnTo>
                  <a:pt x="2217" y="1990"/>
                </a:lnTo>
                <a:lnTo>
                  <a:pt x="2218" y="1981"/>
                </a:lnTo>
                <a:lnTo>
                  <a:pt x="2223" y="1963"/>
                </a:lnTo>
                <a:lnTo>
                  <a:pt x="2227" y="1945"/>
                </a:lnTo>
                <a:lnTo>
                  <a:pt x="2233" y="1927"/>
                </a:lnTo>
                <a:lnTo>
                  <a:pt x="2240" y="1909"/>
                </a:lnTo>
                <a:lnTo>
                  <a:pt x="2247" y="1892"/>
                </a:lnTo>
                <a:lnTo>
                  <a:pt x="2256" y="1876"/>
                </a:lnTo>
                <a:lnTo>
                  <a:pt x="2265" y="1859"/>
                </a:lnTo>
                <a:lnTo>
                  <a:pt x="2274" y="1844"/>
                </a:lnTo>
                <a:lnTo>
                  <a:pt x="2285" y="1829"/>
                </a:lnTo>
                <a:lnTo>
                  <a:pt x="2295" y="1814"/>
                </a:lnTo>
                <a:lnTo>
                  <a:pt x="2307" y="1800"/>
                </a:lnTo>
                <a:lnTo>
                  <a:pt x="2319" y="1787"/>
                </a:lnTo>
                <a:lnTo>
                  <a:pt x="2333" y="1775"/>
                </a:lnTo>
                <a:lnTo>
                  <a:pt x="2347" y="1763"/>
                </a:lnTo>
                <a:lnTo>
                  <a:pt x="2360" y="1751"/>
                </a:lnTo>
                <a:lnTo>
                  <a:pt x="2375" y="1740"/>
                </a:lnTo>
                <a:lnTo>
                  <a:pt x="2390" y="1729"/>
                </a:lnTo>
                <a:lnTo>
                  <a:pt x="2407" y="1720"/>
                </a:lnTo>
                <a:lnTo>
                  <a:pt x="2422" y="1713"/>
                </a:lnTo>
                <a:lnTo>
                  <a:pt x="2439" y="1705"/>
                </a:lnTo>
                <a:lnTo>
                  <a:pt x="2457" y="1698"/>
                </a:lnTo>
                <a:lnTo>
                  <a:pt x="2473" y="1692"/>
                </a:lnTo>
                <a:lnTo>
                  <a:pt x="2491" y="1687"/>
                </a:lnTo>
                <a:lnTo>
                  <a:pt x="2509" y="1683"/>
                </a:lnTo>
                <a:lnTo>
                  <a:pt x="2528" y="1678"/>
                </a:lnTo>
                <a:lnTo>
                  <a:pt x="2537" y="1678"/>
                </a:lnTo>
                <a:lnTo>
                  <a:pt x="2547" y="1677"/>
                </a:lnTo>
                <a:lnTo>
                  <a:pt x="2565" y="1675"/>
                </a:lnTo>
                <a:lnTo>
                  <a:pt x="2585" y="1675"/>
                </a:lnTo>
                <a:lnTo>
                  <a:pt x="2604" y="1675"/>
                </a:lnTo>
                <a:lnTo>
                  <a:pt x="2624" y="1677"/>
                </a:lnTo>
                <a:lnTo>
                  <a:pt x="2642" y="1678"/>
                </a:lnTo>
                <a:lnTo>
                  <a:pt x="2660" y="1683"/>
                </a:lnTo>
                <a:lnTo>
                  <a:pt x="2678" y="1687"/>
                </a:lnTo>
                <a:lnTo>
                  <a:pt x="2696" y="1692"/>
                </a:lnTo>
                <a:lnTo>
                  <a:pt x="2713" y="1698"/>
                </a:lnTo>
                <a:lnTo>
                  <a:pt x="2731" y="1705"/>
                </a:lnTo>
                <a:lnTo>
                  <a:pt x="2748" y="1713"/>
                </a:lnTo>
                <a:lnTo>
                  <a:pt x="2763" y="1720"/>
                </a:lnTo>
                <a:lnTo>
                  <a:pt x="2779" y="1729"/>
                </a:lnTo>
                <a:lnTo>
                  <a:pt x="2795" y="1740"/>
                </a:lnTo>
                <a:lnTo>
                  <a:pt x="2810" y="1751"/>
                </a:lnTo>
                <a:lnTo>
                  <a:pt x="2823" y="1763"/>
                </a:lnTo>
                <a:lnTo>
                  <a:pt x="2837" y="1775"/>
                </a:lnTo>
                <a:lnTo>
                  <a:pt x="2850" y="1787"/>
                </a:lnTo>
                <a:lnTo>
                  <a:pt x="2862" y="1800"/>
                </a:lnTo>
                <a:lnTo>
                  <a:pt x="2874" y="1814"/>
                </a:lnTo>
                <a:lnTo>
                  <a:pt x="2885" y="1829"/>
                </a:lnTo>
                <a:lnTo>
                  <a:pt x="2896" y="1844"/>
                </a:lnTo>
                <a:lnTo>
                  <a:pt x="2905" y="1859"/>
                </a:lnTo>
                <a:lnTo>
                  <a:pt x="2914" y="1876"/>
                </a:lnTo>
                <a:lnTo>
                  <a:pt x="2923" y="1892"/>
                </a:lnTo>
                <a:lnTo>
                  <a:pt x="2930" y="1909"/>
                </a:lnTo>
                <a:lnTo>
                  <a:pt x="2936" y="1927"/>
                </a:lnTo>
                <a:lnTo>
                  <a:pt x="2942" y="1945"/>
                </a:lnTo>
                <a:lnTo>
                  <a:pt x="2948" y="1963"/>
                </a:lnTo>
                <a:lnTo>
                  <a:pt x="2951" y="1981"/>
                </a:lnTo>
                <a:lnTo>
                  <a:pt x="2956" y="2001"/>
                </a:lnTo>
                <a:lnTo>
                  <a:pt x="2957" y="2019"/>
                </a:lnTo>
                <a:lnTo>
                  <a:pt x="2959" y="2039"/>
                </a:lnTo>
                <a:lnTo>
                  <a:pt x="2959" y="2058"/>
                </a:lnTo>
                <a:lnTo>
                  <a:pt x="2959" y="2078"/>
                </a:lnTo>
                <a:lnTo>
                  <a:pt x="2957" y="2097"/>
                </a:lnTo>
                <a:lnTo>
                  <a:pt x="2956" y="2117"/>
                </a:lnTo>
                <a:lnTo>
                  <a:pt x="2954" y="2126"/>
                </a:lnTo>
                <a:lnTo>
                  <a:pt x="2951" y="2137"/>
                </a:lnTo>
                <a:lnTo>
                  <a:pt x="2948" y="2155"/>
                </a:lnTo>
                <a:lnTo>
                  <a:pt x="2942" y="2173"/>
                </a:lnTo>
                <a:lnTo>
                  <a:pt x="2936" y="2191"/>
                </a:lnTo>
                <a:lnTo>
                  <a:pt x="2930" y="2209"/>
                </a:lnTo>
                <a:lnTo>
                  <a:pt x="2923" y="2226"/>
                </a:lnTo>
                <a:lnTo>
                  <a:pt x="2915" y="2242"/>
                </a:lnTo>
                <a:lnTo>
                  <a:pt x="2906" y="2257"/>
                </a:lnTo>
                <a:lnTo>
                  <a:pt x="2896" y="2274"/>
                </a:lnTo>
                <a:lnTo>
                  <a:pt x="2885" y="2289"/>
                </a:lnTo>
                <a:lnTo>
                  <a:pt x="2874" y="2303"/>
                </a:lnTo>
                <a:lnTo>
                  <a:pt x="2862" y="2318"/>
                </a:lnTo>
                <a:lnTo>
                  <a:pt x="2850" y="2331"/>
                </a:lnTo>
                <a:lnTo>
                  <a:pt x="2837" y="2343"/>
                </a:lnTo>
                <a:lnTo>
                  <a:pt x="2823" y="2355"/>
                </a:lnTo>
                <a:lnTo>
                  <a:pt x="2810" y="2367"/>
                </a:lnTo>
                <a:lnTo>
                  <a:pt x="2795" y="2378"/>
                </a:lnTo>
                <a:lnTo>
                  <a:pt x="2779" y="2387"/>
                </a:lnTo>
                <a:lnTo>
                  <a:pt x="2764" y="2396"/>
                </a:lnTo>
                <a:lnTo>
                  <a:pt x="2748" y="2405"/>
                </a:lnTo>
                <a:lnTo>
                  <a:pt x="2731" y="2413"/>
                </a:lnTo>
                <a:lnTo>
                  <a:pt x="2715" y="2420"/>
                </a:lnTo>
                <a:lnTo>
                  <a:pt x="2696" y="2426"/>
                </a:lnTo>
                <a:lnTo>
                  <a:pt x="2678" y="2431"/>
                </a:lnTo>
                <a:lnTo>
                  <a:pt x="2660" y="2435"/>
                </a:lnTo>
                <a:lnTo>
                  <a:pt x="2642" y="2438"/>
                </a:lnTo>
                <a:lnTo>
                  <a:pt x="2633" y="2440"/>
                </a:lnTo>
                <a:lnTo>
                  <a:pt x="2624" y="2441"/>
                </a:lnTo>
                <a:lnTo>
                  <a:pt x="2604" y="2443"/>
                </a:lnTo>
                <a:lnTo>
                  <a:pt x="2585" y="2443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11" name="Group 10"/>
          <p:cNvGrpSpPr>
            <a:grpSpLocks noChangeAspect="1"/>
          </p:cNvGrpSpPr>
          <p:nvPr userDrawn="1"/>
        </p:nvGrpSpPr>
        <p:grpSpPr>
          <a:xfrm>
            <a:off x="1343025" y="2005426"/>
            <a:ext cx="936000" cy="1724066"/>
            <a:chOff x="3390900" y="-1549400"/>
            <a:chExt cx="5403850" cy="9953625"/>
          </a:xfrm>
          <a:solidFill>
            <a:schemeClr val="bg1"/>
          </a:solidFill>
        </p:grpSpPr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3390900" y="-1549400"/>
              <a:ext cx="5403850" cy="8020050"/>
            </a:xfrm>
            <a:custGeom>
              <a:avLst/>
              <a:gdLst>
                <a:gd name="T0" fmla="*/ 930 w 3404"/>
                <a:gd name="T1" fmla="*/ 2771 h 5052"/>
                <a:gd name="T2" fmla="*/ 940 w 3404"/>
                <a:gd name="T3" fmla="*/ 4371 h 5052"/>
                <a:gd name="T4" fmla="*/ 1219 w 3404"/>
                <a:gd name="T5" fmla="*/ 4379 h 5052"/>
                <a:gd name="T6" fmla="*/ 2178 w 3404"/>
                <a:gd name="T7" fmla="*/ 2741 h 5052"/>
                <a:gd name="T8" fmla="*/ 2208 w 3404"/>
                <a:gd name="T9" fmla="*/ 4363 h 5052"/>
                <a:gd name="T10" fmla="*/ 2467 w 3404"/>
                <a:gd name="T11" fmla="*/ 4349 h 5052"/>
                <a:gd name="T12" fmla="*/ 2472 w 3404"/>
                <a:gd name="T13" fmla="*/ 2767 h 5052"/>
                <a:gd name="T14" fmla="*/ 2714 w 3404"/>
                <a:gd name="T15" fmla="*/ 381 h 5052"/>
                <a:gd name="T16" fmla="*/ 2176 w 3404"/>
                <a:gd name="T17" fmla="*/ 2137 h 5052"/>
                <a:gd name="T18" fmla="*/ 2522 w 3404"/>
                <a:gd name="T19" fmla="*/ 2651 h 5052"/>
                <a:gd name="T20" fmla="*/ 2592 w 3404"/>
                <a:gd name="T21" fmla="*/ 2749 h 5052"/>
                <a:gd name="T22" fmla="*/ 2587 w 3404"/>
                <a:gd name="T23" fmla="*/ 4375 h 5052"/>
                <a:gd name="T24" fmla="*/ 2515 w 3404"/>
                <a:gd name="T25" fmla="*/ 4462 h 5052"/>
                <a:gd name="T26" fmla="*/ 2200 w 3404"/>
                <a:gd name="T27" fmla="*/ 4484 h 5052"/>
                <a:gd name="T28" fmla="*/ 2101 w 3404"/>
                <a:gd name="T29" fmla="*/ 4431 h 5052"/>
                <a:gd name="T30" fmla="*/ 2057 w 3404"/>
                <a:gd name="T31" fmla="*/ 4317 h 5052"/>
                <a:gd name="T32" fmla="*/ 1346 w 3404"/>
                <a:gd name="T33" fmla="*/ 4409 h 5052"/>
                <a:gd name="T34" fmla="*/ 1259 w 3404"/>
                <a:gd name="T35" fmla="*/ 4491 h 5052"/>
                <a:gd name="T36" fmla="*/ 932 w 3404"/>
                <a:gd name="T37" fmla="*/ 4499 h 5052"/>
                <a:gd name="T38" fmla="*/ 838 w 3404"/>
                <a:gd name="T39" fmla="*/ 4437 h 5052"/>
                <a:gd name="T40" fmla="*/ 804 w 3404"/>
                <a:gd name="T41" fmla="*/ 2791 h 5052"/>
                <a:gd name="T42" fmla="*/ 843 w 3404"/>
                <a:gd name="T43" fmla="*/ 2683 h 5052"/>
                <a:gd name="T44" fmla="*/ 949 w 3404"/>
                <a:gd name="T45" fmla="*/ 2623 h 5052"/>
                <a:gd name="T46" fmla="*/ 1221 w 3404"/>
                <a:gd name="T47" fmla="*/ 1174 h 5052"/>
                <a:gd name="T48" fmla="*/ 140 w 3404"/>
                <a:gd name="T49" fmla="*/ 1680 h 5052"/>
                <a:gd name="T50" fmla="*/ 119 w 3404"/>
                <a:gd name="T51" fmla="*/ 4434 h 5052"/>
                <a:gd name="T52" fmla="*/ 66 w 3404"/>
                <a:gd name="T53" fmla="*/ 4487 h 5052"/>
                <a:gd name="T54" fmla="*/ 3 w 3404"/>
                <a:gd name="T55" fmla="*/ 4445 h 5052"/>
                <a:gd name="T56" fmla="*/ 21 w 3404"/>
                <a:gd name="T57" fmla="*/ 1639 h 5052"/>
                <a:gd name="T58" fmla="*/ 1136 w 3404"/>
                <a:gd name="T59" fmla="*/ 1057 h 5052"/>
                <a:gd name="T60" fmla="*/ 1269 w 3404"/>
                <a:gd name="T61" fmla="*/ 1064 h 5052"/>
                <a:gd name="T62" fmla="*/ 1358 w 3404"/>
                <a:gd name="T63" fmla="*/ 1172 h 5052"/>
                <a:gd name="T64" fmla="*/ 2060 w 3404"/>
                <a:gd name="T65" fmla="*/ 662 h 5052"/>
                <a:gd name="T66" fmla="*/ 2148 w 3404"/>
                <a:gd name="T67" fmla="*/ 537 h 5052"/>
                <a:gd name="T68" fmla="*/ 3282 w 3404"/>
                <a:gd name="T69" fmla="*/ 6 h 5052"/>
                <a:gd name="T70" fmla="*/ 3387 w 3404"/>
                <a:gd name="T71" fmla="*/ 96 h 5052"/>
                <a:gd name="T72" fmla="*/ 3404 w 3404"/>
                <a:gd name="T73" fmla="*/ 4294 h 5052"/>
                <a:gd name="T74" fmla="*/ 3370 w 3404"/>
                <a:gd name="T75" fmla="*/ 4984 h 5052"/>
                <a:gd name="T76" fmla="*/ 3269 w 3404"/>
                <a:gd name="T77" fmla="*/ 5048 h 5052"/>
                <a:gd name="T78" fmla="*/ 28 w 3404"/>
                <a:gd name="T79" fmla="*/ 5042 h 5052"/>
                <a:gd name="T80" fmla="*/ 6 w 3404"/>
                <a:gd name="T81" fmla="*/ 4969 h 5052"/>
                <a:gd name="T82" fmla="*/ 1648 w 3404"/>
                <a:gd name="T83" fmla="*/ 4933 h 5052"/>
                <a:gd name="T84" fmla="*/ 3281 w 3404"/>
                <a:gd name="T85" fmla="*/ 4902 h 5052"/>
                <a:gd name="T86" fmla="*/ 3283 w 3404"/>
                <a:gd name="T87" fmla="*/ 156 h 5052"/>
                <a:gd name="T88" fmla="*/ 3217 w 3404"/>
                <a:gd name="T89" fmla="*/ 122 h 5052"/>
                <a:gd name="T90" fmla="*/ 1818 w 3404"/>
                <a:gd name="T91" fmla="*/ 2353 h 5052"/>
                <a:gd name="T92" fmla="*/ 1842 w 3404"/>
                <a:gd name="T93" fmla="*/ 2241 h 5052"/>
                <a:gd name="T94" fmla="*/ 1759 w 3404"/>
                <a:gd name="T95" fmla="*/ 2141 h 5052"/>
                <a:gd name="T96" fmla="*/ 1634 w 3404"/>
                <a:gd name="T97" fmla="*/ 2163 h 5052"/>
                <a:gd name="T98" fmla="*/ 1586 w 3404"/>
                <a:gd name="T99" fmla="*/ 2262 h 5052"/>
                <a:gd name="T100" fmla="*/ 1644 w 3404"/>
                <a:gd name="T101" fmla="*/ 2383 h 5052"/>
                <a:gd name="T102" fmla="*/ 1665 w 3404"/>
                <a:gd name="T103" fmla="*/ 2520 h 5052"/>
                <a:gd name="T104" fmla="*/ 1523 w 3404"/>
                <a:gd name="T105" fmla="*/ 2433 h 5052"/>
                <a:gd name="T106" fmla="*/ 1467 w 3404"/>
                <a:gd name="T107" fmla="*/ 2269 h 5052"/>
                <a:gd name="T108" fmla="*/ 1516 w 3404"/>
                <a:gd name="T109" fmla="*/ 2117 h 5052"/>
                <a:gd name="T110" fmla="*/ 1653 w 3404"/>
                <a:gd name="T111" fmla="*/ 2023 h 5052"/>
                <a:gd name="T112" fmla="*/ 1812 w 3404"/>
                <a:gd name="T113" fmla="*/ 2035 h 5052"/>
                <a:gd name="T114" fmla="*/ 1933 w 3404"/>
                <a:gd name="T115" fmla="*/ 2148 h 5052"/>
                <a:gd name="T116" fmla="*/ 1960 w 3404"/>
                <a:gd name="T117" fmla="*/ 2315 h 5052"/>
                <a:gd name="T118" fmla="*/ 1882 w 3404"/>
                <a:gd name="T119" fmla="*/ 2459 h 5052"/>
                <a:gd name="T120" fmla="*/ 1741 w 3404"/>
                <a:gd name="T121" fmla="*/ 2524 h 5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404" h="5052">
                  <a:moveTo>
                    <a:pt x="1245" y="2741"/>
                  </a:moveTo>
                  <a:lnTo>
                    <a:pt x="976" y="2741"/>
                  </a:lnTo>
                  <a:lnTo>
                    <a:pt x="971" y="2741"/>
                  </a:lnTo>
                  <a:lnTo>
                    <a:pt x="966" y="2742"/>
                  </a:lnTo>
                  <a:lnTo>
                    <a:pt x="961" y="2743"/>
                  </a:lnTo>
                  <a:lnTo>
                    <a:pt x="956" y="2745"/>
                  </a:lnTo>
                  <a:lnTo>
                    <a:pt x="952" y="2747"/>
                  </a:lnTo>
                  <a:lnTo>
                    <a:pt x="948" y="2750"/>
                  </a:lnTo>
                  <a:lnTo>
                    <a:pt x="944" y="2752"/>
                  </a:lnTo>
                  <a:lnTo>
                    <a:pt x="940" y="2756"/>
                  </a:lnTo>
                  <a:lnTo>
                    <a:pt x="937" y="2759"/>
                  </a:lnTo>
                  <a:lnTo>
                    <a:pt x="934" y="2763"/>
                  </a:lnTo>
                  <a:lnTo>
                    <a:pt x="932" y="2767"/>
                  </a:lnTo>
                  <a:lnTo>
                    <a:pt x="930" y="2771"/>
                  </a:lnTo>
                  <a:lnTo>
                    <a:pt x="928" y="2776"/>
                  </a:lnTo>
                  <a:lnTo>
                    <a:pt x="927" y="2781"/>
                  </a:lnTo>
                  <a:lnTo>
                    <a:pt x="926" y="2786"/>
                  </a:lnTo>
                  <a:lnTo>
                    <a:pt x="926" y="2791"/>
                  </a:lnTo>
                  <a:lnTo>
                    <a:pt x="926" y="3563"/>
                  </a:lnTo>
                  <a:lnTo>
                    <a:pt x="926" y="4336"/>
                  </a:lnTo>
                  <a:lnTo>
                    <a:pt x="926" y="4341"/>
                  </a:lnTo>
                  <a:lnTo>
                    <a:pt x="927" y="4346"/>
                  </a:lnTo>
                  <a:lnTo>
                    <a:pt x="928" y="4350"/>
                  </a:lnTo>
                  <a:lnTo>
                    <a:pt x="930" y="4355"/>
                  </a:lnTo>
                  <a:lnTo>
                    <a:pt x="932" y="4359"/>
                  </a:lnTo>
                  <a:lnTo>
                    <a:pt x="934" y="4364"/>
                  </a:lnTo>
                  <a:lnTo>
                    <a:pt x="937" y="4367"/>
                  </a:lnTo>
                  <a:lnTo>
                    <a:pt x="940" y="4371"/>
                  </a:lnTo>
                  <a:lnTo>
                    <a:pt x="944" y="4374"/>
                  </a:lnTo>
                  <a:lnTo>
                    <a:pt x="948" y="4377"/>
                  </a:lnTo>
                  <a:lnTo>
                    <a:pt x="952" y="4379"/>
                  </a:lnTo>
                  <a:lnTo>
                    <a:pt x="956" y="4381"/>
                  </a:lnTo>
                  <a:lnTo>
                    <a:pt x="961" y="4383"/>
                  </a:lnTo>
                  <a:lnTo>
                    <a:pt x="966" y="4384"/>
                  </a:lnTo>
                  <a:lnTo>
                    <a:pt x="971" y="4385"/>
                  </a:lnTo>
                  <a:lnTo>
                    <a:pt x="976" y="4385"/>
                  </a:lnTo>
                  <a:lnTo>
                    <a:pt x="1195" y="4385"/>
                  </a:lnTo>
                  <a:lnTo>
                    <a:pt x="1200" y="4385"/>
                  </a:lnTo>
                  <a:lnTo>
                    <a:pt x="1205" y="4384"/>
                  </a:lnTo>
                  <a:lnTo>
                    <a:pt x="1210" y="4383"/>
                  </a:lnTo>
                  <a:lnTo>
                    <a:pt x="1214" y="4381"/>
                  </a:lnTo>
                  <a:lnTo>
                    <a:pt x="1219" y="4379"/>
                  </a:lnTo>
                  <a:lnTo>
                    <a:pt x="1223" y="4377"/>
                  </a:lnTo>
                  <a:lnTo>
                    <a:pt x="1226" y="4374"/>
                  </a:lnTo>
                  <a:lnTo>
                    <a:pt x="1230" y="4371"/>
                  </a:lnTo>
                  <a:lnTo>
                    <a:pt x="1233" y="4367"/>
                  </a:lnTo>
                  <a:lnTo>
                    <a:pt x="1236" y="4364"/>
                  </a:lnTo>
                  <a:lnTo>
                    <a:pt x="1239" y="4359"/>
                  </a:lnTo>
                  <a:lnTo>
                    <a:pt x="1241" y="4355"/>
                  </a:lnTo>
                  <a:lnTo>
                    <a:pt x="1242" y="4350"/>
                  </a:lnTo>
                  <a:lnTo>
                    <a:pt x="1244" y="4346"/>
                  </a:lnTo>
                  <a:lnTo>
                    <a:pt x="1244" y="4341"/>
                  </a:lnTo>
                  <a:lnTo>
                    <a:pt x="1245" y="4336"/>
                  </a:lnTo>
                  <a:lnTo>
                    <a:pt x="1245" y="3538"/>
                  </a:lnTo>
                  <a:lnTo>
                    <a:pt x="1245" y="2741"/>
                  </a:lnTo>
                  <a:close/>
                  <a:moveTo>
                    <a:pt x="2178" y="2741"/>
                  </a:moveTo>
                  <a:lnTo>
                    <a:pt x="2178" y="3529"/>
                  </a:lnTo>
                  <a:lnTo>
                    <a:pt x="2178" y="4318"/>
                  </a:lnTo>
                  <a:lnTo>
                    <a:pt x="2178" y="4323"/>
                  </a:lnTo>
                  <a:lnTo>
                    <a:pt x="2179" y="4328"/>
                  </a:lnTo>
                  <a:lnTo>
                    <a:pt x="2180" y="4332"/>
                  </a:lnTo>
                  <a:lnTo>
                    <a:pt x="2182" y="4337"/>
                  </a:lnTo>
                  <a:lnTo>
                    <a:pt x="2184" y="4341"/>
                  </a:lnTo>
                  <a:lnTo>
                    <a:pt x="2186" y="4345"/>
                  </a:lnTo>
                  <a:lnTo>
                    <a:pt x="2189" y="4349"/>
                  </a:lnTo>
                  <a:lnTo>
                    <a:pt x="2193" y="4353"/>
                  </a:lnTo>
                  <a:lnTo>
                    <a:pt x="2196" y="4356"/>
                  </a:lnTo>
                  <a:lnTo>
                    <a:pt x="2200" y="4359"/>
                  </a:lnTo>
                  <a:lnTo>
                    <a:pt x="2204" y="4361"/>
                  </a:lnTo>
                  <a:lnTo>
                    <a:pt x="2208" y="4363"/>
                  </a:lnTo>
                  <a:lnTo>
                    <a:pt x="2213" y="4365"/>
                  </a:lnTo>
                  <a:lnTo>
                    <a:pt x="2218" y="4366"/>
                  </a:lnTo>
                  <a:lnTo>
                    <a:pt x="2223" y="4367"/>
                  </a:lnTo>
                  <a:lnTo>
                    <a:pt x="2228" y="4367"/>
                  </a:lnTo>
                  <a:lnTo>
                    <a:pt x="2429" y="4367"/>
                  </a:lnTo>
                  <a:lnTo>
                    <a:pt x="2434" y="4367"/>
                  </a:lnTo>
                  <a:lnTo>
                    <a:pt x="2439" y="4366"/>
                  </a:lnTo>
                  <a:lnTo>
                    <a:pt x="2444" y="4365"/>
                  </a:lnTo>
                  <a:lnTo>
                    <a:pt x="2448" y="4363"/>
                  </a:lnTo>
                  <a:lnTo>
                    <a:pt x="2452" y="4361"/>
                  </a:lnTo>
                  <a:lnTo>
                    <a:pt x="2457" y="4359"/>
                  </a:lnTo>
                  <a:lnTo>
                    <a:pt x="2460" y="4356"/>
                  </a:lnTo>
                  <a:lnTo>
                    <a:pt x="2464" y="4353"/>
                  </a:lnTo>
                  <a:lnTo>
                    <a:pt x="2467" y="4349"/>
                  </a:lnTo>
                  <a:lnTo>
                    <a:pt x="2470" y="4345"/>
                  </a:lnTo>
                  <a:lnTo>
                    <a:pt x="2472" y="4341"/>
                  </a:lnTo>
                  <a:lnTo>
                    <a:pt x="2475" y="4337"/>
                  </a:lnTo>
                  <a:lnTo>
                    <a:pt x="2476" y="4332"/>
                  </a:lnTo>
                  <a:lnTo>
                    <a:pt x="2477" y="4328"/>
                  </a:lnTo>
                  <a:lnTo>
                    <a:pt x="2478" y="4323"/>
                  </a:lnTo>
                  <a:lnTo>
                    <a:pt x="2478" y="4318"/>
                  </a:lnTo>
                  <a:lnTo>
                    <a:pt x="2478" y="3554"/>
                  </a:lnTo>
                  <a:lnTo>
                    <a:pt x="2478" y="2791"/>
                  </a:lnTo>
                  <a:lnTo>
                    <a:pt x="2478" y="2786"/>
                  </a:lnTo>
                  <a:lnTo>
                    <a:pt x="2477" y="2781"/>
                  </a:lnTo>
                  <a:lnTo>
                    <a:pt x="2476" y="2776"/>
                  </a:lnTo>
                  <a:lnTo>
                    <a:pt x="2475" y="2771"/>
                  </a:lnTo>
                  <a:lnTo>
                    <a:pt x="2472" y="2767"/>
                  </a:lnTo>
                  <a:lnTo>
                    <a:pt x="2470" y="2763"/>
                  </a:lnTo>
                  <a:lnTo>
                    <a:pt x="2467" y="2759"/>
                  </a:lnTo>
                  <a:lnTo>
                    <a:pt x="2464" y="2756"/>
                  </a:lnTo>
                  <a:lnTo>
                    <a:pt x="2460" y="2752"/>
                  </a:lnTo>
                  <a:lnTo>
                    <a:pt x="2457" y="2750"/>
                  </a:lnTo>
                  <a:lnTo>
                    <a:pt x="2452" y="2747"/>
                  </a:lnTo>
                  <a:lnTo>
                    <a:pt x="2448" y="2745"/>
                  </a:lnTo>
                  <a:lnTo>
                    <a:pt x="2444" y="2743"/>
                  </a:lnTo>
                  <a:lnTo>
                    <a:pt x="2439" y="2742"/>
                  </a:lnTo>
                  <a:lnTo>
                    <a:pt x="2434" y="2741"/>
                  </a:lnTo>
                  <a:lnTo>
                    <a:pt x="2429" y="2741"/>
                  </a:lnTo>
                  <a:lnTo>
                    <a:pt x="2178" y="2741"/>
                  </a:lnTo>
                  <a:close/>
                  <a:moveTo>
                    <a:pt x="3217" y="122"/>
                  </a:moveTo>
                  <a:lnTo>
                    <a:pt x="2714" y="381"/>
                  </a:lnTo>
                  <a:lnTo>
                    <a:pt x="2210" y="640"/>
                  </a:lnTo>
                  <a:lnTo>
                    <a:pt x="2206" y="642"/>
                  </a:lnTo>
                  <a:lnTo>
                    <a:pt x="2202" y="644"/>
                  </a:lnTo>
                  <a:lnTo>
                    <a:pt x="2195" y="648"/>
                  </a:lnTo>
                  <a:lnTo>
                    <a:pt x="2192" y="651"/>
                  </a:lnTo>
                  <a:lnTo>
                    <a:pt x="2190" y="653"/>
                  </a:lnTo>
                  <a:lnTo>
                    <a:pt x="2185" y="659"/>
                  </a:lnTo>
                  <a:lnTo>
                    <a:pt x="2181" y="666"/>
                  </a:lnTo>
                  <a:lnTo>
                    <a:pt x="2179" y="672"/>
                  </a:lnTo>
                  <a:lnTo>
                    <a:pt x="2177" y="679"/>
                  </a:lnTo>
                  <a:lnTo>
                    <a:pt x="2176" y="687"/>
                  </a:lnTo>
                  <a:lnTo>
                    <a:pt x="2176" y="1171"/>
                  </a:lnTo>
                  <a:lnTo>
                    <a:pt x="2176" y="1654"/>
                  </a:lnTo>
                  <a:lnTo>
                    <a:pt x="2176" y="2137"/>
                  </a:lnTo>
                  <a:lnTo>
                    <a:pt x="2176" y="2622"/>
                  </a:lnTo>
                  <a:lnTo>
                    <a:pt x="2427" y="2622"/>
                  </a:lnTo>
                  <a:lnTo>
                    <a:pt x="2436" y="2622"/>
                  </a:lnTo>
                  <a:lnTo>
                    <a:pt x="2444" y="2623"/>
                  </a:lnTo>
                  <a:lnTo>
                    <a:pt x="2453" y="2624"/>
                  </a:lnTo>
                  <a:lnTo>
                    <a:pt x="2461" y="2625"/>
                  </a:lnTo>
                  <a:lnTo>
                    <a:pt x="2469" y="2627"/>
                  </a:lnTo>
                  <a:lnTo>
                    <a:pt x="2477" y="2629"/>
                  </a:lnTo>
                  <a:lnTo>
                    <a:pt x="2485" y="2632"/>
                  </a:lnTo>
                  <a:lnTo>
                    <a:pt x="2493" y="2635"/>
                  </a:lnTo>
                  <a:lnTo>
                    <a:pt x="2500" y="2638"/>
                  </a:lnTo>
                  <a:lnTo>
                    <a:pt x="2508" y="2642"/>
                  </a:lnTo>
                  <a:lnTo>
                    <a:pt x="2515" y="2646"/>
                  </a:lnTo>
                  <a:lnTo>
                    <a:pt x="2522" y="2651"/>
                  </a:lnTo>
                  <a:lnTo>
                    <a:pt x="2528" y="2655"/>
                  </a:lnTo>
                  <a:lnTo>
                    <a:pt x="2535" y="2660"/>
                  </a:lnTo>
                  <a:lnTo>
                    <a:pt x="2541" y="2666"/>
                  </a:lnTo>
                  <a:lnTo>
                    <a:pt x="2547" y="2671"/>
                  </a:lnTo>
                  <a:lnTo>
                    <a:pt x="2552" y="2677"/>
                  </a:lnTo>
                  <a:lnTo>
                    <a:pt x="2559" y="2683"/>
                  </a:lnTo>
                  <a:lnTo>
                    <a:pt x="2564" y="2690"/>
                  </a:lnTo>
                  <a:lnTo>
                    <a:pt x="2568" y="2696"/>
                  </a:lnTo>
                  <a:lnTo>
                    <a:pt x="2573" y="2703"/>
                  </a:lnTo>
                  <a:lnTo>
                    <a:pt x="2577" y="2710"/>
                  </a:lnTo>
                  <a:lnTo>
                    <a:pt x="2584" y="2725"/>
                  </a:lnTo>
                  <a:lnTo>
                    <a:pt x="2587" y="2733"/>
                  </a:lnTo>
                  <a:lnTo>
                    <a:pt x="2590" y="2741"/>
                  </a:lnTo>
                  <a:lnTo>
                    <a:pt x="2592" y="2749"/>
                  </a:lnTo>
                  <a:lnTo>
                    <a:pt x="2594" y="2757"/>
                  </a:lnTo>
                  <a:lnTo>
                    <a:pt x="2595" y="2765"/>
                  </a:lnTo>
                  <a:lnTo>
                    <a:pt x="2596" y="2774"/>
                  </a:lnTo>
                  <a:lnTo>
                    <a:pt x="2597" y="2782"/>
                  </a:lnTo>
                  <a:lnTo>
                    <a:pt x="2597" y="2791"/>
                  </a:lnTo>
                  <a:lnTo>
                    <a:pt x="2597" y="3553"/>
                  </a:lnTo>
                  <a:lnTo>
                    <a:pt x="2597" y="4317"/>
                  </a:lnTo>
                  <a:lnTo>
                    <a:pt x="2597" y="4326"/>
                  </a:lnTo>
                  <a:lnTo>
                    <a:pt x="2596" y="4335"/>
                  </a:lnTo>
                  <a:lnTo>
                    <a:pt x="2595" y="4343"/>
                  </a:lnTo>
                  <a:lnTo>
                    <a:pt x="2594" y="4351"/>
                  </a:lnTo>
                  <a:lnTo>
                    <a:pt x="2592" y="4360"/>
                  </a:lnTo>
                  <a:lnTo>
                    <a:pt x="2590" y="4368"/>
                  </a:lnTo>
                  <a:lnTo>
                    <a:pt x="2587" y="4375"/>
                  </a:lnTo>
                  <a:lnTo>
                    <a:pt x="2584" y="4383"/>
                  </a:lnTo>
                  <a:lnTo>
                    <a:pt x="2581" y="4391"/>
                  </a:lnTo>
                  <a:lnTo>
                    <a:pt x="2577" y="4398"/>
                  </a:lnTo>
                  <a:lnTo>
                    <a:pt x="2573" y="4405"/>
                  </a:lnTo>
                  <a:lnTo>
                    <a:pt x="2568" y="4412"/>
                  </a:lnTo>
                  <a:lnTo>
                    <a:pt x="2564" y="4418"/>
                  </a:lnTo>
                  <a:lnTo>
                    <a:pt x="2559" y="4425"/>
                  </a:lnTo>
                  <a:lnTo>
                    <a:pt x="2552" y="4431"/>
                  </a:lnTo>
                  <a:lnTo>
                    <a:pt x="2547" y="4437"/>
                  </a:lnTo>
                  <a:lnTo>
                    <a:pt x="2541" y="4442"/>
                  </a:lnTo>
                  <a:lnTo>
                    <a:pt x="2535" y="4448"/>
                  </a:lnTo>
                  <a:lnTo>
                    <a:pt x="2528" y="4453"/>
                  </a:lnTo>
                  <a:lnTo>
                    <a:pt x="2522" y="4458"/>
                  </a:lnTo>
                  <a:lnTo>
                    <a:pt x="2515" y="4462"/>
                  </a:lnTo>
                  <a:lnTo>
                    <a:pt x="2508" y="4466"/>
                  </a:lnTo>
                  <a:lnTo>
                    <a:pt x="2493" y="4473"/>
                  </a:lnTo>
                  <a:lnTo>
                    <a:pt x="2485" y="4476"/>
                  </a:lnTo>
                  <a:lnTo>
                    <a:pt x="2477" y="4479"/>
                  </a:lnTo>
                  <a:lnTo>
                    <a:pt x="2469" y="4481"/>
                  </a:lnTo>
                  <a:lnTo>
                    <a:pt x="2461" y="4483"/>
                  </a:lnTo>
                  <a:lnTo>
                    <a:pt x="2453" y="4484"/>
                  </a:lnTo>
                  <a:lnTo>
                    <a:pt x="2444" y="4486"/>
                  </a:lnTo>
                  <a:lnTo>
                    <a:pt x="2436" y="4486"/>
                  </a:lnTo>
                  <a:lnTo>
                    <a:pt x="2427" y="4486"/>
                  </a:lnTo>
                  <a:lnTo>
                    <a:pt x="2226" y="4486"/>
                  </a:lnTo>
                  <a:lnTo>
                    <a:pt x="2217" y="4486"/>
                  </a:lnTo>
                  <a:lnTo>
                    <a:pt x="2209" y="4486"/>
                  </a:lnTo>
                  <a:lnTo>
                    <a:pt x="2200" y="4484"/>
                  </a:lnTo>
                  <a:lnTo>
                    <a:pt x="2192" y="4483"/>
                  </a:lnTo>
                  <a:lnTo>
                    <a:pt x="2184" y="4481"/>
                  </a:lnTo>
                  <a:lnTo>
                    <a:pt x="2176" y="4479"/>
                  </a:lnTo>
                  <a:lnTo>
                    <a:pt x="2168" y="4476"/>
                  </a:lnTo>
                  <a:lnTo>
                    <a:pt x="2160" y="4473"/>
                  </a:lnTo>
                  <a:lnTo>
                    <a:pt x="2153" y="4470"/>
                  </a:lnTo>
                  <a:lnTo>
                    <a:pt x="2146" y="4466"/>
                  </a:lnTo>
                  <a:lnTo>
                    <a:pt x="2138" y="4462"/>
                  </a:lnTo>
                  <a:lnTo>
                    <a:pt x="2132" y="4458"/>
                  </a:lnTo>
                  <a:lnTo>
                    <a:pt x="2125" y="4453"/>
                  </a:lnTo>
                  <a:lnTo>
                    <a:pt x="2119" y="4448"/>
                  </a:lnTo>
                  <a:lnTo>
                    <a:pt x="2112" y="4442"/>
                  </a:lnTo>
                  <a:lnTo>
                    <a:pt x="2107" y="4437"/>
                  </a:lnTo>
                  <a:lnTo>
                    <a:pt x="2101" y="4431"/>
                  </a:lnTo>
                  <a:lnTo>
                    <a:pt x="2096" y="4425"/>
                  </a:lnTo>
                  <a:lnTo>
                    <a:pt x="2091" y="4418"/>
                  </a:lnTo>
                  <a:lnTo>
                    <a:pt x="2086" y="4412"/>
                  </a:lnTo>
                  <a:lnTo>
                    <a:pt x="2082" y="4405"/>
                  </a:lnTo>
                  <a:lnTo>
                    <a:pt x="2077" y="4398"/>
                  </a:lnTo>
                  <a:lnTo>
                    <a:pt x="2070" y="4383"/>
                  </a:lnTo>
                  <a:lnTo>
                    <a:pt x="2067" y="4375"/>
                  </a:lnTo>
                  <a:lnTo>
                    <a:pt x="2065" y="4368"/>
                  </a:lnTo>
                  <a:lnTo>
                    <a:pt x="2062" y="4360"/>
                  </a:lnTo>
                  <a:lnTo>
                    <a:pt x="2060" y="4351"/>
                  </a:lnTo>
                  <a:lnTo>
                    <a:pt x="2059" y="4343"/>
                  </a:lnTo>
                  <a:lnTo>
                    <a:pt x="2058" y="4335"/>
                  </a:lnTo>
                  <a:lnTo>
                    <a:pt x="2057" y="4326"/>
                  </a:lnTo>
                  <a:lnTo>
                    <a:pt x="2057" y="4317"/>
                  </a:lnTo>
                  <a:lnTo>
                    <a:pt x="2057" y="3528"/>
                  </a:lnTo>
                  <a:lnTo>
                    <a:pt x="2057" y="2741"/>
                  </a:lnTo>
                  <a:lnTo>
                    <a:pt x="1363" y="2741"/>
                  </a:lnTo>
                  <a:lnTo>
                    <a:pt x="1363" y="3537"/>
                  </a:lnTo>
                  <a:lnTo>
                    <a:pt x="1363" y="4335"/>
                  </a:lnTo>
                  <a:lnTo>
                    <a:pt x="1362" y="4344"/>
                  </a:lnTo>
                  <a:lnTo>
                    <a:pt x="1362" y="4353"/>
                  </a:lnTo>
                  <a:lnTo>
                    <a:pt x="1361" y="4361"/>
                  </a:lnTo>
                  <a:lnTo>
                    <a:pt x="1359" y="4369"/>
                  </a:lnTo>
                  <a:lnTo>
                    <a:pt x="1357" y="4378"/>
                  </a:lnTo>
                  <a:lnTo>
                    <a:pt x="1355" y="4386"/>
                  </a:lnTo>
                  <a:lnTo>
                    <a:pt x="1352" y="4393"/>
                  </a:lnTo>
                  <a:lnTo>
                    <a:pt x="1349" y="4401"/>
                  </a:lnTo>
                  <a:lnTo>
                    <a:pt x="1346" y="4409"/>
                  </a:lnTo>
                  <a:lnTo>
                    <a:pt x="1342" y="4416"/>
                  </a:lnTo>
                  <a:lnTo>
                    <a:pt x="1338" y="4423"/>
                  </a:lnTo>
                  <a:lnTo>
                    <a:pt x="1334" y="4430"/>
                  </a:lnTo>
                  <a:lnTo>
                    <a:pt x="1329" y="4437"/>
                  </a:lnTo>
                  <a:lnTo>
                    <a:pt x="1324" y="4443"/>
                  </a:lnTo>
                  <a:lnTo>
                    <a:pt x="1319" y="4449"/>
                  </a:lnTo>
                  <a:lnTo>
                    <a:pt x="1313" y="4455"/>
                  </a:lnTo>
                  <a:lnTo>
                    <a:pt x="1307" y="4461"/>
                  </a:lnTo>
                  <a:lnTo>
                    <a:pt x="1301" y="4466"/>
                  </a:lnTo>
                  <a:lnTo>
                    <a:pt x="1295" y="4471"/>
                  </a:lnTo>
                  <a:lnTo>
                    <a:pt x="1288" y="4476"/>
                  </a:lnTo>
                  <a:lnTo>
                    <a:pt x="1281" y="4480"/>
                  </a:lnTo>
                  <a:lnTo>
                    <a:pt x="1274" y="4484"/>
                  </a:lnTo>
                  <a:lnTo>
                    <a:pt x="1259" y="4491"/>
                  </a:lnTo>
                  <a:lnTo>
                    <a:pt x="1252" y="4494"/>
                  </a:lnTo>
                  <a:lnTo>
                    <a:pt x="1244" y="4497"/>
                  </a:lnTo>
                  <a:lnTo>
                    <a:pt x="1236" y="4499"/>
                  </a:lnTo>
                  <a:lnTo>
                    <a:pt x="1227" y="4501"/>
                  </a:lnTo>
                  <a:lnTo>
                    <a:pt x="1219" y="4503"/>
                  </a:lnTo>
                  <a:lnTo>
                    <a:pt x="1211" y="4504"/>
                  </a:lnTo>
                  <a:lnTo>
                    <a:pt x="1202" y="4504"/>
                  </a:lnTo>
                  <a:lnTo>
                    <a:pt x="1193" y="4505"/>
                  </a:lnTo>
                  <a:lnTo>
                    <a:pt x="974" y="4505"/>
                  </a:lnTo>
                  <a:lnTo>
                    <a:pt x="966" y="4504"/>
                  </a:lnTo>
                  <a:lnTo>
                    <a:pt x="957" y="4504"/>
                  </a:lnTo>
                  <a:lnTo>
                    <a:pt x="949" y="4503"/>
                  </a:lnTo>
                  <a:lnTo>
                    <a:pt x="940" y="4501"/>
                  </a:lnTo>
                  <a:lnTo>
                    <a:pt x="932" y="4499"/>
                  </a:lnTo>
                  <a:lnTo>
                    <a:pt x="924" y="4497"/>
                  </a:lnTo>
                  <a:lnTo>
                    <a:pt x="916" y="4494"/>
                  </a:lnTo>
                  <a:lnTo>
                    <a:pt x="909" y="4491"/>
                  </a:lnTo>
                  <a:lnTo>
                    <a:pt x="901" y="4488"/>
                  </a:lnTo>
                  <a:lnTo>
                    <a:pt x="894" y="4484"/>
                  </a:lnTo>
                  <a:lnTo>
                    <a:pt x="887" y="4480"/>
                  </a:lnTo>
                  <a:lnTo>
                    <a:pt x="880" y="4476"/>
                  </a:lnTo>
                  <a:lnTo>
                    <a:pt x="873" y="4471"/>
                  </a:lnTo>
                  <a:lnTo>
                    <a:pt x="867" y="4466"/>
                  </a:lnTo>
                  <a:lnTo>
                    <a:pt x="861" y="4461"/>
                  </a:lnTo>
                  <a:lnTo>
                    <a:pt x="855" y="4455"/>
                  </a:lnTo>
                  <a:lnTo>
                    <a:pt x="848" y="4449"/>
                  </a:lnTo>
                  <a:lnTo>
                    <a:pt x="843" y="4443"/>
                  </a:lnTo>
                  <a:lnTo>
                    <a:pt x="838" y="4437"/>
                  </a:lnTo>
                  <a:lnTo>
                    <a:pt x="833" y="4430"/>
                  </a:lnTo>
                  <a:lnTo>
                    <a:pt x="829" y="4423"/>
                  </a:lnTo>
                  <a:lnTo>
                    <a:pt x="825" y="4416"/>
                  </a:lnTo>
                  <a:lnTo>
                    <a:pt x="818" y="4401"/>
                  </a:lnTo>
                  <a:lnTo>
                    <a:pt x="814" y="4393"/>
                  </a:lnTo>
                  <a:lnTo>
                    <a:pt x="812" y="4386"/>
                  </a:lnTo>
                  <a:lnTo>
                    <a:pt x="810" y="4378"/>
                  </a:lnTo>
                  <a:lnTo>
                    <a:pt x="808" y="4369"/>
                  </a:lnTo>
                  <a:lnTo>
                    <a:pt x="806" y="4361"/>
                  </a:lnTo>
                  <a:lnTo>
                    <a:pt x="805" y="4353"/>
                  </a:lnTo>
                  <a:lnTo>
                    <a:pt x="804" y="4344"/>
                  </a:lnTo>
                  <a:lnTo>
                    <a:pt x="804" y="4335"/>
                  </a:lnTo>
                  <a:lnTo>
                    <a:pt x="804" y="3562"/>
                  </a:lnTo>
                  <a:lnTo>
                    <a:pt x="804" y="2791"/>
                  </a:lnTo>
                  <a:lnTo>
                    <a:pt x="804" y="2782"/>
                  </a:lnTo>
                  <a:lnTo>
                    <a:pt x="805" y="2773"/>
                  </a:lnTo>
                  <a:lnTo>
                    <a:pt x="806" y="2765"/>
                  </a:lnTo>
                  <a:lnTo>
                    <a:pt x="808" y="2757"/>
                  </a:lnTo>
                  <a:lnTo>
                    <a:pt x="810" y="2748"/>
                  </a:lnTo>
                  <a:lnTo>
                    <a:pt x="812" y="2740"/>
                  </a:lnTo>
                  <a:lnTo>
                    <a:pt x="814" y="2732"/>
                  </a:lnTo>
                  <a:lnTo>
                    <a:pt x="818" y="2725"/>
                  </a:lnTo>
                  <a:lnTo>
                    <a:pt x="821" y="2717"/>
                  </a:lnTo>
                  <a:lnTo>
                    <a:pt x="825" y="2710"/>
                  </a:lnTo>
                  <a:lnTo>
                    <a:pt x="829" y="2703"/>
                  </a:lnTo>
                  <a:lnTo>
                    <a:pt x="833" y="2696"/>
                  </a:lnTo>
                  <a:lnTo>
                    <a:pt x="838" y="2689"/>
                  </a:lnTo>
                  <a:lnTo>
                    <a:pt x="843" y="2683"/>
                  </a:lnTo>
                  <a:lnTo>
                    <a:pt x="848" y="2677"/>
                  </a:lnTo>
                  <a:lnTo>
                    <a:pt x="855" y="2671"/>
                  </a:lnTo>
                  <a:lnTo>
                    <a:pt x="861" y="2665"/>
                  </a:lnTo>
                  <a:lnTo>
                    <a:pt x="867" y="2660"/>
                  </a:lnTo>
                  <a:lnTo>
                    <a:pt x="873" y="2655"/>
                  </a:lnTo>
                  <a:lnTo>
                    <a:pt x="880" y="2650"/>
                  </a:lnTo>
                  <a:lnTo>
                    <a:pt x="887" y="2646"/>
                  </a:lnTo>
                  <a:lnTo>
                    <a:pt x="894" y="2642"/>
                  </a:lnTo>
                  <a:lnTo>
                    <a:pt x="909" y="2635"/>
                  </a:lnTo>
                  <a:lnTo>
                    <a:pt x="916" y="2632"/>
                  </a:lnTo>
                  <a:lnTo>
                    <a:pt x="924" y="2629"/>
                  </a:lnTo>
                  <a:lnTo>
                    <a:pt x="932" y="2627"/>
                  </a:lnTo>
                  <a:lnTo>
                    <a:pt x="940" y="2625"/>
                  </a:lnTo>
                  <a:lnTo>
                    <a:pt x="949" y="2623"/>
                  </a:lnTo>
                  <a:lnTo>
                    <a:pt x="957" y="2622"/>
                  </a:lnTo>
                  <a:lnTo>
                    <a:pt x="966" y="2622"/>
                  </a:lnTo>
                  <a:lnTo>
                    <a:pt x="974" y="2621"/>
                  </a:lnTo>
                  <a:lnTo>
                    <a:pt x="1243" y="2621"/>
                  </a:lnTo>
                  <a:lnTo>
                    <a:pt x="1243" y="1918"/>
                  </a:lnTo>
                  <a:lnTo>
                    <a:pt x="1243" y="1216"/>
                  </a:lnTo>
                  <a:lnTo>
                    <a:pt x="1243" y="1209"/>
                  </a:lnTo>
                  <a:lnTo>
                    <a:pt x="1242" y="1203"/>
                  </a:lnTo>
                  <a:lnTo>
                    <a:pt x="1240" y="1197"/>
                  </a:lnTo>
                  <a:lnTo>
                    <a:pt x="1237" y="1192"/>
                  </a:lnTo>
                  <a:lnTo>
                    <a:pt x="1234" y="1187"/>
                  </a:lnTo>
                  <a:lnTo>
                    <a:pt x="1230" y="1182"/>
                  </a:lnTo>
                  <a:lnTo>
                    <a:pt x="1226" y="1178"/>
                  </a:lnTo>
                  <a:lnTo>
                    <a:pt x="1221" y="1174"/>
                  </a:lnTo>
                  <a:lnTo>
                    <a:pt x="1216" y="1171"/>
                  </a:lnTo>
                  <a:lnTo>
                    <a:pt x="1213" y="1170"/>
                  </a:lnTo>
                  <a:lnTo>
                    <a:pt x="1210" y="1169"/>
                  </a:lnTo>
                  <a:lnTo>
                    <a:pt x="1205" y="1167"/>
                  </a:lnTo>
                  <a:lnTo>
                    <a:pt x="1199" y="1166"/>
                  </a:lnTo>
                  <a:lnTo>
                    <a:pt x="1193" y="1166"/>
                  </a:lnTo>
                  <a:lnTo>
                    <a:pt x="1187" y="1166"/>
                  </a:lnTo>
                  <a:lnTo>
                    <a:pt x="1180" y="1168"/>
                  </a:lnTo>
                  <a:lnTo>
                    <a:pt x="1174" y="1170"/>
                  </a:lnTo>
                  <a:lnTo>
                    <a:pt x="662" y="1422"/>
                  </a:lnTo>
                  <a:lnTo>
                    <a:pt x="151" y="1674"/>
                  </a:lnTo>
                  <a:lnTo>
                    <a:pt x="147" y="1675"/>
                  </a:lnTo>
                  <a:lnTo>
                    <a:pt x="144" y="1677"/>
                  </a:lnTo>
                  <a:lnTo>
                    <a:pt x="140" y="1680"/>
                  </a:lnTo>
                  <a:lnTo>
                    <a:pt x="137" y="1682"/>
                  </a:lnTo>
                  <a:lnTo>
                    <a:pt x="135" y="1684"/>
                  </a:lnTo>
                  <a:lnTo>
                    <a:pt x="132" y="1687"/>
                  </a:lnTo>
                  <a:lnTo>
                    <a:pt x="130" y="1690"/>
                  </a:lnTo>
                  <a:lnTo>
                    <a:pt x="127" y="1693"/>
                  </a:lnTo>
                  <a:lnTo>
                    <a:pt x="124" y="1699"/>
                  </a:lnTo>
                  <a:lnTo>
                    <a:pt x="121" y="1706"/>
                  </a:lnTo>
                  <a:lnTo>
                    <a:pt x="120" y="1713"/>
                  </a:lnTo>
                  <a:lnTo>
                    <a:pt x="119" y="1720"/>
                  </a:lnTo>
                  <a:lnTo>
                    <a:pt x="119" y="2397"/>
                  </a:lnTo>
                  <a:lnTo>
                    <a:pt x="119" y="3074"/>
                  </a:lnTo>
                  <a:lnTo>
                    <a:pt x="119" y="3750"/>
                  </a:lnTo>
                  <a:lnTo>
                    <a:pt x="119" y="4428"/>
                  </a:lnTo>
                  <a:lnTo>
                    <a:pt x="119" y="4434"/>
                  </a:lnTo>
                  <a:lnTo>
                    <a:pt x="118" y="4439"/>
                  </a:lnTo>
                  <a:lnTo>
                    <a:pt x="116" y="4445"/>
                  </a:lnTo>
                  <a:lnTo>
                    <a:pt x="114" y="4451"/>
                  </a:lnTo>
                  <a:lnTo>
                    <a:pt x="112" y="4456"/>
                  </a:lnTo>
                  <a:lnTo>
                    <a:pt x="109" y="4461"/>
                  </a:lnTo>
                  <a:lnTo>
                    <a:pt x="105" y="4465"/>
                  </a:lnTo>
                  <a:lnTo>
                    <a:pt x="101" y="4469"/>
                  </a:lnTo>
                  <a:lnTo>
                    <a:pt x="97" y="4473"/>
                  </a:lnTo>
                  <a:lnTo>
                    <a:pt x="93" y="4477"/>
                  </a:lnTo>
                  <a:lnTo>
                    <a:pt x="88" y="4480"/>
                  </a:lnTo>
                  <a:lnTo>
                    <a:pt x="83" y="4482"/>
                  </a:lnTo>
                  <a:lnTo>
                    <a:pt x="77" y="4484"/>
                  </a:lnTo>
                  <a:lnTo>
                    <a:pt x="71" y="4486"/>
                  </a:lnTo>
                  <a:lnTo>
                    <a:pt x="66" y="4487"/>
                  </a:lnTo>
                  <a:lnTo>
                    <a:pt x="60" y="4487"/>
                  </a:lnTo>
                  <a:lnTo>
                    <a:pt x="54" y="4487"/>
                  </a:lnTo>
                  <a:lnTo>
                    <a:pt x="48" y="4486"/>
                  </a:lnTo>
                  <a:lnTo>
                    <a:pt x="42" y="4484"/>
                  </a:lnTo>
                  <a:lnTo>
                    <a:pt x="37" y="4482"/>
                  </a:lnTo>
                  <a:lnTo>
                    <a:pt x="31" y="4480"/>
                  </a:lnTo>
                  <a:lnTo>
                    <a:pt x="27" y="4477"/>
                  </a:lnTo>
                  <a:lnTo>
                    <a:pt x="22" y="4474"/>
                  </a:lnTo>
                  <a:lnTo>
                    <a:pt x="18" y="4470"/>
                  </a:lnTo>
                  <a:lnTo>
                    <a:pt x="14" y="4466"/>
                  </a:lnTo>
                  <a:lnTo>
                    <a:pt x="10" y="4461"/>
                  </a:lnTo>
                  <a:lnTo>
                    <a:pt x="7" y="4456"/>
                  </a:lnTo>
                  <a:lnTo>
                    <a:pt x="5" y="4451"/>
                  </a:lnTo>
                  <a:lnTo>
                    <a:pt x="3" y="4445"/>
                  </a:lnTo>
                  <a:lnTo>
                    <a:pt x="1" y="4440"/>
                  </a:lnTo>
                  <a:lnTo>
                    <a:pt x="0" y="4434"/>
                  </a:lnTo>
                  <a:lnTo>
                    <a:pt x="0" y="4428"/>
                  </a:lnTo>
                  <a:lnTo>
                    <a:pt x="0" y="3750"/>
                  </a:lnTo>
                  <a:lnTo>
                    <a:pt x="0" y="3074"/>
                  </a:lnTo>
                  <a:lnTo>
                    <a:pt x="0" y="2398"/>
                  </a:lnTo>
                  <a:lnTo>
                    <a:pt x="0" y="1721"/>
                  </a:lnTo>
                  <a:lnTo>
                    <a:pt x="1" y="1708"/>
                  </a:lnTo>
                  <a:lnTo>
                    <a:pt x="2" y="1696"/>
                  </a:lnTo>
                  <a:lnTo>
                    <a:pt x="4" y="1684"/>
                  </a:lnTo>
                  <a:lnTo>
                    <a:pt x="7" y="1672"/>
                  </a:lnTo>
                  <a:lnTo>
                    <a:pt x="11" y="1661"/>
                  </a:lnTo>
                  <a:lnTo>
                    <a:pt x="16" y="1650"/>
                  </a:lnTo>
                  <a:lnTo>
                    <a:pt x="21" y="1639"/>
                  </a:lnTo>
                  <a:lnTo>
                    <a:pt x="28" y="1629"/>
                  </a:lnTo>
                  <a:lnTo>
                    <a:pt x="31" y="1624"/>
                  </a:lnTo>
                  <a:lnTo>
                    <a:pt x="35" y="1619"/>
                  </a:lnTo>
                  <a:lnTo>
                    <a:pt x="42" y="1610"/>
                  </a:lnTo>
                  <a:lnTo>
                    <a:pt x="50" y="1601"/>
                  </a:lnTo>
                  <a:lnTo>
                    <a:pt x="59" y="1593"/>
                  </a:lnTo>
                  <a:lnTo>
                    <a:pt x="64" y="1589"/>
                  </a:lnTo>
                  <a:lnTo>
                    <a:pt x="69" y="1585"/>
                  </a:lnTo>
                  <a:lnTo>
                    <a:pt x="79" y="1578"/>
                  </a:lnTo>
                  <a:lnTo>
                    <a:pt x="89" y="1572"/>
                  </a:lnTo>
                  <a:lnTo>
                    <a:pt x="101" y="1566"/>
                  </a:lnTo>
                  <a:lnTo>
                    <a:pt x="612" y="1314"/>
                  </a:lnTo>
                  <a:lnTo>
                    <a:pt x="1125" y="1062"/>
                  </a:lnTo>
                  <a:lnTo>
                    <a:pt x="1136" y="1057"/>
                  </a:lnTo>
                  <a:lnTo>
                    <a:pt x="1147" y="1054"/>
                  </a:lnTo>
                  <a:lnTo>
                    <a:pt x="1157" y="1051"/>
                  </a:lnTo>
                  <a:lnTo>
                    <a:pt x="1168" y="1049"/>
                  </a:lnTo>
                  <a:lnTo>
                    <a:pt x="1179" y="1048"/>
                  </a:lnTo>
                  <a:lnTo>
                    <a:pt x="1189" y="1047"/>
                  </a:lnTo>
                  <a:lnTo>
                    <a:pt x="1200" y="1047"/>
                  </a:lnTo>
                  <a:lnTo>
                    <a:pt x="1210" y="1048"/>
                  </a:lnTo>
                  <a:lnTo>
                    <a:pt x="1221" y="1049"/>
                  </a:lnTo>
                  <a:lnTo>
                    <a:pt x="1231" y="1051"/>
                  </a:lnTo>
                  <a:lnTo>
                    <a:pt x="1241" y="1053"/>
                  </a:lnTo>
                  <a:lnTo>
                    <a:pt x="1251" y="1057"/>
                  </a:lnTo>
                  <a:lnTo>
                    <a:pt x="1255" y="1058"/>
                  </a:lnTo>
                  <a:lnTo>
                    <a:pt x="1260" y="1060"/>
                  </a:lnTo>
                  <a:lnTo>
                    <a:pt x="1269" y="1064"/>
                  </a:lnTo>
                  <a:lnTo>
                    <a:pt x="1278" y="1069"/>
                  </a:lnTo>
                  <a:lnTo>
                    <a:pt x="1287" y="1075"/>
                  </a:lnTo>
                  <a:lnTo>
                    <a:pt x="1296" y="1080"/>
                  </a:lnTo>
                  <a:lnTo>
                    <a:pt x="1304" y="1087"/>
                  </a:lnTo>
                  <a:lnTo>
                    <a:pt x="1311" y="1093"/>
                  </a:lnTo>
                  <a:lnTo>
                    <a:pt x="1318" y="1101"/>
                  </a:lnTo>
                  <a:lnTo>
                    <a:pt x="1325" y="1108"/>
                  </a:lnTo>
                  <a:lnTo>
                    <a:pt x="1331" y="1116"/>
                  </a:lnTo>
                  <a:lnTo>
                    <a:pt x="1337" y="1125"/>
                  </a:lnTo>
                  <a:lnTo>
                    <a:pt x="1343" y="1134"/>
                  </a:lnTo>
                  <a:lnTo>
                    <a:pt x="1347" y="1143"/>
                  </a:lnTo>
                  <a:lnTo>
                    <a:pt x="1352" y="1152"/>
                  </a:lnTo>
                  <a:lnTo>
                    <a:pt x="1355" y="1162"/>
                  </a:lnTo>
                  <a:lnTo>
                    <a:pt x="1358" y="1172"/>
                  </a:lnTo>
                  <a:lnTo>
                    <a:pt x="1361" y="1183"/>
                  </a:lnTo>
                  <a:lnTo>
                    <a:pt x="1363" y="1194"/>
                  </a:lnTo>
                  <a:lnTo>
                    <a:pt x="1364" y="1205"/>
                  </a:lnTo>
                  <a:lnTo>
                    <a:pt x="1364" y="1216"/>
                  </a:lnTo>
                  <a:lnTo>
                    <a:pt x="1364" y="1918"/>
                  </a:lnTo>
                  <a:lnTo>
                    <a:pt x="1364" y="2621"/>
                  </a:lnTo>
                  <a:lnTo>
                    <a:pt x="2058" y="2621"/>
                  </a:lnTo>
                  <a:lnTo>
                    <a:pt x="2058" y="2137"/>
                  </a:lnTo>
                  <a:lnTo>
                    <a:pt x="2058" y="1654"/>
                  </a:lnTo>
                  <a:lnTo>
                    <a:pt x="2058" y="1171"/>
                  </a:lnTo>
                  <a:lnTo>
                    <a:pt x="2058" y="687"/>
                  </a:lnTo>
                  <a:lnTo>
                    <a:pt x="2059" y="674"/>
                  </a:lnTo>
                  <a:lnTo>
                    <a:pt x="2059" y="668"/>
                  </a:lnTo>
                  <a:lnTo>
                    <a:pt x="2060" y="662"/>
                  </a:lnTo>
                  <a:lnTo>
                    <a:pt x="2062" y="650"/>
                  </a:lnTo>
                  <a:lnTo>
                    <a:pt x="2066" y="638"/>
                  </a:lnTo>
                  <a:lnTo>
                    <a:pt x="2070" y="626"/>
                  </a:lnTo>
                  <a:lnTo>
                    <a:pt x="2074" y="615"/>
                  </a:lnTo>
                  <a:lnTo>
                    <a:pt x="2080" y="604"/>
                  </a:lnTo>
                  <a:lnTo>
                    <a:pt x="2086" y="594"/>
                  </a:lnTo>
                  <a:lnTo>
                    <a:pt x="2093" y="584"/>
                  </a:lnTo>
                  <a:lnTo>
                    <a:pt x="2101" y="575"/>
                  </a:lnTo>
                  <a:lnTo>
                    <a:pt x="2109" y="566"/>
                  </a:lnTo>
                  <a:lnTo>
                    <a:pt x="2118" y="558"/>
                  </a:lnTo>
                  <a:lnTo>
                    <a:pt x="2123" y="554"/>
                  </a:lnTo>
                  <a:lnTo>
                    <a:pt x="2128" y="550"/>
                  </a:lnTo>
                  <a:lnTo>
                    <a:pt x="2138" y="543"/>
                  </a:lnTo>
                  <a:lnTo>
                    <a:pt x="2148" y="537"/>
                  </a:lnTo>
                  <a:lnTo>
                    <a:pt x="2160" y="531"/>
                  </a:lnTo>
                  <a:lnTo>
                    <a:pt x="2664" y="272"/>
                  </a:lnTo>
                  <a:lnTo>
                    <a:pt x="3167" y="13"/>
                  </a:lnTo>
                  <a:lnTo>
                    <a:pt x="3177" y="9"/>
                  </a:lnTo>
                  <a:lnTo>
                    <a:pt x="3188" y="6"/>
                  </a:lnTo>
                  <a:lnTo>
                    <a:pt x="3199" y="3"/>
                  </a:lnTo>
                  <a:lnTo>
                    <a:pt x="3209" y="1"/>
                  </a:lnTo>
                  <a:lnTo>
                    <a:pt x="3220" y="0"/>
                  </a:lnTo>
                  <a:lnTo>
                    <a:pt x="3231" y="0"/>
                  </a:lnTo>
                  <a:lnTo>
                    <a:pt x="3241" y="0"/>
                  </a:lnTo>
                  <a:lnTo>
                    <a:pt x="3252" y="0"/>
                  </a:lnTo>
                  <a:lnTo>
                    <a:pt x="3262" y="2"/>
                  </a:lnTo>
                  <a:lnTo>
                    <a:pt x="3272" y="4"/>
                  </a:lnTo>
                  <a:lnTo>
                    <a:pt x="3282" y="6"/>
                  </a:lnTo>
                  <a:lnTo>
                    <a:pt x="3292" y="10"/>
                  </a:lnTo>
                  <a:lnTo>
                    <a:pt x="3301" y="13"/>
                  </a:lnTo>
                  <a:lnTo>
                    <a:pt x="3310" y="18"/>
                  </a:lnTo>
                  <a:lnTo>
                    <a:pt x="3319" y="22"/>
                  </a:lnTo>
                  <a:lnTo>
                    <a:pt x="3328" y="28"/>
                  </a:lnTo>
                  <a:lnTo>
                    <a:pt x="3336" y="33"/>
                  </a:lnTo>
                  <a:lnTo>
                    <a:pt x="3344" y="40"/>
                  </a:lnTo>
                  <a:lnTo>
                    <a:pt x="3352" y="46"/>
                  </a:lnTo>
                  <a:lnTo>
                    <a:pt x="3359" y="54"/>
                  </a:lnTo>
                  <a:lnTo>
                    <a:pt x="3365" y="61"/>
                  </a:lnTo>
                  <a:lnTo>
                    <a:pt x="3372" y="69"/>
                  </a:lnTo>
                  <a:lnTo>
                    <a:pt x="3377" y="78"/>
                  </a:lnTo>
                  <a:lnTo>
                    <a:pt x="3383" y="87"/>
                  </a:lnTo>
                  <a:lnTo>
                    <a:pt x="3387" y="96"/>
                  </a:lnTo>
                  <a:lnTo>
                    <a:pt x="3392" y="105"/>
                  </a:lnTo>
                  <a:lnTo>
                    <a:pt x="3395" y="115"/>
                  </a:lnTo>
                  <a:lnTo>
                    <a:pt x="3398" y="125"/>
                  </a:lnTo>
                  <a:lnTo>
                    <a:pt x="3401" y="136"/>
                  </a:lnTo>
                  <a:lnTo>
                    <a:pt x="3402" y="146"/>
                  </a:lnTo>
                  <a:lnTo>
                    <a:pt x="3403" y="157"/>
                  </a:lnTo>
                  <a:lnTo>
                    <a:pt x="3404" y="169"/>
                  </a:lnTo>
                  <a:lnTo>
                    <a:pt x="3404" y="757"/>
                  </a:lnTo>
                  <a:lnTo>
                    <a:pt x="3404" y="1347"/>
                  </a:lnTo>
                  <a:lnTo>
                    <a:pt x="3404" y="1936"/>
                  </a:lnTo>
                  <a:lnTo>
                    <a:pt x="3404" y="2526"/>
                  </a:lnTo>
                  <a:lnTo>
                    <a:pt x="3404" y="3115"/>
                  </a:lnTo>
                  <a:lnTo>
                    <a:pt x="3404" y="3704"/>
                  </a:lnTo>
                  <a:lnTo>
                    <a:pt x="3404" y="4294"/>
                  </a:lnTo>
                  <a:lnTo>
                    <a:pt x="3404" y="4883"/>
                  </a:lnTo>
                  <a:lnTo>
                    <a:pt x="3404" y="4891"/>
                  </a:lnTo>
                  <a:lnTo>
                    <a:pt x="3403" y="4900"/>
                  </a:lnTo>
                  <a:lnTo>
                    <a:pt x="3402" y="4908"/>
                  </a:lnTo>
                  <a:lnTo>
                    <a:pt x="3400" y="4917"/>
                  </a:lnTo>
                  <a:lnTo>
                    <a:pt x="3398" y="4925"/>
                  </a:lnTo>
                  <a:lnTo>
                    <a:pt x="3396" y="4933"/>
                  </a:lnTo>
                  <a:lnTo>
                    <a:pt x="3393" y="4941"/>
                  </a:lnTo>
                  <a:lnTo>
                    <a:pt x="3390" y="4948"/>
                  </a:lnTo>
                  <a:lnTo>
                    <a:pt x="3387" y="4956"/>
                  </a:lnTo>
                  <a:lnTo>
                    <a:pt x="3383" y="4963"/>
                  </a:lnTo>
                  <a:lnTo>
                    <a:pt x="3379" y="4970"/>
                  </a:lnTo>
                  <a:lnTo>
                    <a:pt x="3375" y="4977"/>
                  </a:lnTo>
                  <a:lnTo>
                    <a:pt x="3370" y="4984"/>
                  </a:lnTo>
                  <a:lnTo>
                    <a:pt x="3365" y="4990"/>
                  </a:lnTo>
                  <a:lnTo>
                    <a:pt x="3360" y="4996"/>
                  </a:lnTo>
                  <a:lnTo>
                    <a:pt x="3354" y="5002"/>
                  </a:lnTo>
                  <a:lnTo>
                    <a:pt x="3348" y="5008"/>
                  </a:lnTo>
                  <a:lnTo>
                    <a:pt x="3342" y="5013"/>
                  </a:lnTo>
                  <a:lnTo>
                    <a:pt x="3336" y="5018"/>
                  </a:lnTo>
                  <a:lnTo>
                    <a:pt x="3329" y="5023"/>
                  </a:lnTo>
                  <a:lnTo>
                    <a:pt x="3322" y="5027"/>
                  </a:lnTo>
                  <a:lnTo>
                    <a:pt x="3315" y="5031"/>
                  </a:lnTo>
                  <a:lnTo>
                    <a:pt x="3300" y="5038"/>
                  </a:lnTo>
                  <a:lnTo>
                    <a:pt x="3293" y="5041"/>
                  </a:lnTo>
                  <a:lnTo>
                    <a:pt x="3285" y="5044"/>
                  </a:lnTo>
                  <a:lnTo>
                    <a:pt x="3277" y="5046"/>
                  </a:lnTo>
                  <a:lnTo>
                    <a:pt x="3269" y="5048"/>
                  </a:lnTo>
                  <a:lnTo>
                    <a:pt x="3260" y="5050"/>
                  </a:lnTo>
                  <a:lnTo>
                    <a:pt x="3252" y="5051"/>
                  </a:lnTo>
                  <a:lnTo>
                    <a:pt x="3243" y="5051"/>
                  </a:lnTo>
                  <a:lnTo>
                    <a:pt x="3235" y="5052"/>
                  </a:lnTo>
                  <a:lnTo>
                    <a:pt x="2441" y="5052"/>
                  </a:lnTo>
                  <a:lnTo>
                    <a:pt x="1648" y="5052"/>
                  </a:lnTo>
                  <a:lnTo>
                    <a:pt x="855" y="5052"/>
                  </a:lnTo>
                  <a:lnTo>
                    <a:pt x="61" y="5052"/>
                  </a:lnTo>
                  <a:lnTo>
                    <a:pt x="55" y="5051"/>
                  </a:lnTo>
                  <a:lnTo>
                    <a:pt x="49" y="5050"/>
                  </a:lnTo>
                  <a:lnTo>
                    <a:pt x="44" y="5049"/>
                  </a:lnTo>
                  <a:lnTo>
                    <a:pt x="38" y="5047"/>
                  </a:lnTo>
                  <a:lnTo>
                    <a:pt x="33" y="5045"/>
                  </a:lnTo>
                  <a:lnTo>
                    <a:pt x="28" y="5042"/>
                  </a:lnTo>
                  <a:lnTo>
                    <a:pt x="24" y="5038"/>
                  </a:lnTo>
                  <a:lnTo>
                    <a:pt x="19" y="5034"/>
                  </a:lnTo>
                  <a:lnTo>
                    <a:pt x="15" y="5030"/>
                  </a:lnTo>
                  <a:lnTo>
                    <a:pt x="12" y="5026"/>
                  </a:lnTo>
                  <a:lnTo>
                    <a:pt x="9" y="5021"/>
                  </a:lnTo>
                  <a:lnTo>
                    <a:pt x="6" y="5016"/>
                  </a:lnTo>
                  <a:lnTo>
                    <a:pt x="4" y="5010"/>
                  </a:lnTo>
                  <a:lnTo>
                    <a:pt x="3" y="5004"/>
                  </a:lnTo>
                  <a:lnTo>
                    <a:pt x="2" y="4998"/>
                  </a:lnTo>
                  <a:lnTo>
                    <a:pt x="2" y="4992"/>
                  </a:lnTo>
                  <a:lnTo>
                    <a:pt x="2" y="4986"/>
                  </a:lnTo>
                  <a:lnTo>
                    <a:pt x="3" y="4980"/>
                  </a:lnTo>
                  <a:lnTo>
                    <a:pt x="4" y="4975"/>
                  </a:lnTo>
                  <a:lnTo>
                    <a:pt x="6" y="4969"/>
                  </a:lnTo>
                  <a:lnTo>
                    <a:pt x="9" y="4964"/>
                  </a:lnTo>
                  <a:lnTo>
                    <a:pt x="12" y="4959"/>
                  </a:lnTo>
                  <a:lnTo>
                    <a:pt x="15" y="4955"/>
                  </a:lnTo>
                  <a:lnTo>
                    <a:pt x="19" y="4950"/>
                  </a:lnTo>
                  <a:lnTo>
                    <a:pt x="23" y="4946"/>
                  </a:lnTo>
                  <a:lnTo>
                    <a:pt x="28" y="4943"/>
                  </a:lnTo>
                  <a:lnTo>
                    <a:pt x="33" y="4940"/>
                  </a:lnTo>
                  <a:lnTo>
                    <a:pt x="38" y="4938"/>
                  </a:lnTo>
                  <a:lnTo>
                    <a:pt x="43" y="4935"/>
                  </a:lnTo>
                  <a:lnTo>
                    <a:pt x="49" y="4934"/>
                  </a:lnTo>
                  <a:lnTo>
                    <a:pt x="55" y="4933"/>
                  </a:lnTo>
                  <a:lnTo>
                    <a:pt x="61" y="4933"/>
                  </a:lnTo>
                  <a:lnTo>
                    <a:pt x="855" y="4933"/>
                  </a:lnTo>
                  <a:lnTo>
                    <a:pt x="1648" y="4933"/>
                  </a:lnTo>
                  <a:lnTo>
                    <a:pt x="2441" y="4933"/>
                  </a:lnTo>
                  <a:lnTo>
                    <a:pt x="3235" y="4933"/>
                  </a:lnTo>
                  <a:lnTo>
                    <a:pt x="3240" y="4933"/>
                  </a:lnTo>
                  <a:lnTo>
                    <a:pt x="3245" y="4932"/>
                  </a:lnTo>
                  <a:lnTo>
                    <a:pt x="3250" y="4931"/>
                  </a:lnTo>
                  <a:lnTo>
                    <a:pt x="3254" y="4929"/>
                  </a:lnTo>
                  <a:lnTo>
                    <a:pt x="3259" y="4927"/>
                  </a:lnTo>
                  <a:lnTo>
                    <a:pt x="3263" y="4924"/>
                  </a:lnTo>
                  <a:lnTo>
                    <a:pt x="3267" y="4921"/>
                  </a:lnTo>
                  <a:lnTo>
                    <a:pt x="3270" y="4918"/>
                  </a:lnTo>
                  <a:lnTo>
                    <a:pt x="3273" y="4915"/>
                  </a:lnTo>
                  <a:lnTo>
                    <a:pt x="3276" y="4911"/>
                  </a:lnTo>
                  <a:lnTo>
                    <a:pt x="3279" y="4907"/>
                  </a:lnTo>
                  <a:lnTo>
                    <a:pt x="3281" y="4902"/>
                  </a:lnTo>
                  <a:lnTo>
                    <a:pt x="3282" y="4898"/>
                  </a:lnTo>
                  <a:lnTo>
                    <a:pt x="3284" y="4893"/>
                  </a:lnTo>
                  <a:lnTo>
                    <a:pt x="3284" y="4888"/>
                  </a:lnTo>
                  <a:lnTo>
                    <a:pt x="3285" y="4883"/>
                  </a:lnTo>
                  <a:lnTo>
                    <a:pt x="3285" y="4294"/>
                  </a:lnTo>
                  <a:lnTo>
                    <a:pt x="3285" y="3704"/>
                  </a:lnTo>
                  <a:lnTo>
                    <a:pt x="3285" y="3115"/>
                  </a:lnTo>
                  <a:lnTo>
                    <a:pt x="3285" y="2526"/>
                  </a:lnTo>
                  <a:lnTo>
                    <a:pt x="3285" y="1936"/>
                  </a:lnTo>
                  <a:lnTo>
                    <a:pt x="3285" y="1347"/>
                  </a:lnTo>
                  <a:lnTo>
                    <a:pt x="3285" y="757"/>
                  </a:lnTo>
                  <a:lnTo>
                    <a:pt x="3285" y="169"/>
                  </a:lnTo>
                  <a:lnTo>
                    <a:pt x="3284" y="162"/>
                  </a:lnTo>
                  <a:lnTo>
                    <a:pt x="3283" y="156"/>
                  </a:lnTo>
                  <a:lnTo>
                    <a:pt x="3281" y="151"/>
                  </a:lnTo>
                  <a:lnTo>
                    <a:pt x="3279" y="145"/>
                  </a:lnTo>
                  <a:lnTo>
                    <a:pt x="3275" y="140"/>
                  </a:lnTo>
                  <a:lnTo>
                    <a:pt x="3272" y="135"/>
                  </a:lnTo>
                  <a:lnTo>
                    <a:pt x="3267" y="131"/>
                  </a:lnTo>
                  <a:lnTo>
                    <a:pt x="3263" y="128"/>
                  </a:lnTo>
                  <a:lnTo>
                    <a:pt x="3258" y="125"/>
                  </a:lnTo>
                  <a:lnTo>
                    <a:pt x="3252" y="122"/>
                  </a:lnTo>
                  <a:lnTo>
                    <a:pt x="3247" y="120"/>
                  </a:lnTo>
                  <a:lnTo>
                    <a:pt x="3241" y="119"/>
                  </a:lnTo>
                  <a:lnTo>
                    <a:pt x="3235" y="119"/>
                  </a:lnTo>
                  <a:lnTo>
                    <a:pt x="3229" y="119"/>
                  </a:lnTo>
                  <a:lnTo>
                    <a:pt x="3223" y="120"/>
                  </a:lnTo>
                  <a:lnTo>
                    <a:pt x="3217" y="122"/>
                  </a:lnTo>
                  <a:close/>
                  <a:moveTo>
                    <a:pt x="1715" y="2406"/>
                  </a:moveTo>
                  <a:lnTo>
                    <a:pt x="1728" y="2405"/>
                  </a:lnTo>
                  <a:lnTo>
                    <a:pt x="1734" y="2404"/>
                  </a:lnTo>
                  <a:lnTo>
                    <a:pt x="1741" y="2403"/>
                  </a:lnTo>
                  <a:lnTo>
                    <a:pt x="1747" y="2402"/>
                  </a:lnTo>
                  <a:lnTo>
                    <a:pt x="1753" y="2400"/>
                  </a:lnTo>
                  <a:lnTo>
                    <a:pt x="1759" y="2398"/>
                  </a:lnTo>
                  <a:lnTo>
                    <a:pt x="1765" y="2396"/>
                  </a:lnTo>
                  <a:lnTo>
                    <a:pt x="1776" y="2390"/>
                  </a:lnTo>
                  <a:lnTo>
                    <a:pt x="1787" y="2383"/>
                  </a:lnTo>
                  <a:lnTo>
                    <a:pt x="1797" y="2376"/>
                  </a:lnTo>
                  <a:lnTo>
                    <a:pt x="1806" y="2367"/>
                  </a:lnTo>
                  <a:lnTo>
                    <a:pt x="1814" y="2358"/>
                  </a:lnTo>
                  <a:lnTo>
                    <a:pt x="1818" y="2353"/>
                  </a:lnTo>
                  <a:lnTo>
                    <a:pt x="1822" y="2346"/>
                  </a:lnTo>
                  <a:lnTo>
                    <a:pt x="1825" y="2341"/>
                  </a:lnTo>
                  <a:lnTo>
                    <a:pt x="1829" y="2335"/>
                  </a:lnTo>
                  <a:lnTo>
                    <a:pt x="1834" y="2323"/>
                  </a:lnTo>
                  <a:lnTo>
                    <a:pt x="1837" y="2317"/>
                  </a:lnTo>
                  <a:lnTo>
                    <a:pt x="1839" y="2310"/>
                  </a:lnTo>
                  <a:lnTo>
                    <a:pt x="1841" y="2304"/>
                  </a:lnTo>
                  <a:lnTo>
                    <a:pt x="1842" y="2297"/>
                  </a:lnTo>
                  <a:lnTo>
                    <a:pt x="1843" y="2290"/>
                  </a:lnTo>
                  <a:lnTo>
                    <a:pt x="1844" y="2283"/>
                  </a:lnTo>
                  <a:lnTo>
                    <a:pt x="1845" y="2276"/>
                  </a:lnTo>
                  <a:lnTo>
                    <a:pt x="1845" y="2269"/>
                  </a:lnTo>
                  <a:lnTo>
                    <a:pt x="1844" y="2255"/>
                  </a:lnTo>
                  <a:lnTo>
                    <a:pt x="1842" y="2241"/>
                  </a:lnTo>
                  <a:lnTo>
                    <a:pt x="1839" y="2228"/>
                  </a:lnTo>
                  <a:lnTo>
                    <a:pt x="1837" y="2221"/>
                  </a:lnTo>
                  <a:lnTo>
                    <a:pt x="1834" y="2215"/>
                  </a:lnTo>
                  <a:lnTo>
                    <a:pt x="1832" y="2209"/>
                  </a:lnTo>
                  <a:lnTo>
                    <a:pt x="1829" y="2203"/>
                  </a:lnTo>
                  <a:lnTo>
                    <a:pt x="1822" y="2192"/>
                  </a:lnTo>
                  <a:lnTo>
                    <a:pt x="1814" y="2181"/>
                  </a:lnTo>
                  <a:lnTo>
                    <a:pt x="1806" y="2172"/>
                  </a:lnTo>
                  <a:lnTo>
                    <a:pt x="1797" y="2163"/>
                  </a:lnTo>
                  <a:lnTo>
                    <a:pt x="1787" y="2156"/>
                  </a:lnTo>
                  <a:lnTo>
                    <a:pt x="1776" y="2149"/>
                  </a:lnTo>
                  <a:lnTo>
                    <a:pt x="1770" y="2146"/>
                  </a:lnTo>
                  <a:lnTo>
                    <a:pt x="1765" y="2143"/>
                  </a:lnTo>
                  <a:lnTo>
                    <a:pt x="1759" y="2141"/>
                  </a:lnTo>
                  <a:lnTo>
                    <a:pt x="1753" y="2139"/>
                  </a:lnTo>
                  <a:lnTo>
                    <a:pt x="1741" y="2136"/>
                  </a:lnTo>
                  <a:lnTo>
                    <a:pt x="1728" y="2134"/>
                  </a:lnTo>
                  <a:lnTo>
                    <a:pt x="1715" y="2133"/>
                  </a:lnTo>
                  <a:lnTo>
                    <a:pt x="1702" y="2134"/>
                  </a:lnTo>
                  <a:lnTo>
                    <a:pt x="1696" y="2135"/>
                  </a:lnTo>
                  <a:lnTo>
                    <a:pt x="1690" y="2136"/>
                  </a:lnTo>
                  <a:lnTo>
                    <a:pt x="1684" y="2137"/>
                  </a:lnTo>
                  <a:lnTo>
                    <a:pt x="1678" y="2139"/>
                  </a:lnTo>
                  <a:lnTo>
                    <a:pt x="1672" y="2141"/>
                  </a:lnTo>
                  <a:lnTo>
                    <a:pt x="1666" y="2143"/>
                  </a:lnTo>
                  <a:lnTo>
                    <a:pt x="1655" y="2149"/>
                  </a:lnTo>
                  <a:lnTo>
                    <a:pt x="1644" y="2155"/>
                  </a:lnTo>
                  <a:lnTo>
                    <a:pt x="1634" y="2163"/>
                  </a:lnTo>
                  <a:lnTo>
                    <a:pt x="1625" y="2172"/>
                  </a:lnTo>
                  <a:lnTo>
                    <a:pt x="1616" y="2181"/>
                  </a:lnTo>
                  <a:lnTo>
                    <a:pt x="1612" y="2186"/>
                  </a:lnTo>
                  <a:lnTo>
                    <a:pt x="1608" y="2192"/>
                  </a:lnTo>
                  <a:lnTo>
                    <a:pt x="1605" y="2197"/>
                  </a:lnTo>
                  <a:lnTo>
                    <a:pt x="1602" y="2203"/>
                  </a:lnTo>
                  <a:lnTo>
                    <a:pt x="1596" y="2215"/>
                  </a:lnTo>
                  <a:lnTo>
                    <a:pt x="1594" y="2221"/>
                  </a:lnTo>
                  <a:lnTo>
                    <a:pt x="1592" y="2227"/>
                  </a:lnTo>
                  <a:lnTo>
                    <a:pt x="1590" y="2234"/>
                  </a:lnTo>
                  <a:lnTo>
                    <a:pt x="1588" y="2241"/>
                  </a:lnTo>
                  <a:lnTo>
                    <a:pt x="1587" y="2248"/>
                  </a:lnTo>
                  <a:lnTo>
                    <a:pt x="1586" y="2255"/>
                  </a:lnTo>
                  <a:lnTo>
                    <a:pt x="1586" y="2262"/>
                  </a:lnTo>
                  <a:lnTo>
                    <a:pt x="1586" y="2269"/>
                  </a:lnTo>
                  <a:lnTo>
                    <a:pt x="1586" y="2276"/>
                  </a:lnTo>
                  <a:lnTo>
                    <a:pt x="1586" y="2283"/>
                  </a:lnTo>
                  <a:lnTo>
                    <a:pt x="1588" y="2297"/>
                  </a:lnTo>
                  <a:lnTo>
                    <a:pt x="1592" y="2310"/>
                  </a:lnTo>
                  <a:lnTo>
                    <a:pt x="1596" y="2323"/>
                  </a:lnTo>
                  <a:lnTo>
                    <a:pt x="1599" y="2329"/>
                  </a:lnTo>
                  <a:lnTo>
                    <a:pt x="1602" y="2335"/>
                  </a:lnTo>
                  <a:lnTo>
                    <a:pt x="1608" y="2346"/>
                  </a:lnTo>
                  <a:lnTo>
                    <a:pt x="1616" y="2358"/>
                  </a:lnTo>
                  <a:lnTo>
                    <a:pt x="1625" y="2367"/>
                  </a:lnTo>
                  <a:lnTo>
                    <a:pt x="1629" y="2372"/>
                  </a:lnTo>
                  <a:lnTo>
                    <a:pt x="1634" y="2376"/>
                  </a:lnTo>
                  <a:lnTo>
                    <a:pt x="1644" y="2383"/>
                  </a:lnTo>
                  <a:lnTo>
                    <a:pt x="1649" y="2387"/>
                  </a:lnTo>
                  <a:lnTo>
                    <a:pt x="1655" y="2390"/>
                  </a:lnTo>
                  <a:lnTo>
                    <a:pt x="1660" y="2393"/>
                  </a:lnTo>
                  <a:lnTo>
                    <a:pt x="1666" y="2396"/>
                  </a:lnTo>
                  <a:lnTo>
                    <a:pt x="1672" y="2398"/>
                  </a:lnTo>
                  <a:lnTo>
                    <a:pt x="1678" y="2400"/>
                  </a:lnTo>
                  <a:lnTo>
                    <a:pt x="1690" y="2403"/>
                  </a:lnTo>
                  <a:lnTo>
                    <a:pt x="1702" y="2405"/>
                  </a:lnTo>
                  <a:lnTo>
                    <a:pt x="1715" y="2406"/>
                  </a:lnTo>
                  <a:close/>
                  <a:moveTo>
                    <a:pt x="1715" y="2525"/>
                  </a:moveTo>
                  <a:lnTo>
                    <a:pt x="1702" y="2525"/>
                  </a:lnTo>
                  <a:lnTo>
                    <a:pt x="1690" y="2524"/>
                  </a:lnTo>
                  <a:lnTo>
                    <a:pt x="1677" y="2522"/>
                  </a:lnTo>
                  <a:lnTo>
                    <a:pt x="1665" y="2520"/>
                  </a:lnTo>
                  <a:lnTo>
                    <a:pt x="1653" y="2517"/>
                  </a:lnTo>
                  <a:lnTo>
                    <a:pt x="1641" y="2514"/>
                  </a:lnTo>
                  <a:lnTo>
                    <a:pt x="1630" y="2510"/>
                  </a:lnTo>
                  <a:lnTo>
                    <a:pt x="1618" y="2505"/>
                  </a:lnTo>
                  <a:lnTo>
                    <a:pt x="1607" y="2500"/>
                  </a:lnTo>
                  <a:lnTo>
                    <a:pt x="1596" y="2495"/>
                  </a:lnTo>
                  <a:lnTo>
                    <a:pt x="1586" y="2488"/>
                  </a:lnTo>
                  <a:lnTo>
                    <a:pt x="1576" y="2482"/>
                  </a:lnTo>
                  <a:lnTo>
                    <a:pt x="1566" y="2475"/>
                  </a:lnTo>
                  <a:lnTo>
                    <a:pt x="1557" y="2467"/>
                  </a:lnTo>
                  <a:lnTo>
                    <a:pt x="1548" y="2459"/>
                  </a:lnTo>
                  <a:lnTo>
                    <a:pt x="1539" y="2451"/>
                  </a:lnTo>
                  <a:lnTo>
                    <a:pt x="1531" y="2442"/>
                  </a:lnTo>
                  <a:lnTo>
                    <a:pt x="1523" y="2433"/>
                  </a:lnTo>
                  <a:lnTo>
                    <a:pt x="1516" y="2423"/>
                  </a:lnTo>
                  <a:lnTo>
                    <a:pt x="1509" y="2413"/>
                  </a:lnTo>
                  <a:lnTo>
                    <a:pt x="1502" y="2403"/>
                  </a:lnTo>
                  <a:lnTo>
                    <a:pt x="1496" y="2392"/>
                  </a:lnTo>
                  <a:lnTo>
                    <a:pt x="1491" y="2381"/>
                  </a:lnTo>
                  <a:lnTo>
                    <a:pt x="1486" y="2370"/>
                  </a:lnTo>
                  <a:lnTo>
                    <a:pt x="1482" y="2358"/>
                  </a:lnTo>
                  <a:lnTo>
                    <a:pt x="1478" y="2345"/>
                  </a:lnTo>
                  <a:lnTo>
                    <a:pt x="1474" y="2333"/>
                  </a:lnTo>
                  <a:lnTo>
                    <a:pt x="1472" y="2321"/>
                  </a:lnTo>
                  <a:lnTo>
                    <a:pt x="1470" y="2308"/>
                  </a:lnTo>
                  <a:lnTo>
                    <a:pt x="1468" y="2296"/>
                  </a:lnTo>
                  <a:lnTo>
                    <a:pt x="1467" y="2283"/>
                  </a:lnTo>
                  <a:lnTo>
                    <a:pt x="1467" y="2269"/>
                  </a:lnTo>
                  <a:lnTo>
                    <a:pt x="1467" y="2256"/>
                  </a:lnTo>
                  <a:lnTo>
                    <a:pt x="1468" y="2243"/>
                  </a:lnTo>
                  <a:lnTo>
                    <a:pt x="1470" y="2231"/>
                  </a:lnTo>
                  <a:lnTo>
                    <a:pt x="1471" y="2224"/>
                  </a:lnTo>
                  <a:lnTo>
                    <a:pt x="1472" y="2218"/>
                  </a:lnTo>
                  <a:lnTo>
                    <a:pt x="1475" y="2206"/>
                  </a:lnTo>
                  <a:lnTo>
                    <a:pt x="1478" y="2194"/>
                  </a:lnTo>
                  <a:lnTo>
                    <a:pt x="1482" y="2182"/>
                  </a:lnTo>
                  <a:lnTo>
                    <a:pt x="1486" y="2170"/>
                  </a:lnTo>
                  <a:lnTo>
                    <a:pt x="1491" y="2159"/>
                  </a:lnTo>
                  <a:lnTo>
                    <a:pt x="1497" y="2148"/>
                  </a:lnTo>
                  <a:lnTo>
                    <a:pt x="1503" y="2137"/>
                  </a:lnTo>
                  <a:lnTo>
                    <a:pt x="1509" y="2127"/>
                  </a:lnTo>
                  <a:lnTo>
                    <a:pt x="1516" y="2117"/>
                  </a:lnTo>
                  <a:lnTo>
                    <a:pt x="1523" y="2107"/>
                  </a:lnTo>
                  <a:lnTo>
                    <a:pt x="1531" y="2098"/>
                  </a:lnTo>
                  <a:lnTo>
                    <a:pt x="1539" y="2089"/>
                  </a:lnTo>
                  <a:lnTo>
                    <a:pt x="1548" y="2081"/>
                  </a:lnTo>
                  <a:lnTo>
                    <a:pt x="1557" y="2073"/>
                  </a:lnTo>
                  <a:lnTo>
                    <a:pt x="1566" y="2065"/>
                  </a:lnTo>
                  <a:lnTo>
                    <a:pt x="1576" y="2058"/>
                  </a:lnTo>
                  <a:lnTo>
                    <a:pt x="1586" y="2052"/>
                  </a:lnTo>
                  <a:lnTo>
                    <a:pt x="1597" y="2045"/>
                  </a:lnTo>
                  <a:lnTo>
                    <a:pt x="1607" y="2040"/>
                  </a:lnTo>
                  <a:lnTo>
                    <a:pt x="1618" y="2035"/>
                  </a:lnTo>
                  <a:lnTo>
                    <a:pt x="1630" y="2030"/>
                  </a:lnTo>
                  <a:lnTo>
                    <a:pt x="1641" y="2026"/>
                  </a:lnTo>
                  <a:lnTo>
                    <a:pt x="1653" y="2023"/>
                  </a:lnTo>
                  <a:lnTo>
                    <a:pt x="1665" y="2020"/>
                  </a:lnTo>
                  <a:lnTo>
                    <a:pt x="1677" y="2018"/>
                  </a:lnTo>
                  <a:lnTo>
                    <a:pt x="1683" y="2017"/>
                  </a:lnTo>
                  <a:lnTo>
                    <a:pt x="1690" y="2016"/>
                  </a:lnTo>
                  <a:lnTo>
                    <a:pt x="1702" y="2015"/>
                  </a:lnTo>
                  <a:lnTo>
                    <a:pt x="1715" y="2015"/>
                  </a:lnTo>
                  <a:lnTo>
                    <a:pt x="1728" y="2015"/>
                  </a:lnTo>
                  <a:lnTo>
                    <a:pt x="1741" y="2016"/>
                  </a:lnTo>
                  <a:lnTo>
                    <a:pt x="1753" y="2018"/>
                  </a:lnTo>
                  <a:lnTo>
                    <a:pt x="1765" y="2020"/>
                  </a:lnTo>
                  <a:lnTo>
                    <a:pt x="1777" y="2023"/>
                  </a:lnTo>
                  <a:lnTo>
                    <a:pt x="1789" y="2026"/>
                  </a:lnTo>
                  <a:lnTo>
                    <a:pt x="1800" y="2030"/>
                  </a:lnTo>
                  <a:lnTo>
                    <a:pt x="1812" y="2035"/>
                  </a:lnTo>
                  <a:lnTo>
                    <a:pt x="1823" y="2040"/>
                  </a:lnTo>
                  <a:lnTo>
                    <a:pt x="1833" y="2045"/>
                  </a:lnTo>
                  <a:lnTo>
                    <a:pt x="1844" y="2052"/>
                  </a:lnTo>
                  <a:lnTo>
                    <a:pt x="1854" y="2058"/>
                  </a:lnTo>
                  <a:lnTo>
                    <a:pt x="1864" y="2065"/>
                  </a:lnTo>
                  <a:lnTo>
                    <a:pt x="1873" y="2073"/>
                  </a:lnTo>
                  <a:lnTo>
                    <a:pt x="1882" y="2081"/>
                  </a:lnTo>
                  <a:lnTo>
                    <a:pt x="1891" y="2089"/>
                  </a:lnTo>
                  <a:lnTo>
                    <a:pt x="1899" y="2098"/>
                  </a:lnTo>
                  <a:lnTo>
                    <a:pt x="1907" y="2107"/>
                  </a:lnTo>
                  <a:lnTo>
                    <a:pt x="1914" y="2117"/>
                  </a:lnTo>
                  <a:lnTo>
                    <a:pt x="1921" y="2127"/>
                  </a:lnTo>
                  <a:lnTo>
                    <a:pt x="1927" y="2137"/>
                  </a:lnTo>
                  <a:lnTo>
                    <a:pt x="1933" y="2148"/>
                  </a:lnTo>
                  <a:lnTo>
                    <a:pt x="1939" y="2159"/>
                  </a:lnTo>
                  <a:lnTo>
                    <a:pt x="1944" y="2170"/>
                  </a:lnTo>
                  <a:lnTo>
                    <a:pt x="1948" y="2182"/>
                  </a:lnTo>
                  <a:lnTo>
                    <a:pt x="1952" y="2194"/>
                  </a:lnTo>
                  <a:lnTo>
                    <a:pt x="1956" y="2206"/>
                  </a:lnTo>
                  <a:lnTo>
                    <a:pt x="1958" y="2218"/>
                  </a:lnTo>
                  <a:lnTo>
                    <a:pt x="1961" y="2231"/>
                  </a:lnTo>
                  <a:lnTo>
                    <a:pt x="1962" y="2243"/>
                  </a:lnTo>
                  <a:lnTo>
                    <a:pt x="1963" y="2256"/>
                  </a:lnTo>
                  <a:lnTo>
                    <a:pt x="1963" y="2269"/>
                  </a:lnTo>
                  <a:lnTo>
                    <a:pt x="1963" y="2283"/>
                  </a:lnTo>
                  <a:lnTo>
                    <a:pt x="1962" y="2296"/>
                  </a:lnTo>
                  <a:lnTo>
                    <a:pt x="1961" y="2308"/>
                  </a:lnTo>
                  <a:lnTo>
                    <a:pt x="1960" y="2315"/>
                  </a:lnTo>
                  <a:lnTo>
                    <a:pt x="1958" y="2321"/>
                  </a:lnTo>
                  <a:lnTo>
                    <a:pt x="1956" y="2333"/>
                  </a:lnTo>
                  <a:lnTo>
                    <a:pt x="1952" y="2345"/>
                  </a:lnTo>
                  <a:lnTo>
                    <a:pt x="1948" y="2358"/>
                  </a:lnTo>
                  <a:lnTo>
                    <a:pt x="1944" y="2370"/>
                  </a:lnTo>
                  <a:lnTo>
                    <a:pt x="1939" y="2381"/>
                  </a:lnTo>
                  <a:lnTo>
                    <a:pt x="1934" y="2392"/>
                  </a:lnTo>
                  <a:lnTo>
                    <a:pt x="1928" y="2403"/>
                  </a:lnTo>
                  <a:lnTo>
                    <a:pt x="1921" y="2413"/>
                  </a:lnTo>
                  <a:lnTo>
                    <a:pt x="1914" y="2423"/>
                  </a:lnTo>
                  <a:lnTo>
                    <a:pt x="1907" y="2433"/>
                  </a:lnTo>
                  <a:lnTo>
                    <a:pt x="1899" y="2442"/>
                  </a:lnTo>
                  <a:lnTo>
                    <a:pt x="1891" y="2451"/>
                  </a:lnTo>
                  <a:lnTo>
                    <a:pt x="1882" y="2459"/>
                  </a:lnTo>
                  <a:lnTo>
                    <a:pt x="1873" y="2467"/>
                  </a:lnTo>
                  <a:lnTo>
                    <a:pt x="1864" y="2475"/>
                  </a:lnTo>
                  <a:lnTo>
                    <a:pt x="1854" y="2482"/>
                  </a:lnTo>
                  <a:lnTo>
                    <a:pt x="1844" y="2488"/>
                  </a:lnTo>
                  <a:lnTo>
                    <a:pt x="1834" y="2495"/>
                  </a:lnTo>
                  <a:lnTo>
                    <a:pt x="1823" y="2500"/>
                  </a:lnTo>
                  <a:lnTo>
                    <a:pt x="1812" y="2505"/>
                  </a:lnTo>
                  <a:lnTo>
                    <a:pt x="1801" y="2510"/>
                  </a:lnTo>
                  <a:lnTo>
                    <a:pt x="1789" y="2514"/>
                  </a:lnTo>
                  <a:lnTo>
                    <a:pt x="1777" y="2517"/>
                  </a:lnTo>
                  <a:lnTo>
                    <a:pt x="1765" y="2520"/>
                  </a:lnTo>
                  <a:lnTo>
                    <a:pt x="1753" y="2522"/>
                  </a:lnTo>
                  <a:lnTo>
                    <a:pt x="1747" y="2523"/>
                  </a:lnTo>
                  <a:lnTo>
                    <a:pt x="1741" y="2524"/>
                  </a:lnTo>
                  <a:lnTo>
                    <a:pt x="1728" y="2525"/>
                  </a:lnTo>
                  <a:lnTo>
                    <a:pt x="1715" y="25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3486150" y="7067550"/>
              <a:ext cx="5273675" cy="1336675"/>
            </a:xfrm>
            <a:custGeom>
              <a:avLst/>
              <a:gdLst>
                <a:gd name="T0" fmla="*/ 3139 w 3322"/>
                <a:gd name="T1" fmla="*/ 702 h 842"/>
                <a:gd name="T2" fmla="*/ 3237 w 3322"/>
                <a:gd name="T3" fmla="*/ 634 h 842"/>
                <a:gd name="T4" fmla="*/ 3276 w 3322"/>
                <a:gd name="T5" fmla="*/ 761 h 842"/>
                <a:gd name="T6" fmla="*/ 214 w 3322"/>
                <a:gd name="T7" fmla="*/ 97 h 842"/>
                <a:gd name="T8" fmla="*/ 317 w 3322"/>
                <a:gd name="T9" fmla="*/ 2 h 842"/>
                <a:gd name="T10" fmla="*/ 288 w 3322"/>
                <a:gd name="T11" fmla="*/ 132 h 842"/>
                <a:gd name="T12" fmla="*/ 684 w 3322"/>
                <a:gd name="T13" fmla="*/ 137 h 842"/>
                <a:gd name="T14" fmla="*/ 1003 w 3322"/>
                <a:gd name="T15" fmla="*/ 176 h 842"/>
                <a:gd name="T16" fmla="*/ 1104 w 3322"/>
                <a:gd name="T17" fmla="*/ 251 h 842"/>
                <a:gd name="T18" fmla="*/ 1257 w 3322"/>
                <a:gd name="T19" fmla="*/ 125 h 842"/>
                <a:gd name="T20" fmla="*/ 1274 w 3322"/>
                <a:gd name="T21" fmla="*/ 293 h 842"/>
                <a:gd name="T22" fmla="*/ 1452 w 3322"/>
                <a:gd name="T23" fmla="*/ 390 h 842"/>
                <a:gd name="T24" fmla="*/ 1431 w 3322"/>
                <a:gd name="T25" fmla="*/ 308 h 842"/>
                <a:gd name="T26" fmla="*/ 1777 w 3322"/>
                <a:gd name="T27" fmla="*/ 36 h 842"/>
                <a:gd name="T28" fmla="*/ 1787 w 3322"/>
                <a:gd name="T29" fmla="*/ 120 h 842"/>
                <a:gd name="T30" fmla="*/ 1859 w 3322"/>
                <a:gd name="T31" fmla="*/ 317 h 842"/>
                <a:gd name="T32" fmla="*/ 1697 w 3322"/>
                <a:gd name="T33" fmla="*/ 316 h 842"/>
                <a:gd name="T34" fmla="*/ 2050 w 3322"/>
                <a:gd name="T35" fmla="*/ 363 h 842"/>
                <a:gd name="T36" fmla="*/ 2078 w 3322"/>
                <a:gd name="T37" fmla="*/ 127 h 842"/>
                <a:gd name="T38" fmla="*/ 2243 w 3322"/>
                <a:gd name="T39" fmla="*/ 265 h 842"/>
                <a:gd name="T40" fmla="*/ 2111 w 3322"/>
                <a:gd name="T41" fmla="*/ 177 h 842"/>
                <a:gd name="T42" fmla="*/ 2316 w 3322"/>
                <a:gd name="T43" fmla="*/ 132 h 842"/>
                <a:gd name="T44" fmla="*/ 2483 w 3322"/>
                <a:gd name="T45" fmla="*/ 226 h 842"/>
                <a:gd name="T46" fmla="*/ 2664 w 3322"/>
                <a:gd name="T47" fmla="*/ 336 h 842"/>
                <a:gd name="T48" fmla="*/ 2990 w 3322"/>
                <a:gd name="T49" fmla="*/ 193 h 842"/>
                <a:gd name="T50" fmla="*/ 3216 w 3322"/>
                <a:gd name="T51" fmla="*/ 392 h 842"/>
                <a:gd name="T52" fmla="*/ 3089 w 3322"/>
                <a:gd name="T53" fmla="*/ 196 h 842"/>
                <a:gd name="T54" fmla="*/ 3306 w 3322"/>
                <a:gd name="T55" fmla="*/ 162 h 842"/>
                <a:gd name="T56" fmla="*/ 3218 w 3322"/>
                <a:gd name="T57" fmla="*/ 329 h 842"/>
                <a:gd name="T58" fmla="*/ 3215 w 3322"/>
                <a:gd name="T59" fmla="*/ 171 h 842"/>
                <a:gd name="T60" fmla="*/ 143 w 3322"/>
                <a:gd name="T61" fmla="*/ 492 h 842"/>
                <a:gd name="T62" fmla="*/ 195 w 3322"/>
                <a:gd name="T63" fmla="*/ 792 h 842"/>
                <a:gd name="T64" fmla="*/ 318 w 3322"/>
                <a:gd name="T65" fmla="*/ 603 h 842"/>
                <a:gd name="T66" fmla="*/ 314 w 3322"/>
                <a:gd name="T67" fmla="*/ 838 h 842"/>
                <a:gd name="T68" fmla="*/ 316 w 3322"/>
                <a:gd name="T69" fmla="*/ 640 h 842"/>
                <a:gd name="T70" fmla="*/ 264 w 3322"/>
                <a:gd name="T71" fmla="*/ 806 h 842"/>
                <a:gd name="T72" fmla="*/ 757 w 3322"/>
                <a:gd name="T73" fmla="*/ 786 h 842"/>
                <a:gd name="T74" fmla="*/ 821 w 3322"/>
                <a:gd name="T75" fmla="*/ 684 h 842"/>
                <a:gd name="T76" fmla="*/ 851 w 3322"/>
                <a:gd name="T77" fmla="*/ 511 h 842"/>
                <a:gd name="T78" fmla="*/ 799 w 3322"/>
                <a:gd name="T79" fmla="*/ 618 h 842"/>
                <a:gd name="T80" fmla="*/ 892 w 3322"/>
                <a:gd name="T81" fmla="*/ 828 h 842"/>
                <a:gd name="T82" fmla="*/ 1100 w 3322"/>
                <a:gd name="T83" fmla="*/ 600 h 842"/>
                <a:gd name="T84" fmla="*/ 1309 w 3322"/>
                <a:gd name="T85" fmla="*/ 623 h 842"/>
                <a:gd name="T86" fmla="*/ 1185 w 3322"/>
                <a:gd name="T87" fmla="*/ 836 h 842"/>
                <a:gd name="T88" fmla="*/ 1528 w 3322"/>
                <a:gd name="T89" fmla="*/ 813 h 842"/>
                <a:gd name="T90" fmla="*/ 1406 w 3322"/>
                <a:gd name="T91" fmla="*/ 737 h 842"/>
                <a:gd name="T92" fmla="*/ 1424 w 3322"/>
                <a:gd name="T93" fmla="*/ 642 h 842"/>
                <a:gd name="T94" fmla="*/ 1567 w 3322"/>
                <a:gd name="T95" fmla="*/ 798 h 842"/>
                <a:gd name="T96" fmla="*/ 1500 w 3322"/>
                <a:gd name="T97" fmla="*/ 742 h 842"/>
                <a:gd name="T98" fmla="*/ 1722 w 3322"/>
                <a:gd name="T99" fmla="*/ 614 h 842"/>
                <a:gd name="T100" fmla="*/ 1842 w 3322"/>
                <a:gd name="T101" fmla="*/ 761 h 842"/>
                <a:gd name="T102" fmla="*/ 2124 w 3322"/>
                <a:gd name="T103" fmla="*/ 628 h 842"/>
                <a:gd name="T104" fmla="*/ 2337 w 3322"/>
                <a:gd name="T105" fmla="*/ 559 h 842"/>
                <a:gd name="T106" fmla="*/ 2173 w 3322"/>
                <a:gd name="T107" fmla="*/ 735 h 842"/>
                <a:gd name="T108" fmla="*/ 2254 w 3322"/>
                <a:gd name="T109" fmla="*/ 840 h 842"/>
                <a:gd name="T110" fmla="*/ 2431 w 3322"/>
                <a:gd name="T111" fmla="*/ 528 h 842"/>
                <a:gd name="T112" fmla="*/ 2672 w 3322"/>
                <a:gd name="T113" fmla="*/ 839 h 842"/>
                <a:gd name="T114" fmla="*/ 2623 w 3322"/>
                <a:gd name="T115" fmla="*/ 787 h 842"/>
                <a:gd name="T116" fmla="*/ 2788 w 3322"/>
                <a:gd name="T117" fmla="*/ 504 h 842"/>
                <a:gd name="T118" fmla="*/ 2953 w 3322"/>
                <a:gd name="T119" fmla="*/ 837 h 842"/>
                <a:gd name="T120" fmla="*/ 2932 w 3322"/>
                <a:gd name="T121" fmla="*/ 611 h 842"/>
                <a:gd name="T122" fmla="*/ 2936 w 3322"/>
                <a:gd name="T123" fmla="*/ 728 h 842"/>
                <a:gd name="T124" fmla="*/ 2941 w 3322"/>
                <a:gd name="T125" fmla="*/ 647 h 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322" h="842">
                  <a:moveTo>
                    <a:pt x="3130" y="791"/>
                  </a:moveTo>
                  <a:lnTo>
                    <a:pt x="3145" y="798"/>
                  </a:lnTo>
                  <a:lnTo>
                    <a:pt x="3153" y="801"/>
                  </a:lnTo>
                  <a:lnTo>
                    <a:pt x="3161" y="804"/>
                  </a:lnTo>
                  <a:lnTo>
                    <a:pt x="3168" y="806"/>
                  </a:lnTo>
                  <a:lnTo>
                    <a:pt x="3176" y="808"/>
                  </a:lnTo>
                  <a:lnTo>
                    <a:pt x="3184" y="809"/>
                  </a:lnTo>
                  <a:lnTo>
                    <a:pt x="3191" y="809"/>
                  </a:lnTo>
                  <a:lnTo>
                    <a:pt x="3201" y="809"/>
                  </a:lnTo>
                  <a:lnTo>
                    <a:pt x="3209" y="807"/>
                  </a:lnTo>
                  <a:lnTo>
                    <a:pt x="3217" y="804"/>
                  </a:lnTo>
                  <a:lnTo>
                    <a:pt x="3223" y="800"/>
                  </a:lnTo>
                  <a:lnTo>
                    <a:pt x="3226" y="798"/>
                  </a:lnTo>
                  <a:lnTo>
                    <a:pt x="3229" y="795"/>
                  </a:lnTo>
                  <a:lnTo>
                    <a:pt x="3231" y="793"/>
                  </a:lnTo>
                  <a:lnTo>
                    <a:pt x="3232" y="790"/>
                  </a:lnTo>
                  <a:lnTo>
                    <a:pt x="3235" y="784"/>
                  </a:lnTo>
                  <a:lnTo>
                    <a:pt x="3236" y="777"/>
                  </a:lnTo>
                  <a:lnTo>
                    <a:pt x="3235" y="773"/>
                  </a:lnTo>
                  <a:lnTo>
                    <a:pt x="3234" y="769"/>
                  </a:lnTo>
                  <a:lnTo>
                    <a:pt x="3233" y="765"/>
                  </a:lnTo>
                  <a:lnTo>
                    <a:pt x="3231" y="761"/>
                  </a:lnTo>
                  <a:lnTo>
                    <a:pt x="3228" y="758"/>
                  </a:lnTo>
                  <a:lnTo>
                    <a:pt x="3225" y="755"/>
                  </a:lnTo>
                  <a:lnTo>
                    <a:pt x="3218" y="749"/>
                  </a:lnTo>
                  <a:lnTo>
                    <a:pt x="3210" y="744"/>
                  </a:lnTo>
                  <a:lnTo>
                    <a:pt x="3201" y="739"/>
                  </a:lnTo>
                  <a:lnTo>
                    <a:pt x="3180" y="730"/>
                  </a:lnTo>
                  <a:lnTo>
                    <a:pt x="3170" y="724"/>
                  </a:lnTo>
                  <a:lnTo>
                    <a:pt x="3160" y="719"/>
                  </a:lnTo>
                  <a:lnTo>
                    <a:pt x="3155" y="716"/>
                  </a:lnTo>
                  <a:lnTo>
                    <a:pt x="3151" y="713"/>
                  </a:lnTo>
                  <a:lnTo>
                    <a:pt x="3142" y="705"/>
                  </a:lnTo>
                  <a:lnTo>
                    <a:pt x="3139" y="702"/>
                  </a:lnTo>
                  <a:lnTo>
                    <a:pt x="3135" y="697"/>
                  </a:lnTo>
                  <a:lnTo>
                    <a:pt x="3132" y="693"/>
                  </a:lnTo>
                  <a:lnTo>
                    <a:pt x="3130" y="688"/>
                  </a:lnTo>
                  <a:lnTo>
                    <a:pt x="3128" y="683"/>
                  </a:lnTo>
                  <a:lnTo>
                    <a:pt x="3126" y="677"/>
                  </a:lnTo>
                  <a:lnTo>
                    <a:pt x="3125" y="671"/>
                  </a:lnTo>
                  <a:lnTo>
                    <a:pt x="3125" y="665"/>
                  </a:lnTo>
                  <a:lnTo>
                    <a:pt x="3125" y="658"/>
                  </a:lnTo>
                  <a:lnTo>
                    <a:pt x="3126" y="652"/>
                  </a:lnTo>
                  <a:lnTo>
                    <a:pt x="3128" y="645"/>
                  </a:lnTo>
                  <a:lnTo>
                    <a:pt x="3131" y="639"/>
                  </a:lnTo>
                  <a:lnTo>
                    <a:pt x="3134" y="633"/>
                  </a:lnTo>
                  <a:lnTo>
                    <a:pt x="3138" y="628"/>
                  </a:lnTo>
                  <a:lnTo>
                    <a:pt x="3142" y="623"/>
                  </a:lnTo>
                  <a:lnTo>
                    <a:pt x="3147" y="618"/>
                  </a:lnTo>
                  <a:lnTo>
                    <a:pt x="3153" y="614"/>
                  </a:lnTo>
                  <a:lnTo>
                    <a:pt x="3159" y="610"/>
                  </a:lnTo>
                  <a:lnTo>
                    <a:pt x="3166" y="607"/>
                  </a:lnTo>
                  <a:lnTo>
                    <a:pt x="3174" y="604"/>
                  </a:lnTo>
                  <a:lnTo>
                    <a:pt x="3182" y="602"/>
                  </a:lnTo>
                  <a:lnTo>
                    <a:pt x="3186" y="601"/>
                  </a:lnTo>
                  <a:lnTo>
                    <a:pt x="3190" y="600"/>
                  </a:lnTo>
                  <a:lnTo>
                    <a:pt x="3199" y="599"/>
                  </a:lnTo>
                  <a:lnTo>
                    <a:pt x="3209" y="599"/>
                  </a:lnTo>
                  <a:lnTo>
                    <a:pt x="3217" y="599"/>
                  </a:lnTo>
                  <a:lnTo>
                    <a:pt x="3226" y="600"/>
                  </a:lnTo>
                  <a:lnTo>
                    <a:pt x="3235" y="601"/>
                  </a:lnTo>
                  <a:lnTo>
                    <a:pt x="3243" y="603"/>
                  </a:lnTo>
                  <a:lnTo>
                    <a:pt x="3250" y="605"/>
                  </a:lnTo>
                  <a:lnTo>
                    <a:pt x="3258" y="608"/>
                  </a:lnTo>
                  <a:lnTo>
                    <a:pt x="3270" y="613"/>
                  </a:lnTo>
                  <a:lnTo>
                    <a:pt x="3264" y="642"/>
                  </a:lnTo>
                  <a:lnTo>
                    <a:pt x="3251" y="638"/>
                  </a:lnTo>
                  <a:lnTo>
                    <a:pt x="3237" y="634"/>
                  </a:lnTo>
                  <a:lnTo>
                    <a:pt x="3224" y="632"/>
                  </a:lnTo>
                  <a:lnTo>
                    <a:pt x="3211" y="631"/>
                  </a:lnTo>
                  <a:lnTo>
                    <a:pt x="3201" y="632"/>
                  </a:lnTo>
                  <a:lnTo>
                    <a:pt x="3192" y="633"/>
                  </a:lnTo>
                  <a:lnTo>
                    <a:pt x="3185" y="636"/>
                  </a:lnTo>
                  <a:lnTo>
                    <a:pt x="3182" y="638"/>
                  </a:lnTo>
                  <a:lnTo>
                    <a:pt x="3179" y="640"/>
                  </a:lnTo>
                  <a:lnTo>
                    <a:pt x="3173" y="644"/>
                  </a:lnTo>
                  <a:lnTo>
                    <a:pt x="3171" y="647"/>
                  </a:lnTo>
                  <a:lnTo>
                    <a:pt x="3170" y="650"/>
                  </a:lnTo>
                  <a:lnTo>
                    <a:pt x="3169" y="653"/>
                  </a:lnTo>
                  <a:lnTo>
                    <a:pt x="3168" y="656"/>
                  </a:lnTo>
                  <a:lnTo>
                    <a:pt x="3167" y="663"/>
                  </a:lnTo>
                  <a:lnTo>
                    <a:pt x="3167" y="667"/>
                  </a:lnTo>
                  <a:lnTo>
                    <a:pt x="3168" y="670"/>
                  </a:lnTo>
                  <a:lnTo>
                    <a:pt x="3170" y="674"/>
                  </a:lnTo>
                  <a:lnTo>
                    <a:pt x="3172" y="677"/>
                  </a:lnTo>
                  <a:lnTo>
                    <a:pt x="3174" y="680"/>
                  </a:lnTo>
                  <a:lnTo>
                    <a:pt x="3177" y="683"/>
                  </a:lnTo>
                  <a:lnTo>
                    <a:pt x="3180" y="686"/>
                  </a:lnTo>
                  <a:lnTo>
                    <a:pt x="3184" y="688"/>
                  </a:lnTo>
                  <a:lnTo>
                    <a:pt x="3192" y="693"/>
                  </a:lnTo>
                  <a:lnTo>
                    <a:pt x="3202" y="698"/>
                  </a:lnTo>
                  <a:lnTo>
                    <a:pt x="3222" y="708"/>
                  </a:lnTo>
                  <a:lnTo>
                    <a:pt x="3233" y="713"/>
                  </a:lnTo>
                  <a:lnTo>
                    <a:pt x="3243" y="719"/>
                  </a:lnTo>
                  <a:lnTo>
                    <a:pt x="3252" y="725"/>
                  </a:lnTo>
                  <a:lnTo>
                    <a:pt x="3260" y="733"/>
                  </a:lnTo>
                  <a:lnTo>
                    <a:pt x="3264" y="737"/>
                  </a:lnTo>
                  <a:lnTo>
                    <a:pt x="3267" y="741"/>
                  </a:lnTo>
                  <a:lnTo>
                    <a:pt x="3270" y="745"/>
                  </a:lnTo>
                  <a:lnTo>
                    <a:pt x="3273" y="750"/>
                  </a:lnTo>
                  <a:lnTo>
                    <a:pt x="3275" y="756"/>
                  </a:lnTo>
                  <a:lnTo>
                    <a:pt x="3276" y="761"/>
                  </a:lnTo>
                  <a:lnTo>
                    <a:pt x="3277" y="767"/>
                  </a:lnTo>
                  <a:lnTo>
                    <a:pt x="3278" y="773"/>
                  </a:lnTo>
                  <a:lnTo>
                    <a:pt x="3277" y="780"/>
                  </a:lnTo>
                  <a:lnTo>
                    <a:pt x="3276" y="786"/>
                  </a:lnTo>
                  <a:lnTo>
                    <a:pt x="3275" y="793"/>
                  </a:lnTo>
                  <a:lnTo>
                    <a:pt x="3272" y="799"/>
                  </a:lnTo>
                  <a:lnTo>
                    <a:pt x="3269" y="805"/>
                  </a:lnTo>
                  <a:lnTo>
                    <a:pt x="3266" y="810"/>
                  </a:lnTo>
                  <a:lnTo>
                    <a:pt x="3262" y="816"/>
                  </a:lnTo>
                  <a:lnTo>
                    <a:pt x="3257" y="821"/>
                  </a:lnTo>
                  <a:lnTo>
                    <a:pt x="3251" y="825"/>
                  </a:lnTo>
                  <a:lnTo>
                    <a:pt x="3245" y="829"/>
                  </a:lnTo>
                  <a:lnTo>
                    <a:pt x="3238" y="833"/>
                  </a:lnTo>
                  <a:lnTo>
                    <a:pt x="3231" y="836"/>
                  </a:lnTo>
                  <a:lnTo>
                    <a:pt x="3222" y="838"/>
                  </a:lnTo>
                  <a:lnTo>
                    <a:pt x="3214" y="840"/>
                  </a:lnTo>
                  <a:lnTo>
                    <a:pt x="3204" y="841"/>
                  </a:lnTo>
                  <a:lnTo>
                    <a:pt x="3194" y="842"/>
                  </a:lnTo>
                  <a:lnTo>
                    <a:pt x="3184" y="841"/>
                  </a:lnTo>
                  <a:lnTo>
                    <a:pt x="3174" y="840"/>
                  </a:lnTo>
                  <a:lnTo>
                    <a:pt x="3164" y="838"/>
                  </a:lnTo>
                  <a:lnTo>
                    <a:pt x="3154" y="835"/>
                  </a:lnTo>
                  <a:lnTo>
                    <a:pt x="3145" y="832"/>
                  </a:lnTo>
                  <a:lnTo>
                    <a:pt x="3136" y="829"/>
                  </a:lnTo>
                  <a:lnTo>
                    <a:pt x="3128" y="825"/>
                  </a:lnTo>
                  <a:lnTo>
                    <a:pt x="3121" y="821"/>
                  </a:lnTo>
                  <a:lnTo>
                    <a:pt x="3130" y="791"/>
                  </a:lnTo>
                  <a:close/>
                  <a:moveTo>
                    <a:pt x="208" y="242"/>
                  </a:moveTo>
                  <a:lnTo>
                    <a:pt x="84" y="242"/>
                  </a:lnTo>
                  <a:lnTo>
                    <a:pt x="84" y="385"/>
                  </a:lnTo>
                  <a:lnTo>
                    <a:pt x="0" y="385"/>
                  </a:lnTo>
                  <a:lnTo>
                    <a:pt x="0" y="30"/>
                  </a:lnTo>
                  <a:lnTo>
                    <a:pt x="218" y="30"/>
                  </a:lnTo>
                  <a:lnTo>
                    <a:pt x="214" y="97"/>
                  </a:lnTo>
                  <a:lnTo>
                    <a:pt x="84" y="97"/>
                  </a:lnTo>
                  <a:lnTo>
                    <a:pt x="84" y="178"/>
                  </a:lnTo>
                  <a:lnTo>
                    <a:pt x="208" y="178"/>
                  </a:lnTo>
                  <a:lnTo>
                    <a:pt x="208" y="242"/>
                  </a:lnTo>
                  <a:close/>
                  <a:moveTo>
                    <a:pt x="331" y="89"/>
                  </a:moveTo>
                  <a:lnTo>
                    <a:pt x="326" y="88"/>
                  </a:lnTo>
                  <a:lnTo>
                    <a:pt x="321" y="88"/>
                  </a:lnTo>
                  <a:lnTo>
                    <a:pt x="317" y="87"/>
                  </a:lnTo>
                  <a:lnTo>
                    <a:pt x="312" y="85"/>
                  </a:lnTo>
                  <a:lnTo>
                    <a:pt x="308" y="83"/>
                  </a:lnTo>
                  <a:lnTo>
                    <a:pt x="304" y="81"/>
                  </a:lnTo>
                  <a:lnTo>
                    <a:pt x="301" y="79"/>
                  </a:lnTo>
                  <a:lnTo>
                    <a:pt x="297" y="76"/>
                  </a:lnTo>
                  <a:lnTo>
                    <a:pt x="294" y="73"/>
                  </a:lnTo>
                  <a:lnTo>
                    <a:pt x="291" y="70"/>
                  </a:lnTo>
                  <a:lnTo>
                    <a:pt x="289" y="66"/>
                  </a:lnTo>
                  <a:lnTo>
                    <a:pt x="287" y="62"/>
                  </a:lnTo>
                  <a:lnTo>
                    <a:pt x="286" y="57"/>
                  </a:lnTo>
                  <a:lnTo>
                    <a:pt x="284" y="53"/>
                  </a:lnTo>
                  <a:lnTo>
                    <a:pt x="284" y="49"/>
                  </a:lnTo>
                  <a:lnTo>
                    <a:pt x="284" y="44"/>
                  </a:lnTo>
                  <a:lnTo>
                    <a:pt x="284" y="39"/>
                  </a:lnTo>
                  <a:lnTo>
                    <a:pt x="284" y="35"/>
                  </a:lnTo>
                  <a:lnTo>
                    <a:pt x="286" y="31"/>
                  </a:lnTo>
                  <a:lnTo>
                    <a:pt x="287" y="26"/>
                  </a:lnTo>
                  <a:lnTo>
                    <a:pt x="289" y="23"/>
                  </a:lnTo>
                  <a:lnTo>
                    <a:pt x="291" y="19"/>
                  </a:lnTo>
                  <a:lnTo>
                    <a:pt x="294" y="16"/>
                  </a:lnTo>
                  <a:lnTo>
                    <a:pt x="297" y="12"/>
                  </a:lnTo>
                  <a:lnTo>
                    <a:pt x="301" y="10"/>
                  </a:lnTo>
                  <a:lnTo>
                    <a:pt x="304" y="7"/>
                  </a:lnTo>
                  <a:lnTo>
                    <a:pt x="308" y="5"/>
                  </a:lnTo>
                  <a:lnTo>
                    <a:pt x="312" y="3"/>
                  </a:lnTo>
                  <a:lnTo>
                    <a:pt x="317" y="2"/>
                  </a:lnTo>
                  <a:lnTo>
                    <a:pt x="321" y="1"/>
                  </a:lnTo>
                  <a:lnTo>
                    <a:pt x="331" y="0"/>
                  </a:lnTo>
                  <a:lnTo>
                    <a:pt x="336" y="0"/>
                  </a:lnTo>
                  <a:lnTo>
                    <a:pt x="340" y="1"/>
                  </a:lnTo>
                  <a:lnTo>
                    <a:pt x="345" y="2"/>
                  </a:lnTo>
                  <a:lnTo>
                    <a:pt x="349" y="3"/>
                  </a:lnTo>
                  <a:lnTo>
                    <a:pt x="353" y="5"/>
                  </a:lnTo>
                  <a:lnTo>
                    <a:pt x="357" y="7"/>
                  </a:lnTo>
                  <a:lnTo>
                    <a:pt x="360" y="10"/>
                  </a:lnTo>
                  <a:lnTo>
                    <a:pt x="364" y="13"/>
                  </a:lnTo>
                  <a:lnTo>
                    <a:pt x="367" y="16"/>
                  </a:lnTo>
                  <a:lnTo>
                    <a:pt x="369" y="19"/>
                  </a:lnTo>
                  <a:lnTo>
                    <a:pt x="371" y="23"/>
                  </a:lnTo>
                  <a:lnTo>
                    <a:pt x="373" y="27"/>
                  </a:lnTo>
                  <a:lnTo>
                    <a:pt x="375" y="31"/>
                  </a:lnTo>
                  <a:lnTo>
                    <a:pt x="376" y="35"/>
                  </a:lnTo>
                  <a:lnTo>
                    <a:pt x="377" y="40"/>
                  </a:lnTo>
                  <a:lnTo>
                    <a:pt x="377" y="44"/>
                  </a:lnTo>
                  <a:lnTo>
                    <a:pt x="377" y="49"/>
                  </a:lnTo>
                  <a:lnTo>
                    <a:pt x="376" y="53"/>
                  </a:lnTo>
                  <a:lnTo>
                    <a:pt x="375" y="57"/>
                  </a:lnTo>
                  <a:lnTo>
                    <a:pt x="373" y="62"/>
                  </a:lnTo>
                  <a:lnTo>
                    <a:pt x="371" y="66"/>
                  </a:lnTo>
                  <a:lnTo>
                    <a:pt x="369" y="70"/>
                  </a:lnTo>
                  <a:lnTo>
                    <a:pt x="364" y="76"/>
                  </a:lnTo>
                  <a:lnTo>
                    <a:pt x="360" y="79"/>
                  </a:lnTo>
                  <a:lnTo>
                    <a:pt x="357" y="81"/>
                  </a:lnTo>
                  <a:lnTo>
                    <a:pt x="349" y="85"/>
                  </a:lnTo>
                  <a:lnTo>
                    <a:pt x="345" y="87"/>
                  </a:lnTo>
                  <a:lnTo>
                    <a:pt x="340" y="88"/>
                  </a:lnTo>
                  <a:lnTo>
                    <a:pt x="331" y="89"/>
                  </a:lnTo>
                  <a:close/>
                  <a:moveTo>
                    <a:pt x="371" y="386"/>
                  </a:moveTo>
                  <a:lnTo>
                    <a:pt x="288" y="386"/>
                  </a:lnTo>
                  <a:lnTo>
                    <a:pt x="288" y="132"/>
                  </a:lnTo>
                  <a:lnTo>
                    <a:pt x="371" y="116"/>
                  </a:lnTo>
                  <a:lnTo>
                    <a:pt x="371" y="386"/>
                  </a:lnTo>
                  <a:close/>
                  <a:moveTo>
                    <a:pt x="591" y="180"/>
                  </a:moveTo>
                  <a:lnTo>
                    <a:pt x="585" y="181"/>
                  </a:lnTo>
                  <a:lnTo>
                    <a:pt x="579" y="182"/>
                  </a:lnTo>
                  <a:lnTo>
                    <a:pt x="573" y="183"/>
                  </a:lnTo>
                  <a:lnTo>
                    <a:pt x="566" y="185"/>
                  </a:lnTo>
                  <a:lnTo>
                    <a:pt x="560" y="187"/>
                  </a:lnTo>
                  <a:lnTo>
                    <a:pt x="554" y="190"/>
                  </a:lnTo>
                  <a:lnTo>
                    <a:pt x="541" y="196"/>
                  </a:lnTo>
                  <a:lnTo>
                    <a:pt x="541" y="386"/>
                  </a:lnTo>
                  <a:lnTo>
                    <a:pt x="459" y="386"/>
                  </a:lnTo>
                  <a:lnTo>
                    <a:pt x="459" y="132"/>
                  </a:lnTo>
                  <a:lnTo>
                    <a:pt x="537" y="116"/>
                  </a:lnTo>
                  <a:lnTo>
                    <a:pt x="537" y="150"/>
                  </a:lnTo>
                  <a:lnTo>
                    <a:pt x="542" y="146"/>
                  </a:lnTo>
                  <a:lnTo>
                    <a:pt x="547" y="142"/>
                  </a:lnTo>
                  <a:lnTo>
                    <a:pt x="557" y="135"/>
                  </a:lnTo>
                  <a:lnTo>
                    <a:pt x="568" y="129"/>
                  </a:lnTo>
                  <a:lnTo>
                    <a:pt x="574" y="127"/>
                  </a:lnTo>
                  <a:lnTo>
                    <a:pt x="579" y="124"/>
                  </a:lnTo>
                  <a:lnTo>
                    <a:pt x="591" y="121"/>
                  </a:lnTo>
                  <a:lnTo>
                    <a:pt x="602" y="118"/>
                  </a:lnTo>
                  <a:lnTo>
                    <a:pt x="614" y="116"/>
                  </a:lnTo>
                  <a:lnTo>
                    <a:pt x="626" y="116"/>
                  </a:lnTo>
                  <a:lnTo>
                    <a:pt x="634" y="116"/>
                  </a:lnTo>
                  <a:lnTo>
                    <a:pt x="643" y="117"/>
                  </a:lnTo>
                  <a:lnTo>
                    <a:pt x="651" y="119"/>
                  </a:lnTo>
                  <a:lnTo>
                    <a:pt x="658" y="121"/>
                  </a:lnTo>
                  <a:lnTo>
                    <a:pt x="662" y="122"/>
                  </a:lnTo>
                  <a:lnTo>
                    <a:pt x="666" y="124"/>
                  </a:lnTo>
                  <a:lnTo>
                    <a:pt x="672" y="127"/>
                  </a:lnTo>
                  <a:lnTo>
                    <a:pt x="679" y="132"/>
                  </a:lnTo>
                  <a:lnTo>
                    <a:pt x="684" y="137"/>
                  </a:lnTo>
                  <a:lnTo>
                    <a:pt x="690" y="142"/>
                  </a:lnTo>
                  <a:lnTo>
                    <a:pt x="692" y="145"/>
                  </a:lnTo>
                  <a:lnTo>
                    <a:pt x="694" y="148"/>
                  </a:lnTo>
                  <a:lnTo>
                    <a:pt x="698" y="155"/>
                  </a:lnTo>
                  <a:lnTo>
                    <a:pt x="702" y="163"/>
                  </a:lnTo>
                  <a:lnTo>
                    <a:pt x="704" y="171"/>
                  </a:lnTo>
                  <a:lnTo>
                    <a:pt x="706" y="180"/>
                  </a:lnTo>
                  <a:lnTo>
                    <a:pt x="707" y="190"/>
                  </a:lnTo>
                  <a:lnTo>
                    <a:pt x="708" y="200"/>
                  </a:lnTo>
                  <a:lnTo>
                    <a:pt x="708" y="385"/>
                  </a:lnTo>
                  <a:lnTo>
                    <a:pt x="626" y="385"/>
                  </a:lnTo>
                  <a:lnTo>
                    <a:pt x="626" y="233"/>
                  </a:lnTo>
                  <a:lnTo>
                    <a:pt x="626" y="226"/>
                  </a:lnTo>
                  <a:lnTo>
                    <a:pt x="626" y="220"/>
                  </a:lnTo>
                  <a:lnTo>
                    <a:pt x="624" y="209"/>
                  </a:lnTo>
                  <a:lnTo>
                    <a:pt x="623" y="204"/>
                  </a:lnTo>
                  <a:lnTo>
                    <a:pt x="622" y="200"/>
                  </a:lnTo>
                  <a:lnTo>
                    <a:pt x="621" y="196"/>
                  </a:lnTo>
                  <a:lnTo>
                    <a:pt x="619" y="193"/>
                  </a:lnTo>
                  <a:lnTo>
                    <a:pt x="617" y="190"/>
                  </a:lnTo>
                  <a:lnTo>
                    <a:pt x="614" y="187"/>
                  </a:lnTo>
                  <a:lnTo>
                    <a:pt x="611" y="185"/>
                  </a:lnTo>
                  <a:lnTo>
                    <a:pt x="608" y="183"/>
                  </a:lnTo>
                  <a:lnTo>
                    <a:pt x="605" y="182"/>
                  </a:lnTo>
                  <a:lnTo>
                    <a:pt x="601" y="181"/>
                  </a:lnTo>
                  <a:lnTo>
                    <a:pt x="596" y="181"/>
                  </a:lnTo>
                  <a:lnTo>
                    <a:pt x="591" y="180"/>
                  </a:lnTo>
                  <a:close/>
                  <a:moveTo>
                    <a:pt x="795" y="385"/>
                  </a:moveTo>
                  <a:lnTo>
                    <a:pt x="796" y="31"/>
                  </a:lnTo>
                  <a:lnTo>
                    <a:pt x="1013" y="31"/>
                  </a:lnTo>
                  <a:lnTo>
                    <a:pt x="1009" y="98"/>
                  </a:lnTo>
                  <a:lnTo>
                    <a:pt x="879" y="98"/>
                  </a:lnTo>
                  <a:lnTo>
                    <a:pt x="879" y="176"/>
                  </a:lnTo>
                  <a:lnTo>
                    <a:pt x="1003" y="176"/>
                  </a:lnTo>
                  <a:lnTo>
                    <a:pt x="1003" y="240"/>
                  </a:lnTo>
                  <a:lnTo>
                    <a:pt x="879" y="240"/>
                  </a:lnTo>
                  <a:lnTo>
                    <a:pt x="879" y="319"/>
                  </a:lnTo>
                  <a:lnTo>
                    <a:pt x="1019" y="319"/>
                  </a:lnTo>
                  <a:lnTo>
                    <a:pt x="1015" y="385"/>
                  </a:lnTo>
                  <a:lnTo>
                    <a:pt x="795" y="385"/>
                  </a:lnTo>
                  <a:close/>
                  <a:moveTo>
                    <a:pt x="1086" y="318"/>
                  </a:moveTo>
                  <a:lnTo>
                    <a:pt x="1095" y="321"/>
                  </a:lnTo>
                  <a:lnTo>
                    <a:pt x="1103" y="324"/>
                  </a:lnTo>
                  <a:lnTo>
                    <a:pt x="1121" y="329"/>
                  </a:lnTo>
                  <a:lnTo>
                    <a:pt x="1130" y="331"/>
                  </a:lnTo>
                  <a:lnTo>
                    <a:pt x="1138" y="333"/>
                  </a:lnTo>
                  <a:lnTo>
                    <a:pt x="1147" y="333"/>
                  </a:lnTo>
                  <a:lnTo>
                    <a:pt x="1155" y="333"/>
                  </a:lnTo>
                  <a:lnTo>
                    <a:pt x="1162" y="332"/>
                  </a:lnTo>
                  <a:lnTo>
                    <a:pt x="1169" y="331"/>
                  </a:lnTo>
                  <a:lnTo>
                    <a:pt x="1175" y="329"/>
                  </a:lnTo>
                  <a:lnTo>
                    <a:pt x="1180" y="327"/>
                  </a:lnTo>
                  <a:lnTo>
                    <a:pt x="1185" y="324"/>
                  </a:lnTo>
                  <a:lnTo>
                    <a:pt x="1188" y="320"/>
                  </a:lnTo>
                  <a:lnTo>
                    <a:pt x="1190" y="316"/>
                  </a:lnTo>
                  <a:lnTo>
                    <a:pt x="1190" y="311"/>
                  </a:lnTo>
                  <a:lnTo>
                    <a:pt x="1190" y="307"/>
                  </a:lnTo>
                  <a:lnTo>
                    <a:pt x="1189" y="304"/>
                  </a:lnTo>
                  <a:lnTo>
                    <a:pt x="1187" y="301"/>
                  </a:lnTo>
                  <a:lnTo>
                    <a:pt x="1185" y="299"/>
                  </a:lnTo>
                  <a:lnTo>
                    <a:pt x="1180" y="293"/>
                  </a:lnTo>
                  <a:lnTo>
                    <a:pt x="1177" y="291"/>
                  </a:lnTo>
                  <a:lnTo>
                    <a:pt x="1173" y="289"/>
                  </a:lnTo>
                  <a:lnTo>
                    <a:pt x="1155" y="279"/>
                  </a:lnTo>
                  <a:lnTo>
                    <a:pt x="1134" y="270"/>
                  </a:lnTo>
                  <a:lnTo>
                    <a:pt x="1124" y="264"/>
                  </a:lnTo>
                  <a:lnTo>
                    <a:pt x="1114" y="258"/>
                  </a:lnTo>
                  <a:lnTo>
                    <a:pt x="1104" y="251"/>
                  </a:lnTo>
                  <a:lnTo>
                    <a:pt x="1096" y="243"/>
                  </a:lnTo>
                  <a:lnTo>
                    <a:pt x="1089" y="234"/>
                  </a:lnTo>
                  <a:lnTo>
                    <a:pt x="1086" y="229"/>
                  </a:lnTo>
                  <a:lnTo>
                    <a:pt x="1083" y="223"/>
                  </a:lnTo>
                  <a:lnTo>
                    <a:pt x="1081" y="217"/>
                  </a:lnTo>
                  <a:lnTo>
                    <a:pt x="1080" y="211"/>
                  </a:lnTo>
                  <a:lnTo>
                    <a:pt x="1079" y="205"/>
                  </a:lnTo>
                  <a:lnTo>
                    <a:pt x="1079" y="197"/>
                  </a:lnTo>
                  <a:lnTo>
                    <a:pt x="1079" y="189"/>
                  </a:lnTo>
                  <a:lnTo>
                    <a:pt x="1080" y="184"/>
                  </a:lnTo>
                  <a:lnTo>
                    <a:pt x="1080" y="180"/>
                  </a:lnTo>
                  <a:lnTo>
                    <a:pt x="1083" y="172"/>
                  </a:lnTo>
                  <a:lnTo>
                    <a:pt x="1086" y="164"/>
                  </a:lnTo>
                  <a:lnTo>
                    <a:pt x="1090" y="157"/>
                  </a:lnTo>
                  <a:lnTo>
                    <a:pt x="1095" y="150"/>
                  </a:lnTo>
                  <a:lnTo>
                    <a:pt x="1101" y="143"/>
                  </a:lnTo>
                  <a:lnTo>
                    <a:pt x="1104" y="140"/>
                  </a:lnTo>
                  <a:lnTo>
                    <a:pt x="1107" y="138"/>
                  </a:lnTo>
                  <a:lnTo>
                    <a:pt x="1111" y="135"/>
                  </a:lnTo>
                  <a:lnTo>
                    <a:pt x="1115" y="132"/>
                  </a:lnTo>
                  <a:lnTo>
                    <a:pt x="1123" y="128"/>
                  </a:lnTo>
                  <a:lnTo>
                    <a:pt x="1132" y="123"/>
                  </a:lnTo>
                  <a:lnTo>
                    <a:pt x="1142" y="120"/>
                  </a:lnTo>
                  <a:lnTo>
                    <a:pt x="1153" y="117"/>
                  </a:lnTo>
                  <a:lnTo>
                    <a:pt x="1165" y="115"/>
                  </a:lnTo>
                  <a:lnTo>
                    <a:pt x="1177" y="114"/>
                  </a:lnTo>
                  <a:lnTo>
                    <a:pt x="1190" y="114"/>
                  </a:lnTo>
                  <a:lnTo>
                    <a:pt x="1200" y="114"/>
                  </a:lnTo>
                  <a:lnTo>
                    <a:pt x="1210" y="115"/>
                  </a:lnTo>
                  <a:lnTo>
                    <a:pt x="1219" y="116"/>
                  </a:lnTo>
                  <a:lnTo>
                    <a:pt x="1229" y="118"/>
                  </a:lnTo>
                  <a:lnTo>
                    <a:pt x="1238" y="120"/>
                  </a:lnTo>
                  <a:lnTo>
                    <a:pt x="1248" y="122"/>
                  </a:lnTo>
                  <a:lnTo>
                    <a:pt x="1257" y="125"/>
                  </a:lnTo>
                  <a:lnTo>
                    <a:pt x="1265" y="128"/>
                  </a:lnTo>
                  <a:lnTo>
                    <a:pt x="1254" y="181"/>
                  </a:lnTo>
                  <a:lnTo>
                    <a:pt x="1239" y="176"/>
                  </a:lnTo>
                  <a:lnTo>
                    <a:pt x="1225" y="173"/>
                  </a:lnTo>
                  <a:lnTo>
                    <a:pt x="1212" y="171"/>
                  </a:lnTo>
                  <a:lnTo>
                    <a:pt x="1206" y="171"/>
                  </a:lnTo>
                  <a:lnTo>
                    <a:pt x="1200" y="171"/>
                  </a:lnTo>
                  <a:lnTo>
                    <a:pt x="1191" y="171"/>
                  </a:lnTo>
                  <a:lnTo>
                    <a:pt x="1184" y="173"/>
                  </a:lnTo>
                  <a:lnTo>
                    <a:pt x="1178" y="175"/>
                  </a:lnTo>
                  <a:lnTo>
                    <a:pt x="1173" y="177"/>
                  </a:lnTo>
                  <a:lnTo>
                    <a:pt x="1169" y="181"/>
                  </a:lnTo>
                  <a:lnTo>
                    <a:pt x="1166" y="185"/>
                  </a:lnTo>
                  <a:lnTo>
                    <a:pt x="1165" y="189"/>
                  </a:lnTo>
                  <a:lnTo>
                    <a:pt x="1164" y="194"/>
                  </a:lnTo>
                  <a:lnTo>
                    <a:pt x="1164" y="197"/>
                  </a:lnTo>
                  <a:lnTo>
                    <a:pt x="1165" y="200"/>
                  </a:lnTo>
                  <a:lnTo>
                    <a:pt x="1167" y="202"/>
                  </a:lnTo>
                  <a:lnTo>
                    <a:pt x="1169" y="205"/>
                  </a:lnTo>
                  <a:lnTo>
                    <a:pt x="1171" y="208"/>
                  </a:lnTo>
                  <a:lnTo>
                    <a:pt x="1174" y="210"/>
                  </a:lnTo>
                  <a:lnTo>
                    <a:pt x="1181" y="215"/>
                  </a:lnTo>
                  <a:lnTo>
                    <a:pt x="1199" y="224"/>
                  </a:lnTo>
                  <a:lnTo>
                    <a:pt x="1209" y="229"/>
                  </a:lnTo>
                  <a:lnTo>
                    <a:pt x="1220" y="234"/>
                  </a:lnTo>
                  <a:lnTo>
                    <a:pt x="1230" y="239"/>
                  </a:lnTo>
                  <a:lnTo>
                    <a:pt x="1240" y="246"/>
                  </a:lnTo>
                  <a:lnTo>
                    <a:pt x="1250" y="253"/>
                  </a:lnTo>
                  <a:lnTo>
                    <a:pt x="1258" y="261"/>
                  </a:lnTo>
                  <a:lnTo>
                    <a:pt x="1265" y="270"/>
                  </a:lnTo>
                  <a:lnTo>
                    <a:pt x="1268" y="275"/>
                  </a:lnTo>
                  <a:lnTo>
                    <a:pt x="1271" y="281"/>
                  </a:lnTo>
                  <a:lnTo>
                    <a:pt x="1273" y="286"/>
                  </a:lnTo>
                  <a:lnTo>
                    <a:pt x="1274" y="293"/>
                  </a:lnTo>
                  <a:lnTo>
                    <a:pt x="1275" y="299"/>
                  </a:lnTo>
                  <a:lnTo>
                    <a:pt x="1276" y="306"/>
                  </a:lnTo>
                  <a:lnTo>
                    <a:pt x="1275" y="315"/>
                  </a:lnTo>
                  <a:lnTo>
                    <a:pt x="1274" y="323"/>
                  </a:lnTo>
                  <a:lnTo>
                    <a:pt x="1271" y="331"/>
                  </a:lnTo>
                  <a:lnTo>
                    <a:pt x="1268" y="339"/>
                  </a:lnTo>
                  <a:lnTo>
                    <a:pt x="1264" y="347"/>
                  </a:lnTo>
                  <a:lnTo>
                    <a:pt x="1259" y="354"/>
                  </a:lnTo>
                  <a:lnTo>
                    <a:pt x="1256" y="357"/>
                  </a:lnTo>
                  <a:lnTo>
                    <a:pt x="1253" y="360"/>
                  </a:lnTo>
                  <a:lnTo>
                    <a:pt x="1246" y="366"/>
                  </a:lnTo>
                  <a:lnTo>
                    <a:pt x="1239" y="372"/>
                  </a:lnTo>
                  <a:lnTo>
                    <a:pt x="1230" y="376"/>
                  </a:lnTo>
                  <a:lnTo>
                    <a:pt x="1221" y="381"/>
                  </a:lnTo>
                  <a:lnTo>
                    <a:pt x="1211" y="384"/>
                  </a:lnTo>
                  <a:lnTo>
                    <a:pt x="1200" y="387"/>
                  </a:lnTo>
                  <a:lnTo>
                    <a:pt x="1189" y="389"/>
                  </a:lnTo>
                  <a:lnTo>
                    <a:pt x="1177" y="390"/>
                  </a:lnTo>
                  <a:lnTo>
                    <a:pt x="1164" y="391"/>
                  </a:lnTo>
                  <a:lnTo>
                    <a:pt x="1151" y="390"/>
                  </a:lnTo>
                  <a:lnTo>
                    <a:pt x="1139" y="389"/>
                  </a:lnTo>
                  <a:lnTo>
                    <a:pt x="1127" y="387"/>
                  </a:lnTo>
                  <a:lnTo>
                    <a:pt x="1115" y="384"/>
                  </a:lnTo>
                  <a:lnTo>
                    <a:pt x="1103" y="381"/>
                  </a:lnTo>
                  <a:lnTo>
                    <a:pt x="1098" y="380"/>
                  </a:lnTo>
                  <a:lnTo>
                    <a:pt x="1093" y="378"/>
                  </a:lnTo>
                  <a:lnTo>
                    <a:pt x="1083" y="374"/>
                  </a:lnTo>
                  <a:lnTo>
                    <a:pt x="1075" y="369"/>
                  </a:lnTo>
                  <a:lnTo>
                    <a:pt x="1086" y="318"/>
                  </a:lnTo>
                  <a:close/>
                  <a:moveTo>
                    <a:pt x="1499" y="378"/>
                  </a:moveTo>
                  <a:lnTo>
                    <a:pt x="1486" y="382"/>
                  </a:lnTo>
                  <a:lnTo>
                    <a:pt x="1470" y="387"/>
                  </a:lnTo>
                  <a:lnTo>
                    <a:pt x="1461" y="388"/>
                  </a:lnTo>
                  <a:lnTo>
                    <a:pt x="1452" y="390"/>
                  </a:lnTo>
                  <a:lnTo>
                    <a:pt x="1442" y="391"/>
                  </a:lnTo>
                  <a:lnTo>
                    <a:pt x="1432" y="391"/>
                  </a:lnTo>
                  <a:lnTo>
                    <a:pt x="1422" y="391"/>
                  </a:lnTo>
                  <a:lnTo>
                    <a:pt x="1413" y="390"/>
                  </a:lnTo>
                  <a:lnTo>
                    <a:pt x="1405" y="388"/>
                  </a:lnTo>
                  <a:lnTo>
                    <a:pt x="1396" y="386"/>
                  </a:lnTo>
                  <a:lnTo>
                    <a:pt x="1389" y="383"/>
                  </a:lnTo>
                  <a:lnTo>
                    <a:pt x="1381" y="379"/>
                  </a:lnTo>
                  <a:lnTo>
                    <a:pt x="1375" y="374"/>
                  </a:lnTo>
                  <a:lnTo>
                    <a:pt x="1372" y="371"/>
                  </a:lnTo>
                  <a:lnTo>
                    <a:pt x="1369" y="368"/>
                  </a:lnTo>
                  <a:lnTo>
                    <a:pt x="1363" y="362"/>
                  </a:lnTo>
                  <a:lnTo>
                    <a:pt x="1358" y="354"/>
                  </a:lnTo>
                  <a:lnTo>
                    <a:pt x="1354" y="346"/>
                  </a:lnTo>
                  <a:lnTo>
                    <a:pt x="1350" y="336"/>
                  </a:lnTo>
                  <a:lnTo>
                    <a:pt x="1348" y="326"/>
                  </a:lnTo>
                  <a:lnTo>
                    <a:pt x="1346" y="314"/>
                  </a:lnTo>
                  <a:lnTo>
                    <a:pt x="1344" y="301"/>
                  </a:lnTo>
                  <a:lnTo>
                    <a:pt x="1344" y="287"/>
                  </a:lnTo>
                  <a:lnTo>
                    <a:pt x="1344" y="179"/>
                  </a:lnTo>
                  <a:lnTo>
                    <a:pt x="1307" y="179"/>
                  </a:lnTo>
                  <a:lnTo>
                    <a:pt x="1307" y="128"/>
                  </a:lnTo>
                  <a:lnTo>
                    <a:pt x="1346" y="126"/>
                  </a:lnTo>
                  <a:lnTo>
                    <a:pt x="1356" y="57"/>
                  </a:lnTo>
                  <a:lnTo>
                    <a:pt x="1427" y="43"/>
                  </a:lnTo>
                  <a:lnTo>
                    <a:pt x="1427" y="123"/>
                  </a:lnTo>
                  <a:lnTo>
                    <a:pt x="1496" y="120"/>
                  </a:lnTo>
                  <a:lnTo>
                    <a:pt x="1496" y="179"/>
                  </a:lnTo>
                  <a:lnTo>
                    <a:pt x="1427" y="179"/>
                  </a:lnTo>
                  <a:lnTo>
                    <a:pt x="1427" y="283"/>
                  </a:lnTo>
                  <a:lnTo>
                    <a:pt x="1427" y="292"/>
                  </a:lnTo>
                  <a:lnTo>
                    <a:pt x="1428" y="301"/>
                  </a:lnTo>
                  <a:lnTo>
                    <a:pt x="1429" y="305"/>
                  </a:lnTo>
                  <a:lnTo>
                    <a:pt x="1431" y="308"/>
                  </a:lnTo>
                  <a:lnTo>
                    <a:pt x="1434" y="314"/>
                  </a:lnTo>
                  <a:lnTo>
                    <a:pt x="1436" y="317"/>
                  </a:lnTo>
                  <a:lnTo>
                    <a:pt x="1439" y="319"/>
                  </a:lnTo>
                  <a:lnTo>
                    <a:pt x="1446" y="322"/>
                  </a:lnTo>
                  <a:lnTo>
                    <a:pt x="1450" y="324"/>
                  </a:lnTo>
                  <a:lnTo>
                    <a:pt x="1454" y="325"/>
                  </a:lnTo>
                  <a:lnTo>
                    <a:pt x="1459" y="325"/>
                  </a:lnTo>
                  <a:lnTo>
                    <a:pt x="1465" y="325"/>
                  </a:lnTo>
                  <a:lnTo>
                    <a:pt x="1478" y="325"/>
                  </a:lnTo>
                  <a:lnTo>
                    <a:pt x="1494" y="323"/>
                  </a:lnTo>
                  <a:lnTo>
                    <a:pt x="1499" y="378"/>
                  </a:lnTo>
                  <a:close/>
                  <a:moveTo>
                    <a:pt x="1668" y="208"/>
                  </a:moveTo>
                  <a:lnTo>
                    <a:pt x="1668" y="197"/>
                  </a:lnTo>
                  <a:lnTo>
                    <a:pt x="1668" y="192"/>
                  </a:lnTo>
                  <a:lnTo>
                    <a:pt x="1669" y="187"/>
                  </a:lnTo>
                  <a:lnTo>
                    <a:pt x="1670" y="177"/>
                  </a:lnTo>
                  <a:lnTo>
                    <a:pt x="1671" y="167"/>
                  </a:lnTo>
                  <a:lnTo>
                    <a:pt x="1673" y="158"/>
                  </a:lnTo>
                  <a:lnTo>
                    <a:pt x="1676" y="149"/>
                  </a:lnTo>
                  <a:lnTo>
                    <a:pt x="1681" y="131"/>
                  </a:lnTo>
                  <a:lnTo>
                    <a:pt x="1685" y="123"/>
                  </a:lnTo>
                  <a:lnTo>
                    <a:pt x="1689" y="115"/>
                  </a:lnTo>
                  <a:lnTo>
                    <a:pt x="1698" y="100"/>
                  </a:lnTo>
                  <a:lnTo>
                    <a:pt x="1703" y="93"/>
                  </a:lnTo>
                  <a:lnTo>
                    <a:pt x="1708" y="86"/>
                  </a:lnTo>
                  <a:lnTo>
                    <a:pt x="1713" y="80"/>
                  </a:lnTo>
                  <a:lnTo>
                    <a:pt x="1719" y="73"/>
                  </a:lnTo>
                  <a:lnTo>
                    <a:pt x="1726" y="68"/>
                  </a:lnTo>
                  <a:lnTo>
                    <a:pt x="1732" y="62"/>
                  </a:lnTo>
                  <a:lnTo>
                    <a:pt x="1746" y="51"/>
                  </a:lnTo>
                  <a:lnTo>
                    <a:pt x="1753" y="47"/>
                  </a:lnTo>
                  <a:lnTo>
                    <a:pt x="1761" y="43"/>
                  </a:lnTo>
                  <a:lnTo>
                    <a:pt x="1769" y="39"/>
                  </a:lnTo>
                  <a:lnTo>
                    <a:pt x="1777" y="36"/>
                  </a:lnTo>
                  <a:lnTo>
                    <a:pt x="1786" y="33"/>
                  </a:lnTo>
                  <a:lnTo>
                    <a:pt x="1794" y="30"/>
                  </a:lnTo>
                  <a:lnTo>
                    <a:pt x="1803" y="28"/>
                  </a:lnTo>
                  <a:lnTo>
                    <a:pt x="1813" y="26"/>
                  </a:lnTo>
                  <a:lnTo>
                    <a:pt x="1822" y="24"/>
                  </a:lnTo>
                  <a:lnTo>
                    <a:pt x="1832" y="23"/>
                  </a:lnTo>
                  <a:lnTo>
                    <a:pt x="1841" y="23"/>
                  </a:lnTo>
                  <a:lnTo>
                    <a:pt x="1851" y="22"/>
                  </a:lnTo>
                  <a:lnTo>
                    <a:pt x="1866" y="23"/>
                  </a:lnTo>
                  <a:lnTo>
                    <a:pt x="1873" y="23"/>
                  </a:lnTo>
                  <a:lnTo>
                    <a:pt x="1881" y="24"/>
                  </a:lnTo>
                  <a:lnTo>
                    <a:pt x="1895" y="26"/>
                  </a:lnTo>
                  <a:lnTo>
                    <a:pt x="1909" y="29"/>
                  </a:lnTo>
                  <a:lnTo>
                    <a:pt x="1922" y="33"/>
                  </a:lnTo>
                  <a:lnTo>
                    <a:pt x="1935" y="38"/>
                  </a:lnTo>
                  <a:lnTo>
                    <a:pt x="1946" y="43"/>
                  </a:lnTo>
                  <a:lnTo>
                    <a:pt x="1957" y="48"/>
                  </a:lnTo>
                  <a:lnTo>
                    <a:pt x="1941" y="113"/>
                  </a:lnTo>
                  <a:lnTo>
                    <a:pt x="1931" y="110"/>
                  </a:lnTo>
                  <a:lnTo>
                    <a:pt x="1921" y="107"/>
                  </a:lnTo>
                  <a:lnTo>
                    <a:pt x="1899" y="101"/>
                  </a:lnTo>
                  <a:lnTo>
                    <a:pt x="1889" y="99"/>
                  </a:lnTo>
                  <a:lnTo>
                    <a:pt x="1879" y="98"/>
                  </a:lnTo>
                  <a:lnTo>
                    <a:pt x="1869" y="97"/>
                  </a:lnTo>
                  <a:lnTo>
                    <a:pt x="1859" y="97"/>
                  </a:lnTo>
                  <a:lnTo>
                    <a:pt x="1848" y="97"/>
                  </a:lnTo>
                  <a:lnTo>
                    <a:pt x="1837" y="98"/>
                  </a:lnTo>
                  <a:lnTo>
                    <a:pt x="1827" y="100"/>
                  </a:lnTo>
                  <a:lnTo>
                    <a:pt x="1817" y="103"/>
                  </a:lnTo>
                  <a:lnTo>
                    <a:pt x="1808" y="107"/>
                  </a:lnTo>
                  <a:lnTo>
                    <a:pt x="1803" y="109"/>
                  </a:lnTo>
                  <a:lnTo>
                    <a:pt x="1799" y="111"/>
                  </a:lnTo>
                  <a:lnTo>
                    <a:pt x="1791" y="117"/>
                  </a:lnTo>
                  <a:lnTo>
                    <a:pt x="1787" y="120"/>
                  </a:lnTo>
                  <a:lnTo>
                    <a:pt x="1783" y="123"/>
                  </a:lnTo>
                  <a:lnTo>
                    <a:pt x="1780" y="126"/>
                  </a:lnTo>
                  <a:lnTo>
                    <a:pt x="1776" y="130"/>
                  </a:lnTo>
                  <a:lnTo>
                    <a:pt x="1773" y="134"/>
                  </a:lnTo>
                  <a:lnTo>
                    <a:pt x="1770" y="138"/>
                  </a:lnTo>
                  <a:lnTo>
                    <a:pt x="1768" y="142"/>
                  </a:lnTo>
                  <a:lnTo>
                    <a:pt x="1765" y="147"/>
                  </a:lnTo>
                  <a:lnTo>
                    <a:pt x="1761" y="157"/>
                  </a:lnTo>
                  <a:lnTo>
                    <a:pt x="1757" y="168"/>
                  </a:lnTo>
                  <a:lnTo>
                    <a:pt x="1756" y="173"/>
                  </a:lnTo>
                  <a:lnTo>
                    <a:pt x="1755" y="179"/>
                  </a:lnTo>
                  <a:lnTo>
                    <a:pt x="1754" y="186"/>
                  </a:lnTo>
                  <a:lnTo>
                    <a:pt x="1753" y="192"/>
                  </a:lnTo>
                  <a:lnTo>
                    <a:pt x="1752" y="206"/>
                  </a:lnTo>
                  <a:lnTo>
                    <a:pt x="1753" y="221"/>
                  </a:lnTo>
                  <a:lnTo>
                    <a:pt x="1754" y="228"/>
                  </a:lnTo>
                  <a:lnTo>
                    <a:pt x="1755" y="234"/>
                  </a:lnTo>
                  <a:lnTo>
                    <a:pt x="1757" y="246"/>
                  </a:lnTo>
                  <a:lnTo>
                    <a:pt x="1761" y="257"/>
                  </a:lnTo>
                  <a:lnTo>
                    <a:pt x="1763" y="263"/>
                  </a:lnTo>
                  <a:lnTo>
                    <a:pt x="1765" y="268"/>
                  </a:lnTo>
                  <a:lnTo>
                    <a:pt x="1768" y="272"/>
                  </a:lnTo>
                  <a:lnTo>
                    <a:pt x="1770" y="277"/>
                  </a:lnTo>
                  <a:lnTo>
                    <a:pt x="1776" y="285"/>
                  </a:lnTo>
                  <a:lnTo>
                    <a:pt x="1783" y="292"/>
                  </a:lnTo>
                  <a:lnTo>
                    <a:pt x="1791" y="298"/>
                  </a:lnTo>
                  <a:lnTo>
                    <a:pt x="1795" y="301"/>
                  </a:lnTo>
                  <a:lnTo>
                    <a:pt x="1799" y="303"/>
                  </a:lnTo>
                  <a:lnTo>
                    <a:pt x="1808" y="307"/>
                  </a:lnTo>
                  <a:lnTo>
                    <a:pt x="1817" y="311"/>
                  </a:lnTo>
                  <a:lnTo>
                    <a:pt x="1827" y="314"/>
                  </a:lnTo>
                  <a:lnTo>
                    <a:pt x="1837" y="315"/>
                  </a:lnTo>
                  <a:lnTo>
                    <a:pt x="1848" y="317"/>
                  </a:lnTo>
                  <a:lnTo>
                    <a:pt x="1859" y="317"/>
                  </a:lnTo>
                  <a:lnTo>
                    <a:pt x="1878" y="316"/>
                  </a:lnTo>
                  <a:lnTo>
                    <a:pt x="1889" y="315"/>
                  </a:lnTo>
                  <a:lnTo>
                    <a:pt x="1899" y="313"/>
                  </a:lnTo>
                  <a:lnTo>
                    <a:pt x="1910" y="311"/>
                  </a:lnTo>
                  <a:lnTo>
                    <a:pt x="1920" y="308"/>
                  </a:lnTo>
                  <a:lnTo>
                    <a:pt x="1931" y="305"/>
                  </a:lnTo>
                  <a:lnTo>
                    <a:pt x="1941" y="300"/>
                  </a:lnTo>
                  <a:lnTo>
                    <a:pt x="1957" y="364"/>
                  </a:lnTo>
                  <a:lnTo>
                    <a:pt x="1947" y="370"/>
                  </a:lnTo>
                  <a:lnTo>
                    <a:pt x="1935" y="376"/>
                  </a:lnTo>
                  <a:lnTo>
                    <a:pt x="1922" y="380"/>
                  </a:lnTo>
                  <a:lnTo>
                    <a:pt x="1909" y="384"/>
                  </a:lnTo>
                  <a:lnTo>
                    <a:pt x="1895" y="387"/>
                  </a:lnTo>
                  <a:lnTo>
                    <a:pt x="1881" y="389"/>
                  </a:lnTo>
                  <a:lnTo>
                    <a:pt x="1866" y="390"/>
                  </a:lnTo>
                  <a:lnTo>
                    <a:pt x="1851" y="391"/>
                  </a:lnTo>
                  <a:lnTo>
                    <a:pt x="1831" y="390"/>
                  </a:lnTo>
                  <a:lnTo>
                    <a:pt x="1822" y="389"/>
                  </a:lnTo>
                  <a:lnTo>
                    <a:pt x="1812" y="387"/>
                  </a:lnTo>
                  <a:lnTo>
                    <a:pt x="1803" y="386"/>
                  </a:lnTo>
                  <a:lnTo>
                    <a:pt x="1794" y="384"/>
                  </a:lnTo>
                  <a:lnTo>
                    <a:pt x="1785" y="381"/>
                  </a:lnTo>
                  <a:lnTo>
                    <a:pt x="1777" y="378"/>
                  </a:lnTo>
                  <a:lnTo>
                    <a:pt x="1769" y="375"/>
                  </a:lnTo>
                  <a:lnTo>
                    <a:pt x="1761" y="371"/>
                  </a:lnTo>
                  <a:lnTo>
                    <a:pt x="1753" y="367"/>
                  </a:lnTo>
                  <a:lnTo>
                    <a:pt x="1746" y="363"/>
                  </a:lnTo>
                  <a:lnTo>
                    <a:pt x="1739" y="358"/>
                  </a:lnTo>
                  <a:lnTo>
                    <a:pt x="1732" y="353"/>
                  </a:lnTo>
                  <a:lnTo>
                    <a:pt x="1725" y="348"/>
                  </a:lnTo>
                  <a:lnTo>
                    <a:pt x="1719" y="342"/>
                  </a:lnTo>
                  <a:lnTo>
                    <a:pt x="1713" y="336"/>
                  </a:lnTo>
                  <a:lnTo>
                    <a:pt x="1708" y="330"/>
                  </a:lnTo>
                  <a:lnTo>
                    <a:pt x="1697" y="316"/>
                  </a:lnTo>
                  <a:lnTo>
                    <a:pt x="1693" y="309"/>
                  </a:lnTo>
                  <a:lnTo>
                    <a:pt x="1689" y="301"/>
                  </a:lnTo>
                  <a:lnTo>
                    <a:pt x="1685" y="293"/>
                  </a:lnTo>
                  <a:lnTo>
                    <a:pt x="1681" y="285"/>
                  </a:lnTo>
                  <a:lnTo>
                    <a:pt x="1678" y="276"/>
                  </a:lnTo>
                  <a:lnTo>
                    <a:pt x="1676" y="267"/>
                  </a:lnTo>
                  <a:lnTo>
                    <a:pt x="1673" y="258"/>
                  </a:lnTo>
                  <a:lnTo>
                    <a:pt x="1671" y="249"/>
                  </a:lnTo>
                  <a:lnTo>
                    <a:pt x="1670" y="239"/>
                  </a:lnTo>
                  <a:lnTo>
                    <a:pt x="1669" y="229"/>
                  </a:lnTo>
                  <a:lnTo>
                    <a:pt x="1668" y="219"/>
                  </a:lnTo>
                  <a:lnTo>
                    <a:pt x="1668" y="208"/>
                  </a:lnTo>
                  <a:close/>
                  <a:moveTo>
                    <a:pt x="2239" y="370"/>
                  </a:moveTo>
                  <a:lnTo>
                    <a:pt x="2234" y="372"/>
                  </a:lnTo>
                  <a:lnTo>
                    <a:pt x="2230" y="374"/>
                  </a:lnTo>
                  <a:lnTo>
                    <a:pt x="2219" y="378"/>
                  </a:lnTo>
                  <a:lnTo>
                    <a:pt x="2207" y="382"/>
                  </a:lnTo>
                  <a:lnTo>
                    <a:pt x="2195" y="385"/>
                  </a:lnTo>
                  <a:lnTo>
                    <a:pt x="2181" y="387"/>
                  </a:lnTo>
                  <a:lnTo>
                    <a:pt x="2168" y="389"/>
                  </a:lnTo>
                  <a:lnTo>
                    <a:pt x="2154" y="391"/>
                  </a:lnTo>
                  <a:lnTo>
                    <a:pt x="2140" y="391"/>
                  </a:lnTo>
                  <a:lnTo>
                    <a:pt x="2125" y="391"/>
                  </a:lnTo>
                  <a:lnTo>
                    <a:pt x="2111" y="389"/>
                  </a:lnTo>
                  <a:lnTo>
                    <a:pt x="2104" y="388"/>
                  </a:lnTo>
                  <a:lnTo>
                    <a:pt x="2097" y="386"/>
                  </a:lnTo>
                  <a:lnTo>
                    <a:pt x="2090" y="384"/>
                  </a:lnTo>
                  <a:lnTo>
                    <a:pt x="2084" y="382"/>
                  </a:lnTo>
                  <a:lnTo>
                    <a:pt x="2078" y="379"/>
                  </a:lnTo>
                  <a:lnTo>
                    <a:pt x="2072" y="376"/>
                  </a:lnTo>
                  <a:lnTo>
                    <a:pt x="2066" y="373"/>
                  </a:lnTo>
                  <a:lnTo>
                    <a:pt x="2061" y="370"/>
                  </a:lnTo>
                  <a:lnTo>
                    <a:pt x="2055" y="366"/>
                  </a:lnTo>
                  <a:lnTo>
                    <a:pt x="2050" y="363"/>
                  </a:lnTo>
                  <a:lnTo>
                    <a:pt x="2041" y="354"/>
                  </a:lnTo>
                  <a:lnTo>
                    <a:pt x="2033" y="345"/>
                  </a:lnTo>
                  <a:lnTo>
                    <a:pt x="2029" y="340"/>
                  </a:lnTo>
                  <a:lnTo>
                    <a:pt x="2025" y="334"/>
                  </a:lnTo>
                  <a:lnTo>
                    <a:pt x="2019" y="323"/>
                  </a:lnTo>
                  <a:lnTo>
                    <a:pt x="2016" y="317"/>
                  </a:lnTo>
                  <a:lnTo>
                    <a:pt x="2013" y="311"/>
                  </a:lnTo>
                  <a:lnTo>
                    <a:pt x="2009" y="298"/>
                  </a:lnTo>
                  <a:lnTo>
                    <a:pt x="2008" y="291"/>
                  </a:lnTo>
                  <a:lnTo>
                    <a:pt x="2006" y="284"/>
                  </a:lnTo>
                  <a:lnTo>
                    <a:pt x="2005" y="277"/>
                  </a:lnTo>
                  <a:lnTo>
                    <a:pt x="2004" y="269"/>
                  </a:lnTo>
                  <a:lnTo>
                    <a:pt x="2004" y="262"/>
                  </a:lnTo>
                  <a:lnTo>
                    <a:pt x="2004" y="254"/>
                  </a:lnTo>
                  <a:lnTo>
                    <a:pt x="2004" y="246"/>
                  </a:lnTo>
                  <a:lnTo>
                    <a:pt x="2004" y="238"/>
                  </a:lnTo>
                  <a:lnTo>
                    <a:pt x="2005" y="230"/>
                  </a:lnTo>
                  <a:lnTo>
                    <a:pt x="2006" y="223"/>
                  </a:lnTo>
                  <a:lnTo>
                    <a:pt x="2008" y="216"/>
                  </a:lnTo>
                  <a:lnTo>
                    <a:pt x="2010" y="209"/>
                  </a:lnTo>
                  <a:lnTo>
                    <a:pt x="2012" y="202"/>
                  </a:lnTo>
                  <a:lnTo>
                    <a:pt x="2014" y="195"/>
                  </a:lnTo>
                  <a:lnTo>
                    <a:pt x="2017" y="189"/>
                  </a:lnTo>
                  <a:lnTo>
                    <a:pt x="2019" y="183"/>
                  </a:lnTo>
                  <a:lnTo>
                    <a:pt x="2026" y="172"/>
                  </a:lnTo>
                  <a:lnTo>
                    <a:pt x="2030" y="166"/>
                  </a:lnTo>
                  <a:lnTo>
                    <a:pt x="2034" y="161"/>
                  </a:lnTo>
                  <a:lnTo>
                    <a:pt x="2038" y="156"/>
                  </a:lnTo>
                  <a:lnTo>
                    <a:pt x="2042" y="152"/>
                  </a:lnTo>
                  <a:lnTo>
                    <a:pt x="2047" y="148"/>
                  </a:lnTo>
                  <a:lnTo>
                    <a:pt x="2051" y="143"/>
                  </a:lnTo>
                  <a:lnTo>
                    <a:pt x="2062" y="136"/>
                  </a:lnTo>
                  <a:lnTo>
                    <a:pt x="2073" y="130"/>
                  </a:lnTo>
                  <a:lnTo>
                    <a:pt x="2078" y="127"/>
                  </a:lnTo>
                  <a:lnTo>
                    <a:pt x="2084" y="125"/>
                  </a:lnTo>
                  <a:lnTo>
                    <a:pt x="2097" y="121"/>
                  </a:lnTo>
                  <a:lnTo>
                    <a:pt x="2109" y="118"/>
                  </a:lnTo>
                  <a:lnTo>
                    <a:pt x="2123" y="116"/>
                  </a:lnTo>
                  <a:lnTo>
                    <a:pt x="2130" y="116"/>
                  </a:lnTo>
                  <a:lnTo>
                    <a:pt x="2137" y="116"/>
                  </a:lnTo>
                  <a:lnTo>
                    <a:pt x="2145" y="116"/>
                  </a:lnTo>
                  <a:lnTo>
                    <a:pt x="2153" y="116"/>
                  </a:lnTo>
                  <a:lnTo>
                    <a:pt x="2161" y="117"/>
                  </a:lnTo>
                  <a:lnTo>
                    <a:pt x="2168" y="119"/>
                  </a:lnTo>
                  <a:lnTo>
                    <a:pt x="2175" y="121"/>
                  </a:lnTo>
                  <a:lnTo>
                    <a:pt x="2182" y="123"/>
                  </a:lnTo>
                  <a:lnTo>
                    <a:pt x="2188" y="125"/>
                  </a:lnTo>
                  <a:lnTo>
                    <a:pt x="2194" y="128"/>
                  </a:lnTo>
                  <a:lnTo>
                    <a:pt x="2200" y="132"/>
                  </a:lnTo>
                  <a:lnTo>
                    <a:pt x="2205" y="135"/>
                  </a:lnTo>
                  <a:lnTo>
                    <a:pt x="2210" y="139"/>
                  </a:lnTo>
                  <a:lnTo>
                    <a:pt x="2215" y="143"/>
                  </a:lnTo>
                  <a:lnTo>
                    <a:pt x="2219" y="147"/>
                  </a:lnTo>
                  <a:lnTo>
                    <a:pt x="2223" y="152"/>
                  </a:lnTo>
                  <a:lnTo>
                    <a:pt x="2227" y="157"/>
                  </a:lnTo>
                  <a:lnTo>
                    <a:pt x="2230" y="162"/>
                  </a:lnTo>
                  <a:lnTo>
                    <a:pt x="2233" y="167"/>
                  </a:lnTo>
                  <a:lnTo>
                    <a:pt x="2236" y="173"/>
                  </a:lnTo>
                  <a:lnTo>
                    <a:pt x="2239" y="179"/>
                  </a:lnTo>
                  <a:lnTo>
                    <a:pt x="2241" y="185"/>
                  </a:lnTo>
                  <a:lnTo>
                    <a:pt x="2242" y="191"/>
                  </a:lnTo>
                  <a:lnTo>
                    <a:pt x="2244" y="197"/>
                  </a:lnTo>
                  <a:lnTo>
                    <a:pt x="2246" y="210"/>
                  </a:lnTo>
                  <a:lnTo>
                    <a:pt x="2247" y="223"/>
                  </a:lnTo>
                  <a:lnTo>
                    <a:pt x="2247" y="230"/>
                  </a:lnTo>
                  <a:lnTo>
                    <a:pt x="2247" y="237"/>
                  </a:lnTo>
                  <a:lnTo>
                    <a:pt x="2246" y="251"/>
                  </a:lnTo>
                  <a:lnTo>
                    <a:pt x="2243" y="265"/>
                  </a:lnTo>
                  <a:lnTo>
                    <a:pt x="2230" y="268"/>
                  </a:lnTo>
                  <a:lnTo>
                    <a:pt x="2222" y="269"/>
                  </a:lnTo>
                  <a:lnTo>
                    <a:pt x="2213" y="270"/>
                  </a:lnTo>
                  <a:lnTo>
                    <a:pt x="2193" y="272"/>
                  </a:lnTo>
                  <a:lnTo>
                    <a:pt x="2172" y="273"/>
                  </a:lnTo>
                  <a:lnTo>
                    <a:pt x="2126" y="274"/>
                  </a:lnTo>
                  <a:lnTo>
                    <a:pt x="2105" y="274"/>
                  </a:lnTo>
                  <a:lnTo>
                    <a:pt x="2085" y="273"/>
                  </a:lnTo>
                  <a:lnTo>
                    <a:pt x="2087" y="281"/>
                  </a:lnTo>
                  <a:lnTo>
                    <a:pt x="2089" y="288"/>
                  </a:lnTo>
                  <a:lnTo>
                    <a:pt x="2092" y="294"/>
                  </a:lnTo>
                  <a:lnTo>
                    <a:pt x="2095" y="300"/>
                  </a:lnTo>
                  <a:lnTo>
                    <a:pt x="2098" y="305"/>
                  </a:lnTo>
                  <a:lnTo>
                    <a:pt x="2102" y="310"/>
                  </a:lnTo>
                  <a:lnTo>
                    <a:pt x="2106" y="314"/>
                  </a:lnTo>
                  <a:lnTo>
                    <a:pt x="2110" y="318"/>
                  </a:lnTo>
                  <a:lnTo>
                    <a:pt x="2115" y="321"/>
                  </a:lnTo>
                  <a:lnTo>
                    <a:pt x="2120" y="323"/>
                  </a:lnTo>
                  <a:lnTo>
                    <a:pt x="2126" y="325"/>
                  </a:lnTo>
                  <a:lnTo>
                    <a:pt x="2131" y="327"/>
                  </a:lnTo>
                  <a:lnTo>
                    <a:pt x="2137" y="328"/>
                  </a:lnTo>
                  <a:lnTo>
                    <a:pt x="2143" y="329"/>
                  </a:lnTo>
                  <a:lnTo>
                    <a:pt x="2156" y="330"/>
                  </a:lnTo>
                  <a:lnTo>
                    <a:pt x="2165" y="330"/>
                  </a:lnTo>
                  <a:lnTo>
                    <a:pt x="2174" y="329"/>
                  </a:lnTo>
                  <a:lnTo>
                    <a:pt x="2184" y="328"/>
                  </a:lnTo>
                  <a:lnTo>
                    <a:pt x="2193" y="326"/>
                  </a:lnTo>
                  <a:lnTo>
                    <a:pt x="2212" y="322"/>
                  </a:lnTo>
                  <a:lnTo>
                    <a:pt x="2229" y="318"/>
                  </a:lnTo>
                  <a:lnTo>
                    <a:pt x="2239" y="370"/>
                  </a:lnTo>
                  <a:close/>
                  <a:moveTo>
                    <a:pt x="2134" y="171"/>
                  </a:moveTo>
                  <a:lnTo>
                    <a:pt x="2126" y="172"/>
                  </a:lnTo>
                  <a:lnTo>
                    <a:pt x="2118" y="174"/>
                  </a:lnTo>
                  <a:lnTo>
                    <a:pt x="2111" y="177"/>
                  </a:lnTo>
                  <a:lnTo>
                    <a:pt x="2107" y="180"/>
                  </a:lnTo>
                  <a:lnTo>
                    <a:pt x="2103" y="183"/>
                  </a:lnTo>
                  <a:lnTo>
                    <a:pt x="2100" y="186"/>
                  </a:lnTo>
                  <a:lnTo>
                    <a:pt x="2097" y="190"/>
                  </a:lnTo>
                  <a:lnTo>
                    <a:pt x="2094" y="195"/>
                  </a:lnTo>
                  <a:lnTo>
                    <a:pt x="2091" y="200"/>
                  </a:lnTo>
                  <a:lnTo>
                    <a:pt x="2090" y="202"/>
                  </a:lnTo>
                  <a:lnTo>
                    <a:pt x="2089" y="205"/>
                  </a:lnTo>
                  <a:lnTo>
                    <a:pt x="2087" y="211"/>
                  </a:lnTo>
                  <a:lnTo>
                    <a:pt x="2085" y="218"/>
                  </a:lnTo>
                  <a:lnTo>
                    <a:pt x="2084" y="226"/>
                  </a:lnTo>
                  <a:lnTo>
                    <a:pt x="2170" y="225"/>
                  </a:lnTo>
                  <a:lnTo>
                    <a:pt x="2171" y="215"/>
                  </a:lnTo>
                  <a:lnTo>
                    <a:pt x="2170" y="205"/>
                  </a:lnTo>
                  <a:lnTo>
                    <a:pt x="2168" y="196"/>
                  </a:lnTo>
                  <a:lnTo>
                    <a:pt x="2165" y="188"/>
                  </a:lnTo>
                  <a:lnTo>
                    <a:pt x="2162" y="184"/>
                  </a:lnTo>
                  <a:lnTo>
                    <a:pt x="2159" y="181"/>
                  </a:lnTo>
                  <a:lnTo>
                    <a:pt x="2156" y="178"/>
                  </a:lnTo>
                  <a:lnTo>
                    <a:pt x="2153" y="176"/>
                  </a:lnTo>
                  <a:lnTo>
                    <a:pt x="2149" y="174"/>
                  </a:lnTo>
                  <a:lnTo>
                    <a:pt x="2144" y="172"/>
                  </a:lnTo>
                  <a:lnTo>
                    <a:pt x="2139" y="171"/>
                  </a:lnTo>
                  <a:lnTo>
                    <a:pt x="2134" y="171"/>
                  </a:lnTo>
                  <a:close/>
                  <a:moveTo>
                    <a:pt x="2448" y="180"/>
                  </a:moveTo>
                  <a:lnTo>
                    <a:pt x="2442" y="181"/>
                  </a:lnTo>
                  <a:lnTo>
                    <a:pt x="2436" y="182"/>
                  </a:lnTo>
                  <a:lnTo>
                    <a:pt x="2430" y="183"/>
                  </a:lnTo>
                  <a:lnTo>
                    <a:pt x="2424" y="185"/>
                  </a:lnTo>
                  <a:lnTo>
                    <a:pt x="2411" y="190"/>
                  </a:lnTo>
                  <a:lnTo>
                    <a:pt x="2398" y="196"/>
                  </a:lnTo>
                  <a:lnTo>
                    <a:pt x="2398" y="386"/>
                  </a:lnTo>
                  <a:lnTo>
                    <a:pt x="2316" y="386"/>
                  </a:lnTo>
                  <a:lnTo>
                    <a:pt x="2316" y="132"/>
                  </a:lnTo>
                  <a:lnTo>
                    <a:pt x="2394" y="116"/>
                  </a:lnTo>
                  <a:lnTo>
                    <a:pt x="2394" y="150"/>
                  </a:lnTo>
                  <a:lnTo>
                    <a:pt x="2399" y="146"/>
                  </a:lnTo>
                  <a:lnTo>
                    <a:pt x="2404" y="142"/>
                  </a:lnTo>
                  <a:lnTo>
                    <a:pt x="2415" y="135"/>
                  </a:lnTo>
                  <a:lnTo>
                    <a:pt x="2425" y="129"/>
                  </a:lnTo>
                  <a:lnTo>
                    <a:pt x="2431" y="127"/>
                  </a:lnTo>
                  <a:lnTo>
                    <a:pt x="2436" y="124"/>
                  </a:lnTo>
                  <a:lnTo>
                    <a:pt x="2448" y="121"/>
                  </a:lnTo>
                  <a:lnTo>
                    <a:pt x="2459" y="118"/>
                  </a:lnTo>
                  <a:lnTo>
                    <a:pt x="2471" y="116"/>
                  </a:lnTo>
                  <a:lnTo>
                    <a:pt x="2483" y="116"/>
                  </a:lnTo>
                  <a:lnTo>
                    <a:pt x="2491" y="116"/>
                  </a:lnTo>
                  <a:lnTo>
                    <a:pt x="2501" y="117"/>
                  </a:lnTo>
                  <a:lnTo>
                    <a:pt x="2509" y="119"/>
                  </a:lnTo>
                  <a:lnTo>
                    <a:pt x="2517" y="121"/>
                  </a:lnTo>
                  <a:lnTo>
                    <a:pt x="2520" y="122"/>
                  </a:lnTo>
                  <a:lnTo>
                    <a:pt x="2524" y="124"/>
                  </a:lnTo>
                  <a:lnTo>
                    <a:pt x="2531" y="127"/>
                  </a:lnTo>
                  <a:lnTo>
                    <a:pt x="2537" y="132"/>
                  </a:lnTo>
                  <a:lnTo>
                    <a:pt x="2543" y="137"/>
                  </a:lnTo>
                  <a:lnTo>
                    <a:pt x="2548" y="142"/>
                  </a:lnTo>
                  <a:lnTo>
                    <a:pt x="2550" y="145"/>
                  </a:lnTo>
                  <a:lnTo>
                    <a:pt x="2552" y="148"/>
                  </a:lnTo>
                  <a:lnTo>
                    <a:pt x="2556" y="155"/>
                  </a:lnTo>
                  <a:lnTo>
                    <a:pt x="2560" y="163"/>
                  </a:lnTo>
                  <a:lnTo>
                    <a:pt x="2562" y="171"/>
                  </a:lnTo>
                  <a:lnTo>
                    <a:pt x="2564" y="180"/>
                  </a:lnTo>
                  <a:lnTo>
                    <a:pt x="2566" y="190"/>
                  </a:lnTo>
                  <a:lnTo>
                    <a:pt x="2566" y="200"/>
                  </a:lnTo>
                  <a:lnTo>
                    <a:pt x="2566" y="385"/>
                  </a:lnTo>
                  <a:lnTo>
                    <a:pt x="2483" y="385"/>
                  </a:lnTo>
                  <a:lnTo>
                    <a:pt x="2483" y="233"/>
                  </a:lnTo>
                  <a:lnTo>
                    <a:pt x="2483" y="226"/>
                  </a:lnTo>
                  <a:lnTo>
                    <a:pt x="2483" y="220"/>
                  </a:lnTo>
                  <a:lnTo>
                    <a:pt x="2482" y="209"/>
                  </a:lnTo>
                  <a:lnTo>
                    <a:pt x="2481" y="204"/>
                  </a:lnTo>
                  <a:lnTo>
                    <a:pt x="2479" y="200"/>
                  </a:lnTo>
                  <a:lnTo>
                    <a:pt x="2478" y="196"/>
                  </a:lnTo>
                  <a:lnTo>
                    <a:pt x="2476" y="193"/>
                  </a:lnTo>
                  <a:lnTo>
                    <a:pt x="2474" y="190"/>
                  </a:lnTo>
                  <a:lnTo>
                    <a:pt x="2471" y="187"/>
                  </a:lnTo>
                  <a:lnTo>
                    <a:pt x="2469" y="185"/>
                  </a:lnTo>
                  <a:lnTo>
                    <a:pt x="2465" y="183"/>
                  </a:lnTo>
                  <a:lnTo>
                    <a:pt x="2462" y="182"/>
                  </a:lnTo>
                  <a:lnTo>
                    <a:pt x="2458" y="181"/>
                  </a:lnTo>
                  <a:lnTo>
                    <a:pt x="2453" y="181"/>
                  </a:lnTo>
                  <a:lnTo>
                    <a:pt x="2448" y="180"/>
                  </a:lnTo>
                  <a:close/>
                  <a:moveTo>
                    <a:pt x="2813" y="378"/>
                  </a:moveTo>
                  <a:lnTo>
                    <a:pt x="2799" y="382"/>
                  </a:lnTo>
                  <a:lnTo>
                    <a:pt x="2783" y="387"/>
                  </a:lnTo>
                  <a:lnTo>
                    <a:pt x="2774" y="388"/>
                  </a:lnTo>
                  <a:lnTo>
                    <a:pt x="2765" y="390"/>
                  </a:lnTo>
                  <a:lnTo>
                    <a:pt x="2755" y="391"/>
                  </a:lnTo>
                  <a:lnTo>
                    <a:pt x="2745" y="391"/>
                  </a:lnTo>
                  <a:lnTo>
                    <a:pt x="2736" y="391"/>
                  </a:lnTo>
                  <a:lnTo>
                    <a:pt x="2727" y="390"/>
                  </a:lnTo>
                  <a:lnTo>
                    <a:pt x="2718" y="388"/>
                  </a:lnTo>
                  <a:lnTo>
                    <a:pt x="2710" y="386"/>
                  </a:lnTo>
                  <a:lnTo>
                    <a:pt x="2702" y="383"/>
                  </a:lnTo>
                  <a:lnTo>
                    <a:pt x="2695" y="379"/>
                  </a:lnTo>
                  <a:lnTo>
                    <a:pt x="2688" y="374"/>
                  </a:lnTo>
                  <a:lnTo>
                    <a:pt x="2685" y="371"/>
                  </a:lnTo>
                  <a:lnTo>
                    <a:pt x="2682" y="368"/>
                  </a:lnTo>
                  <a:lnTo>
                    <a:pt x="2676" y="362"/>
                  </a:lnTo>
                  <a:lnTo>
                    <a:pt x="2671" y="354"/>
                  </a:lnTo>
                  <a:lnTo>
                    <a:pt x="2667" y="346"/>
                  </a:lnTo>
                  <a:lnTo>
                    <a:pt x="2664" y="336"/>
                  </a:lnTo>
                  <a:lnTo>
                    <a:pt x="2661" y="326"/>
                  </a:lnTo>
                  <a:lnTo>
                    <a:pt x="2659" y="314"/>
                  </a:lnTo>
                  <a:lnTo>
                    <a:pt x="2658" y="301"/>
                  </a:lnTo>
                  <a:lnTo>
                    <a:pt x="2657" y="287"/>
                  </a:lnTo>
                  <a:lnTo>
                    <a:pt x="2657" y="179"/>
                  </a:lnTo>
                  <a:lnTo>
                    <a:pt x="2621" y="179"/>
                  </a:lnTo>
                  <a:lnTo>
                    <a:pt x="2621" y="128"/>
                  </a:lnTo>
                  <a:lnTo>
                    <a:pt x="2659" y="126"/>
                  </a:lnTo>
                  <a:lnTo>
                    <a:pt x="2669" y="57"/>
                  </a:lnTo>
                  <a:lnTo>
                    <a:pt x="2740" y="43"/>
                  </a:lnTo>
                  <a:lnTo>
                    <a:pt x="2740" y="123"/>
                  </a:lnTo>
                  <a:lnTo>
                    <a:pt x="2810" y="120"/>
                  </a:lnTo>
                  <a:lnTo>
                    <a:pt x="2810" y="179"/>
                  </a:lnTo>
                  <a:lnTo>
                    <a:pt x="2740" y="179"/>
                  </a:lnTo>
                  <a:lnTo>
                    <a:pt x="2740" y="283"/>
                  </a:lnTo>
                  <a:lnTo>
                    <a:pt x="2740" y="292"/>
                  </a:lnTo>
                  <a:lnTo>
                    <a:pt x="2742" y="301"/>
                  </a:lnTo>
                  <a:lnTo>
                    <a:pt x="2743" y="305"/>
                  </a:lnTo>
                  <a:lnTo>
                    <a:pt x="2744" y="308"/>
                  </a:lnTo>
                  <a:lnTo>
                    <a:pt x="2747" y="314"/>
                  </a:lnTo>
                  <a:lnTo>
                    <a:pt x="2750" y="317"/>
                  </a:lnTo>
                  <a:lnTo>
                    <a:pt x="2752" y="319"/>
                  </a:lnTo>
                  <a:lnTo>
                    <a:pt x="2759" y="322"/>
                  </a:lnTo>
                  <a:lnTo>
                    <a:pt x="2763" y="324"/>
                  </a:lnTo>
                  <a:lnTo>
                    <a:pt x="2768" y="325"/>
                  </a:lnTo>
                  <a:lnTo>
                    <a:pt x="2773" y="325"/>
                  </a:lnTo>
                  <a:lnTo>
                    <a:pt x="2778" y="325"/>
                  </a:lnTo>
                  <a:lnTo>
                    <a:pt x="2791" y="325"/>
                  </a:lnTo>
                  <a:lnTo>
                    <a:pt x="2807" y="323"/>
                  </a:lnTo>
                  <a:lnTo>
                    <a:pt x="2813" y="378"/>
                  </a:lnTo>
                  <a:close/>
                  <a:moveTo>
                    <a:pt x="3035" y="189"/>
                  </a:moveTo>
                  <a:lnTo>
                    <a:pt x="3023" y="190"/>
                  </a:lnTo>
                  <a:lnTo>
                    <a:pt x="3011" y="190"/>
                  </a:lnTo>
                  <a:lnTo>
                    <a:pt x="2990" y="193"/>
                  </a:lnTo>
                  <a:lnTo>
                    <a:pt x="2980" y="195"/>
                  </a:lnTo>
                  <a:lnTo>
                    <a:pt x="2970" y="197"/>
                  </a:lnTo>
                  <a:lnTo>
                    <a:pt x="2961" y="200"/>
                  </a:lnTo>
                  <a:lnTo>
                    <a:pt x="2952" y="203"/>
                  </a:lnTo>
                  <a:lnTo>
                    <a:pt x="2952" y="386"/>
                  </a:lnTo>
                  <a:lnTo>
                    <a:pt x="2870" y="386"/>
                  </a:lnTo>
                  <a:lnTo>
                    <a:pt x="2870" y="132"/>
                  </a:lnTo>
                  <a:lnTo>
                    <a:pt x="2948" y="116"/>
                  </a:lnTo>
                  <a:lnTo>
                    <a:pt x="2948" y="159"/>
                  </a:lnTo>
                  <a:lnTo>
                    <a:pt x="2953" y="154"/>
                  </a:lnTo>
                  <a:lnTo>
                    <a:pt x="2958" y="149"/>
                  </a:lnTo>
                  <a:lnTo>
                    <a:pt x="2963" y="144"/>
                  </a:lnTo>
                  <a:lnTo>
                    <a:pt x="2968" y="140"/>
                  </a:lnTo>
                  <a:lnTo>
                    <a:pt x="2973" y="136"/>
                  </a:lnTo>
                  <a:lnTo>
                    <a:pt x="2979" y="133"/>
                  </a:lnTo>
                  <a:lnTo>
                    <a:pt x="2984" y="129"/>
                  </a:lnTo>
                  <a:lnTo>
                    <a:pt x="2990" y="126"/>
                  </a:lnTo>
                  <a:lnTo>
                    <a:pt x="3002" y="122"/>
                  </a:lnTo>
                  <a:lnTo>
                    <a:pt x="3008" y="120"/>
                  </a:lnTo>
                  <a:lnTo>
                    <a:pt x="3014" y="118"/>
                  </a:lnTo>
                  <a:lnTo>
                    <a:pt x="3020" y="117"/>
                  </a:lnTo>
                  <a:lnTo>
                    <a:pt x="3026" y="116"/>
                  </a:lnTo>
                  <a:lnTo>
                    <a:pt x="3032" y="116"/>
                  </a:lnTo>
                  <a:lnTo>
                    <a:pt x="3038" y="116"/>
                  </a:lnTo>
                  <a:lnTo>
                    <a:pt x="3035" y="189"/>
                  </a:lnTo>
                  <a:close/>
                  <a:moveTo>
                    <a:pt x="3314" y="370"/>
                  </a:moveTo>
                  <a:lnTo>
                    <a:pt x="3305" y="374"/>
                  </a:lnTo>
                  <a:lnTo>
                    <a:pt x="3294" y="378"/>
                  </a:lnTo>
                  <a:lnTo>
                    <a:pt x="3283" y="382"/>
                  </a:lnTo>
                  <a:lnTo>
                    <a:pt x="3270" y="385"/>
                  </a:lnTo>
                  <a:lnTo>
                    <a:pt x="3257" y="388"/>
                  </a:lnTo>
                  <a:lnTo>
                    <a:pt x="3243" y="390"/>
                  </a:lnTo>
                  <a:lnTo>
                    <a:pt x="3229" y="391"/>
                  </a:lnTo>
                  <a:lnTo>
                    <a:pt x="3216" y="392"/>
                  </a:lnTo>
                  <a:lnTo>
                    <a:pt x="3201" y="391"/>
                  </a:lnTo>
                  <a:lnTo>
                    <a:pt x="3186" y="389"/>
                  </a:lnTo>
                  <a:lnTo>
                    <a:pt x="3179" y="388"/>
                  </a:lnTo>
                  <a:lnTo>
                    <a:pt x="3172" y="386"/>
                  </a:lnTo>
                  <a:lnTo>
                    <a:pt x="3166" y="384"/>
                  </a:lnTo>
                  <a:lnTo>
                    <a:pt x="3159" y="382"/>
                  </a:lnTo>
                  <a:lnTo>
                    <a:pt x="3153" y="379"/>
                  </a:lnTo>
                  <a:lnTo>
                    <a:pt x="3147" y="377"/>
                  </a:lnTo>
                  <a:lnTo>
                    <a:pt x="3142" y="374"/>
                  </a:lnTo>
                  <a:lnTo>
                    <a:pt x="3136" y="370"/>
                  </a:lnTo>
                  <a:lnTo>
                    <a:pt x="3131" y="367"/>
                  </a:lnTo>
                  <a:lnTo>
                    <a:pt x="3126" y="363"/>
                  </a:lnTo>
                  <a:lnTo>
                    <a:pt x="3116" y="354"/>
                  </a:lnTo>
                  <a:lnTo>
                    <a:pt x="3108" y="345"/>
                  </a:lnTo>
                  <a:lnTo>
                    <a:pt x="3104" y="340"/>
                  </a:lnTo>
                  <a:lnTo>
                    <a:pt x="3100" y="335"/>
                  </a:lnTo>
                  <a:lnTo>
                    <a:pt x="3094" y="323"/>
                  </a:lnTo>
                  <a:lnTo>
                    <a:pt x="3091" y="317"/>
                  </a:lnTo>
                  <a:lnTo>
                    <a:pt x="3089" y="311"/>
                  </a:lnTo>
                  <a:lnTo>
                    <a:pt x="3085" y="298"/>
                  </a:lnTo>
                  <a:lnTo>
                    <a:pt x="3083" y="291"/>
                  </a:lnTo>
                  <a:lnTo>
                    <a:pt x="3081" y="284"/>
                  </a:lnTo>
                  <a:lnTo>
                    <a:pt x="3080" y="277"/>
                  </a:lnTo>
                  <a:lnTo>
                    <a:pt x="3080" y="270"/>
                  </a:lnTo>
                  <a:lnTo>
                    <a:pt x="3079" y="262"/>
                  </a:lnTo>
                  <a:lnTo>
                    <a:pt x="3079" y="254"/>
                  </a:lnTo>
                  <a:lnTo>
                    <a:pt x="3079" y="246"/>
                  </a:lnTo>
                  <a:lnTo>
                    <a:pt x="3080" y="238"/>
                  </a:lnTo>
                  <a:lnTo>
                    <a:pt x="3080" y="230"/>
                  </a:lnTo>
                  <a:lnTo>
                    <a:pt x="3082" y="223"/>
                  </a:lnTo>
                  <a:lnTo>
                    <a:pt x="3083" y="216"/>
                  </a:lnTo>
                  <a:lnTo>
                    <a:pt x="3085" y="209"/>
                  </a:lnTo>
                  <a:lnTo>
                    <a:pt x="3087" y="202"/>
                  </a:lnTo>
                  <a:lnTo>
                    <a:pt x="3089" y="196"/>
                  </a:lnTo>
                  <a:lnTo>
                    <a:pt x="3092" y="189"/>
                  </a:lnTo>
                  <a:lnTo>
                    <a:pt x="3095" y="183"/>
                  </a:lnTo>
                  <a:lnTo>
                    <a:pt x="3101" y="172"/>
                  </a:lnTo>
                  <a:lnTo>
                    <a:pt x="3105" y="167"/>
                  </a:lnTo>
                  <a:lnTo>
                    <a:pt x="3109" y="161"/>
                  </a:lnTo>
                  <a:lnTo>
                    <a:pt x="3113" y="157"/>
                  </a:lnTo>
                  <a:lnTo>
                    <a:pt x="3117" y="152"/>
                  </a:lnTo>
                  <a:lnTo>
                    <a:pt x="3122" y="148"/>
                  </a:lnTo>
                  <a:lnTo>
                    <a:pt x="3127" y="144"/>
                  </a:lnTo>
                  <a:lnTo>
                    <a:pt x="3137" y="136"/>
                  </a:lnTo>
                  <a:lnTo>
                    <a:pt x="3148" y="130"/>
                  </a:lnTo>
                  <a:lnTo>
                    <a:pt x="3154" y="128"/>
                  </a:lnTo>
                  <a:lnTo>
                    <a:pt x="3159" y="125"/>
                  </a:lnTo>
                  <a:lnTo>
                    <a:pt x="3172" y="121"/>
                  </a:lnTo>
                  <a:lnTo>
                    <a:pt x="3185" y="118"/>
                  </a:lnTo>
                  <a:lnTo>
                    <a:pt x="3198" y="116"/>
                  </a:lnTo>
                  <a:lnTo>
                    <a:pt x="3205" y="116"/>
                  </a:lnTo>
                  <a:lnTo>
                    <a:pt x="3212" y="116"/>
                  </a:lnTo>
                  <a:lnTo>
                    <a:pt x="3220" y="116"/>
                  </a:lnTo>
                  <a:lnTo>
                    <a:pt x="3229" y="117"/>
                  </a:lnTo>
                  <a:lnTo>
                    <a:pt x="3236" y="118"/>
                  </a:lnTo>
                  <a:lnTo>
                    <a:pt x="3244" y="119"/>
                  </a:lnTo>
                  <a:lnTo>
                    <a:pt x="3251" y="121"/>
                  </a:lnTo>
                  <a:lnTo>
                    <a:pt x="3257" y="123"/>
                  </a:lnTo>
                  <a:lnTo>
                    <a:pt x="3264" y="126"/>
                  </a:lnTo>
                  <a:lnTo>
                    <a:pt x="3270" y="129"/>
                  </a:lnTo>
                  <a:lnTo>
                    <a:pt x="3275" y="132"/>
                  </a:lnTo>
                  <a:lnTo>
                    <a:pt x="3281" y="135"/>
                  </a:lnTo>
                  <a:lnTo>
                    <a:pt x="3286" y="139"/>
                  </a:lnTo>
                  <a:lnTo>
                    <a:pt x="3290" y="143"/>
                  </a:lnTo>
                  <a:lnTo>
                    <a:pt x="3295" y="148"/>
                  </a:lnTo>
                  <a:lnTo>
                    <a:pt x="3299" y="152"/>
                  </a:lnTo>
                  <a:lnTo>
                    <a:pt x="3302" y="157"/>
                  </a:lnTo>
                  <a:lnTo>
                    <a:pt x="3306" y="162"/>
                  </a:lnTo>
                  <a:lnTo>
                    <a:pt x="3309" y="168"/>
                  </a:lnTo>
                  <a:lnTo>
                    <a:pt x="3311" y="173"/>
                  </a:lnTo>
                  <a:lnTo>
                    <a:pt x="3314" y="179"/>
                  </a:lnTo>
                  <a:lnTo>
                    <a:pt x="3316" y="185"/>
                  </a:lnTo>
                  <a:lnTo>
                    <a:pt x="3318" y="191"/>
                  </a:lnTo>
                  <a:lnTo>
                    <a:pt x="3319" y="197"/>
                  </a:lnTo>
                  <a:lnTo>
                    <a:pt x="3321" y="210"/>
                  </a:lnTo>
                  <a:lnTo>
                    <a:pt x="3322" y="224"/>
                  </a:lnTo>
                  <a:lnTo>
                    <a:pt x="3322" y="230"/>
                  </a:lnTo>
                  <a:lnTo>
                    <a:pt x="3322" y="237"/>
                  </a:lnTo>
                  <a:lnTo>
                    <a:pt x="3321" y="251"/>
                  </a:lnTo>
                  <a:lnTo>
                    <a:pt x="3319" y="265"/>
                  </a:lnTo>
                  <a:lnTo>
                    <a:pt x="3305" y="268"/>
                  </a:lnTo>
                  <a:lnTo>
                    <a:pt x="3297" y="269"/>
                  </a:lnTo>
                  <a:lnTo>
                    <a:pt x="3288" y="270"/>
                  </a:lnTo>
                  <a:lnTo>
                    <a:pt x="3269" y="272"/>
                  </a:lnTo>
                  <a:lnTo>
                    <a:pt x="3247" y="273"/>
                  </a:lnTo>
                  <a:lnTo>
                    <a:pt x="3202" y="274"/>
                  </a:lnTo>
                  <a:lnTo>
                    <a:pt x="3180" y="274"/>
                  </a:lnTo>
                  <a:lnTo>
                    <a:pt x="3161" y="273"/>
                  </a:lnTo>
                  <a:lnTo>
                    <a:pt x="3162" y="281"/>
                  </a:lnTo>
                  <a:lnTo>
                    <a:pt x="3164" y="288"/>
                  </a:lnTo>
                  <a:lnTo>
                    <a:pt x="3167" y="295"/>
                  </a:lnTo>
                  <a:lnTo>
                    <a:pt x="3170" y="300"/>
                  </a:lnTo>
                  <a:lnTo>
                    <a:pt x="3173" y="306"/>
                  </a:lnTo>
                  <a:lnTo>
                    <a:pt x="3177" y="310"/>
                  </a:lnTo>
                  <a:lnTo>
                    <a:pt x="3181" y="314"/>
                  </a:lnTo>
                  <a:lnTo>
                    <a:pt x="3186" y="318"/>
                  </a:lnTo>
                  <a:lnTo>
                    <a:pt x="3190" y="321"/>
                  </a:lnTo>
                  <a:lnTo>
                    <a:pt x="3195" y="324"/>
                  </a:lnTo>
                  <a:lnTo>
                    <a:pt x="3201" y="326"/>
                  </a:lnTo>
                  <a:lnTo>
                    <a:pt x="3206" y="327"/>
                  </a:lnTo>
                  <a:lnTo>
                    <a:pt x="3212" y="329"/>
                  </a:lnTo>
                  <a:lnTo>
                    <a:pt x="3218" y="329"/>
                  </a:lnTo>
                  <a:lnTo>
                    <a:pt x="3231" y="330"/>
                  </a:lnTo>
                  <a:lnTo>
                    <a:pt x="3240" y="330"/>
                  </a:lnTo>
                  <a:lnTo>
                    <a:pt x="3250" y="329"/>
                  </a:lnTo>
                  <a:lnTo>
                    <a:pt x="3259" y="328"/>
                  </a:lnTo>
                  <a:lnTo>
                    <a:pt x="3269" y="327"/>
                  </a:lnTo>
                  <a:lnTo>
                    <a:pt x="3287" y="323"/>
                  </a:lnTo>
                  <a:lnTo>
                    <a:pt x="3304" y="318"/>
                  </a:lnTo>
                  <a:lnTo>
                    <a:pt x="3314" y="370"/>
                  </a:lnTo>
                  <a:close/>
                  <a:moveTo>
                    <a:pt x="3209" y="171"/>
                  </a:moveTo>
                  <a:lnTo>
                    <a:pt x="3202" y="172"/>
                  </a:lnTo>
                  <a:lnTo>
                    <a:pt x="3194" y="174"/>
                  </a:lnTo>
                  <a:lnTo>
                    <a:pt x="3186" y="177"/>
                  </a:lnTo>
                  <a:lnTo>
                    <a:pt x="3182" y="180"/>
                  </a:lnTo>
                  <a:lnTo>
                    <a:pt x="3179" y="183"/>
                  </a:lnTo>
                  <a:lnTo>
                    <a:pt x="3176" y="186"/>
                  </a:lnTo>
                  <a:lnTo>
                    <a:pt x="3172" y="190"/>
                  </a:lnTo>
                  <a:lnTo>
                    <a:pt x="3170" y="195"/>
                  </a:lnTo>
                  <a:lnTo>
                    <a:pt x="3167" y="200"/>
                  </a:lnTo>
                  <a:lnTo>
                    <a:pt x="3165" y="205"/>
                  </a:lnTo>
                  <a:lnTo>
                    <a:pt x="3163" y="211"/>
                  </a:lnTo>
                  <a:lnTo>
                    <a:pt x="3161" y="218"/>
                  </a:lnTo>
                  <a:lnTo>
                    <a:pt x="3160" y="226"/>
                  </a:lnTo>
                  <a:lnTo>
                    <a:pt x="3246" y="225"/>
                  </a:lnTo>
                  <a:lnTo>
                    <a:pt x="3247" y="215"/>
                  </a:lnTo>
                  <a:lnTo>
                    <a:pt x="3246" y="205"/>
                  </a:lnTo>
                  <a:lnTo>
                    <a:pt x="3244" y="196"/>
                  </a:lnTo>
                  <a:lnTo>
                    <a:pt x="3240" y="188"/>
                  </a:lnTo>
                  <a:lnTo>
                    <a:pt x="3238" y="184"/>
                  </a:lnTo>
                  <a:lnTo>
                    <a:pt x="3235" y="181"/>
                  </a:lnTo>
                  <a:lnTo>
                    <a:pt x="3232" y="178"/>
                  </a:lnTo>
                  <a:lnTo>
                    <a:pt x="3228" y="176"/>
                  </a:lnTo>
                  <a:lnTo>
                    <a:pt x="3224" y="174"/>
                  </a:lnTo>
                  <a:lnTo>
                    <a:pt x="3220" y="172"/>
                  </a:lnTo>
                  <a:lnTo>
                    <a:pt x="3215" y="171"/>
                  </a:lnTo>
                  <a:lnTo>
                    <a:pt x="3209" y="171"/>
                  </a:lnTo>
                  <a:close/>
                  <a:moveTo>
                    <a:pt x="140" y="636"/>
                  </a:moveTo>
                  <a:lnTo>
                    <a:pt x="80" y="637"/>
                  </a:lnTo>
                  <a:lnTo>
                    <a:pt x="80" y="836"/>
                  </a:lnTo>
                  <a:lnTo>
                    <a:pt x="38" y="836"/>
                  </a:lnTo>
                  <a:lnTo>
                    <a:pt x="38" y="637"/>
                  </a:lnTo>
                  <a:lnTo>
                    <a:pt x="0" y="637"/>
                  </a:lnTo>
                  <a:lnTo>
                    <a:pt x="0" y="608"/>
                  </a:lnTo>
                  <a:lnTo>
                    <a:pt x="38" y="606"/>
                  </a:lnTo>
                  <a:lnTo>
                    <a:pt x="38" y="594"/>
                  </a:lnTo>
                  <a:lnTo>
                    <a:pt x="38" y="581"/>
                  </a:lnTo>
                  <a:lnTo>
                    <a:pt x="39" y="568"/>
                  </a:lnTo>
                  <a:lnTo>
                    <a:pt x="39" y="558"/>
                  </a:lnTo>
                  <a:lnTo>
                    <a:pt x="41" y="549"/>
                  </a:lnTo>
                  <a:lnTo>
                    <a:pt x="42" y="540"/>
                  </a:lnTo>
                  <a:lnTo>
                    <a:pt x="45" y="533"/>
                  </a:lnTo>
                  <a:lnTo>
                    <a:pt x="47" y="526"/>
                  </a:lnTo>
                  <a:lnTo>
                    <a:pt x="50" y="519"/>
                  </a:lnTo>
                  <a:lnTo>
                    <a:pt x="54" y="513"/>
                  </a:lnTo>
                  <a:lnTo>
                    <a:pt x="58" y="508"/>
                  </a:lnTo>
                  <a:lnTo>
                    <a:pt x="62" y="504"/>
                  </a:lnTo>
                  <a:lnTo>
                    <a:pt x="67" y="500"/>
                  </a:lnTo>
                  <a:lnTo>
                    <a:pt x="72" y="496"/>
                  </a:lnTo>
                  <a:lnTo>
                    <a:pt x="77" y="493"/>
                  </a:lnTo>
                  <a:lnTo>
                    <a:pt x="82" y="491"/>
                  </a:lnTo>
                  <a:lnTo>
                    <a:pt x="88" y="489"/>
                  </a:lnTo>
                  <a:lnTo>
                    <a:pt x="94" y="488"/>
                  </a:lnTo>
                  <a:lnTo>
                    <a:pt x="100" y="487"/>
                  </a:lnTo>
                  <a:lnTo>
                    <a:pt x="105" y="486"/>
                  </a:lnTo>
                  <a:lnTo>
                    <a:pt x="111" y="486"/>
                  </a:lnTo>
                  <a:lnTo>
                    <a:pt x="117" y="486"/>
                  </a:lnTo>
                  <a:lnTo>
                    <a:pt x="122" y="487"/>
                  </a:lnTo>
                  <a:lnTo>
                    <a:pt x="132" y="489"/>
                  </a:lnTo>
                  <a:lnTo>
                    <a:pt x="143" y="492"/>
                  </a:lnTo>
                  <a:lnTo>
                    <a:pt x="152" y="496"/>
                  </a:lnTo>
                  <a:lnTo>
                    <a:pt x="146" y="527"/>
                  </a:lnTo>
                  <a:lnTo>
                    <a:pt x="128" y="523"/>
                  </a:lnTo>
                  <a:lnTo>
                    <a:pt x="120" y="522"/>
                  </a:lnTo>
                  <a:lnTo>
                    <a:pt x="112" y="522"/>
                  </a:lnTo>
                  <a:lnTo>
                    <a:pt x="105" y="523"/>
                  </a:lnTo>
                  <a:lnTo>
                    <a:pt x="101" y="523"/>
                  </a:lnTo>
                  <a:lnTo>
                    <a:pt x="98" y="524"/>
                  </a:lnTo>
                  <a:lnTo>
                    <a:pt x="95" y="526"/>
                  </a:lnTo>
                  <a:lnTo>
                    <a:pt x="93" y="528"/>
                  </a:lnTo>
                  <a:lnTo>
                    <a:pt x="90" y="530"/>
                  </a:lnTo>
                  <a:lnTo>
                    <a:pt x="88" y="532"/>
                  </a:lnTo>
                  <a:lnTo>
                    <a:pt x="86" y="535"/>
                  </a:lnTo>
                  <a:lnTo>
                    <a:pt x="84" y="539"/>
                  </a:lnTo>
                  <a:lnTo>
                    <a:pt x="82" y="546"/>
                  </a:lnTo>
                  <a:lnTo>
                    <a:pt x="80" y="556"/>
                  </a:lnTo>
                  <a:lnTo>
                    <a:pt x="79" y="561"/>
                  </a:lnTo>
                  <a:lnTo>
                    <a:pt x="79" y="567"/>
                  </a:lnTo>
                  <a:lnTo>
                    <a:pt x="79" y="604"/>
                  </a:lnTo>
                  <a:lnTo>
                    <a:pt x="140" y="602"/>
                  </a:lnTo>
                  <a:lnTo>
                    <a:pt x="140" y="636"/>
                  </a:lnTo>
                  <a:close/>
                  <a:moveTo>
                    <a:pt x="284" y="842"/>
                  </a:moveTo>
                  <a:lnTo>
                    <a:pt x="272" y="841"/>
                  </a:lnTo>
                  <a:lnTo>
                    <a:pt x="267" y="840"/>
                  </a:lnTo>
                  <a:lnTo>
                    <a:pt x="261" y="839"/>
                  </a:lnTo>
                  <a:lnTo>
                    <a:pt x="250" y="837"/>
                  </a:lnTo>
                  <a:lnTo>
                    <a:pt x="240" y="833"/>
                  </a:lnTo>
                  <a:lnTo>
                    <a:pt x="231" y="829"/>
                  </a:lnTo>
                  <a:lnTo>
                    <a:pt x="222" y="823"/>
                  </a:lnTo>
                  <a:lnTo>
                    <a:pt x="214" y="817"/>
                  </a:lnTo>
                  <a:lnTo>
                    <a:pt x="207" y="809"/>
                  </a:lnTo>
                  <a:lnTo>
                    <a:pt x="204" y="805"/>
                  </a:lnTo>
                  <a:lnTo>
                    <a:pt x="201" y="801"/>
                  </a:lnTo>
                  <a:lnTo>
                    <a:pt x="195" y="792"/>
                  </a:lnTo>
                  <a:lnTo>
                    <a:pt x="190" y="782"/>
                  </a:lnTo>
                  <a:lnTo>
                    <a:pt x="186" y="771"/>
                  </a:lnTo>
                  <a:lnTo>
                    <a:pt x="185" y="765"/>
                  </a:lnTo>
                  <a:lnTo>
                    <a:pt x="183" y="759"/>
                  </a:lnTo>
                  <a:lnTo>
                    <a:pt x="182" y="753"/>
                  </a:lnTo>
                  <a:lnTo>
                    <a:pt x="181" y="747"/>
                  </a:lnTo>
                  <a:lnTo>
                    <a:pt x="180" y="734"/>
                  </a:lnTo>
                  <a:lnTo>
                    <a:pt x="179" y="727"/>
                  </a:lnTo>
                  <a:lnTo>
                    <a:pt x="179" y="720"/>
                  </a:lnTo>
                  <a:lnTo>
                    <a:pt x="180" y="706"/>
                  </a:lnTo>
                  <a:lnTo>
                    <a:pt x="181" y="693"/>
                  </a:lnTo>
                  <a:lnTo>
                    <a:pt x="182" y="687"/>
                  </a:lnTo>
                  <a:lnTo>
                    <a:pt x="183" y="681"/>
                  </a:lnTo>
                  <a:lnTo>
                    <a:pt x="185" y="675"/>
                  </a:lnTo>
                  <a:lnTo>
                    <a:pt x="186" y="669"/>
                  </a:lnTo>
                  <a:lnTo>
                    <a:pt x="190" y="658"/>
                  </a:lnTo>
                  <a:lnTo>
                    <a:pt x="195" y="648"/>
                  </a:lnTo>
                  <a:lnTo>
                    <a:pt x="200" y="639"/>
                  </a:lnTo>
                  <a:lnTo>
                    <a:pt x="203" y="635"/>
                  </a:lnTo>
                  <a:lnTo>
                    <a:pt x="207" y="631"/>
                  </a:lnTo>
                  <a:lnTo>
                    <a:pt x="214" y="623"/>
                  </a:lnTo>
                  <a:lnTo>
                    <a:pt x="222" y="617"/>
                  </a:lnTo>
                  <a:lnTo>
                    <a:pt x="226" y="614"/>
                  </a:lnTo>
                  <a:lnTo>
                    <a:pt x="230" y="611"/>
                  </a:lnTo>
                  <a:lnTo>
                    <a:pt x="240" y="606"/>
                  </a:lnTo>
                  <a:lnTo>
                    <a:pt x="250" y="603"/>
                  </a:lnTo>
                  <a:lnTo>
                    <a:pt x="261" y="600"/>
                  </a:lnTo>
                  <a:lnTo>
                    <a:pt x="266" y="599"/>
                  </a:lnTo>
                  <a:lnTo>
                    <a:pt x="272" y="598"/>
                  </a:lnTo>
                  <a:lnTo>
                    <a:pt x="284" y="598"/>
                  </a:lnTo>
                  <a:lnTo>
                    <a:pt x="296" y="598"/>
                  </a:lnTo>
                  <a:lnTo>
                    <a:pt x="302" y="599"/>
                  </a:lnTo>
                  <a:lnTo>
                    <a:pt x="307" y="600"/>
                  </a:lnTo>
                  <a:lnTo>
                    <a:pt x="318" y="603"/>
                  </a:lnTo>
                  <a:lnTo>
                    <a:pt x="323" y="605"/>
                  </a:lnTo>
                  <a:lnTo>
                    <a:pt x="328" y="607"/>
                  </a:lnTo>
                  <a:lnTo>
                    <a:pt x="337" y="611"/>
                  </a:lnTo>
                  <a:lnTo>
                    <a:pt x="346" y="617"/>
                  </a:lnTo>
                  <a:lnTo>
                    <a:pt x="350" y="620"/>
                  </a:lnTo>
                  <a:lnTo>
                    <a:pt x="354" y="624"/>
                  </a:lnTo>
                  <a:lnTo>
                    <a:pt x="361" y="631"/>
                  </a:lnTo>
                  <a:lnTo>
                    <a:pt x="368" y="640"/>
                  </a:lnTo>
                  <a:lnTo>
                    <a:pt x="374" y="649"/>
                  </a:lnTo>
                  <a:lnTo>
                    <a:pt x="379" y="659"/>
                  </a:lnTo>
                  <a:lnTo>
                    <a:pt x="381" y="665"/>
                  </a:lnTo>
                  <a:lnTo>
                    <a:pt x="383" y="670"/>
                  </a:lnTo>
                  <a:lnTo>
                    <a:pt x="386" y="682"/>
                  </a:lnTo>
                  <a:lnTo>
                    <a:pt x="387" y="688"/>
                  </a:lnTo>
                  <a:lnTo>
                    <a:pt x="388" y="695"/>
                  </a:lnTo>
                  <a:lnTo>
                    <a:pt x="389" y="701"/>
                  </a:lnTo>
                  <a:lnTo>
                    <a:pt x="390" y="708"/>
                  </a:lnTo>
                  <a:lnTo>
                    <a:pt x="390" y="722"/>
                  </a:lnTo>
                  <a:lnTo>
                    <a:pt x="390" y="736"/>
                  </a:lnTo>
                  <a:lnTo>
                    <a:pt x="388" y="749"/>
                  </a:lnTo>
                  <a:lnTo>
                    <a:pt x="387" y="755"/>
                  </a:lnTo>
                  <a:lnTo>
                    <a:pt x="386" y="761"/>
                  </a:lnTo>
                  <a:lnTo>
                    <a:pt x="383" y="772"/>
                  </a:lnTo>
                  <a:lnTo>
                    <a:pt x="379" y="783"/>
                  </a:lnTo>
                  <a:lnTo>
                    <a:pt x="374" y="793"/>
                  </a:lnTo>
                  <a:lnTo>
                    <a:pt x="369" y="802"/>
                  </a:lnTo>
                  <a:lnTo>
                    <a:pt x="363" y="810"/>
                  </a:lnTo>
                  <a:lnTo>
                    <a:pt x="355" y="817"/>
                  </a:lnTo>
                  <a:lnTo>
                    <a:pt x="347" y="823"/>
                  </a:lnTo>
                  <a:lnTo>
                    <a:pt x="339" y="829"/>
                  </a:lnTo>
                  <a:lnTo>
                    <a:pt x="334" y="831"/>
                  </a:lnTo>
                  <a:lnTo>
                    <a:pt x="329" y="833"/>
                  </a:lnTo>
                  <a:lnTo>
                    <a:pt x="319" y="837"/>
                  </a:lnTo>
                  <a:lnTo>
                    <a:pt x="314" y="838"/>
                  </a:lnTo>
                  <a:lnTo>
                    <a:pt x="308" y="840"/>
                  </a:lnTo>
                  <a:lnTo>
                    <a:pt x="303" y="840"/>
                  </a:lnTo>
                  <a:lnTo>
                    <a:pt x="297" y="841"/>
                  </a:lnTo>
                  <a:lnTo>
                    <a:pt x="284" y="842"/>
                  </a:lnTo>
                  <a:close/>
                  <a:moveTo>
                    <a:pt x="284" y="809"/>
                  </a:moveTo>
                  <a:lnTo>
                    <a:pt x="291" y="809"/>
                  </a:lnTo>
                  <a:lnTo>
                    <a:pt x="298" y="808"/>
                  </a:lnTo>
                  <a:lnTo>
                    <a:pt x="304" y="806"/>
                  </a:lnTo>
                  <a:lnTo>
                    <a:pt x="310" y="803"/>
                  </a:lnTo>
                  <a:lnTo>
                    <a:pt x="316" y="800"/>
                  </a:lnTo>
                  <a:lnTo>
                    <a:pt x="321" y="796"/>
                  </a:lnTo>
                  <a:lnTo>
                    <a:pt x="326" y="791"/>
                  </a:lnTo>
                  <a:lnTo>
                    <a:pt x="330" y="786"/>
                  </a:lnTo>
                  <a:lnTo>
                    <a:pt x="334" y="780"/>
                  </a:lnTo>
                  <a:lnTo>
                    <a:pt x="338" y="773"/>
                  </a:lnTo>
                  <a:lnTo>
                    <a:pt x="341" y="766"/>
                  </a:lnTo>
                  <a:lnTo>
                    <a:pt x="343" y="758"/>
                  </a:lnTo>
                  <a:lnTo>
                    <a:pt x="345" y="750"/>
                  </a:lnTo>
                  <a:lnTo>
                    <a:pt x="346" y="741"/>
                  </a:lnTo>
                  <a:lnTo>
                    <a:pt x="347" y="736"/>
                  </a:lnTo>
                  <a:lnTo>
                    <a:pt x="347" y="731"/>
                  </a:lnTo>
                  <a:lnTo>
                    <a:pt x="348" y="721"/>
                  </a:lnTo>
                  <a:lnTo>
                    <a:pt x="347" y="711"/>
                  </a:lnTo>
                  <a:lnTo>
                    <a:pt x="346" y="702"/>
                  </a:lnTo>
                  <a:lnTo>
                    <a:pt x="346" y="697"/>
                  </a:lnTo>
                  <a:lnTo>
                    <a:pt x="345" y="693"/>
                  </a:lnTo>
                  <a:lnTo>
                    <a:pt x="343" y="684"/>
                  </a:lnTo>
                  <a:lnTo>
                    <a:pt x="341" y="676"/>
                  </a:lnTo>
                  <a:lnTo>
                    <a:pt x="338" y="669"/>
                  </a:lnTo>
                  <a:lnTo>
                    <a:pt x="334" y="662"/>
                  </a:lnTo>
                  <a:lnTo>
                    <a:pt x="330" y="655"/>
                  </a:lnTo>
                  <a:lnTo>
                    <a:pt x="326" y="650"/>
                  </a:lnTo>
                  <a:lnTo>
                    <a:pt x="321" y="645"/>
                  </a:lnTo>
                  <a:lnTo>
                    <a:pt x="316" y="640"/>
                  </a:lnTo>
                  <a:lnTo>
                    <a:pt x="311" y="637"/>
                  </a:lnTo>
                  <a:lnTo>
                    <a:pt x="305" y="634"/>
                  </a:lnTo>
                  <a:lnTo>
                    <a:pt x="298" y="632"/>
                  </a:lnTo>
                  <a:lnTo>
                    <a:pt x="291" y="631"/>
                  </a:lnTo>
                  <a:lnTo>
                    <a:pt x="284" y="630"/>
                  </a:lnTo>
                  <a:lnTo>
                    <a:pt x="277" y="631"/>
                  </a:lnTo>
                  <a:lnTo>
                    <a:pt x="271" y="632"/>
                  </a:lnTo>
                  <a:lnTo>
                    <a:pt x="264" y="634"/>
                  </a:lnTo>
                  <a:lnTo>
                    <a:pt x="258" y="637"/>
                  </a:lnTo>
                  <a:lnTo>
                    <a:pt x="253" y="640"/>
                  </a:lnTo>
                  <a:lnTo>
                    <a:pt x="247" y="644"/>
                  </a:lnTo>
                  <a:lnTo>
                    <a:pt x="243" y="649"/>
                  </a:lnTo>
                  <a:lnTo>
                    <a:pt x="238" y="655"/>
                  </a:lnTo>
                  <a:lnTo>
                    <a:pt x="234" y="661"/>
                  </a:lnTo>
                  <a:lnTo>
                    <a:pt x="231" y="668"/>
                  </a:lnTo>
                  <a:lnTo>
                    <a:pt x="228" y="675"/>
                  </a:lnTo>
                  <a:lnTo>
                    <a:pt x="226" y="683"/>
                  </a:lnTo>
                  <a:lnTo>
                    <a:pt x="224" y="692"/>
                  </a:lnTo>
                  <a:lnTo>
                    <a:pt x="222" y="700"/>
                  </a:lnTo>
                  <a:lnTo>
                    <a:pt x="221" y="710"/>
                  </a:lnTo>
                  <a:lnTo>
                    <a:pt x="221" y="720"/>
                  </a:lnTo>
                  <a:lnTo>
                    <a:pt x="221" y="730"/>
                  </a:lnTo>
                  <a:lnTo>
                    <a:pt x="222" y="739"/>
                  </a:lnTo>
                  <a:lnTo>
                    <a:pt x="224" y="748"/>
                  </a:lnTo>
                  <a:lnTo>
                    <a:pt x="226" y="757"/>
                  </a:lnTo>
                  <a:lnTo>
                    <a:pt x="228" y="765"/>
                  </a:lnTo>
                  <a:lnTo>
                    <a:pt x="231" y="772"/>
                  </a:lnTo>
                  <a:lnTo>
                    <a:pt x="234" y="779"/>
                  </a:lnTo>
                  <a:lnTo>
                    <a:pt x="238" y="785"/>
                  </a:lnTo>
                  <a:lnTo>
                    <a:pt x="243" y="790"/>
                  </a:lnTo>
                  <a:lnTo>
                    <a:pt x="247" y="795"/>
                  </a:lnTo>
                  <a:lnTo>
                    <a:pt x="253" y="799"/>
                  </a:lnTo>
                  <a:lnTo>
                    <a:pt x="258" y="803"/>
                  </a:lnTo>
                  <a:lnTo>
                    <a:pt x="264" y="806"/>
                  </a:lnTo>
                  <a:lnTo>
                    <a:pt x="271" y="808"/>
                  </a:lnTo>
                  <a:lnTo>
                    <a:pt x="277" y="809"/>
                  </a:lnTo>
                  <a:lnTo>
                    <a:pt x="284" y="809"/>
                  </a:lnTo>
                  <a:close/>
                  <a:moveTo>
                    <a:pt x="583" y="638"/>
                  </a:moveTo>
                  <a:lnTo>
                    <a:pt x="573" y="638"/>
                  </a:lnTo>
                  <a:lnTo>
                    <a:pt x="563" y="639"/>
                  </a:lnTo>
                  <a:lnTo>
                    <a:pt x="553" y="641"/>
                  </a:lnTo>
                  <a:lnTo>
                    <a:pt x="544" y="643"/>
                  </a:lnTo>
                  <a:lnTo>
                    <a:pt x="535" y="645"/>
                  </a:lnTo>
                  <a:lnTo>
                    <a:pt x="526" y="648"/>
                  </a:lnTo>
                  <a:lnTo>
                    <a:pt x="518" y="652"/>
                  </a:lnTo>
                  <a:lnTo>
                    <a:pt x="510" y="656"/>
                  </a:lnTo>
                  <a:lnTo>
                    <a:pt x="510" y="836"/>
                  </a:lnTo>
                  <a:lnTo>
                    <a:pt x="468" y="836"/>
                  </a:lnTo>
                  <a:lnTo>
                    <a:pt x="468" y="606"/>
                  </a:lnTo>
                  <a:lnTo>
                    <a:pt x="508" y="598"/>
                  </a:lnTo>
                  <a:lnTo>
                    <a:pt x="508" y="633"/>
                  </a:lnTo>
                  <a:lnTo>
                    <a:pt x="511" y="629"/>
                  </a:lnTo>
                  <a:lnTo>
                    <a:pt x="515" y="624"/>
                  </a:lnTo>
                  <a:lnTo>
                    <a:pt x="519" y="621"/>
                  </a:lnTo>
                  <a:lnTo>
                    <a:pt x="523" y="617"/>
                  </a:lnTo>
                  <a:lnTo>
                    <a:pt x="527" y="614"/>
                  </a:lnTo>
                  <a:lnTo>
                    <a:pt x="531" y="611"/>
                  </a:lnTo>
                  <a:lnTo>
                    <a:pt x="536" y="609"/>
                  </a:lnTo>
                  <a:lnTo>
                    <a:pt x="541" y="606"/>
                  </a:lnTo>
                  <a:lnTo>
                    <a:pt x="546" y="604"/>
                  </a:lnTo>
                  <a:lnTo>
                    <a:pt x="551" y="603"/>
                  </a:lnTo>
                  <a:lnTo>
                    <a:pt x="556" y="601"/>
                  </a:lnTo>
                  <a:lnTo>
                    <a:pt x="562" y="600"/>
                  </a:lnTo>
                  <a:lnTo>
                    <a:pt x="573" y="599"/>
                  </a:lnTo>
                  <a:lnTo>
                    <a:pt x="585" y="598"/>
                  </a:lnTo>
                  <a:lnTo>
                    <a:pt x="583" y="638"/>
                  </a:lnTo>
                  <a:close/>
                  <a:moveTo>
                    <a:pt x="747" y="781"/>
                  </a:moveTo>
                  <a:lnTo>
                    <a:pt x="757" y="786"/>
                  </a:lnTo>
                  <a:lnTo>
                    <a:pt x="768" y="791"/>
                  </a:lnTo>
                  <a:lnTo>
                    <a:pt x="778" y="796"/>
                  </a:lnTo>
                  <a:lnTo>
                    <a:pt x="788" y="799"/>
                  </a:lnTo>
                  <a:lnTo>
                    <a:pt x="799" y="802"/>
                  </a:lnTo>
                  <a:lnTo>
                    <a:pt x="808" y="804"/>
                  </a:lnTo>
                  <a:lnTo>
                    <a:pt x="818" y="806"/>
                  </a:lnTo>
                  <a:lnTo>
                    <a:pt x="828" y="806"/>
                  </a:lnTo>
                  <a:lnTo>
                    <a:pt x="836" y="806"/>
                  </a:lnTo>
                  <a:lnTo>
                    <a:pt x="843" y="805"/>
                  </a:lnTo>
                  <a:lnTo>
                    <a:pt x="850" y="804"/>
                  </a:lnTo>
                  <a:lnTo>
                    <a:pt x="856" y="803"/>
                  </a:lnTo>
                  <a:lnTo>
                    <a:pt x="862" y="801"/>
                  </a:lnTo>
                  <a:lnTo>
                    <a:pt x="868" y="799"/>
                  </a:lnTo>
                  <a:lnTo>
                    <a:pt x="873" y="796"/>
                  </a:lnTo>
                  <a:lnTo>
                    <a:pt x="877" y="793"/>
                  </a:lnTo>
                  <a:lnTo>
                    <a:pt x="882" y="790"/>
                  </a:lnTo>
                  <a:lnTo>
                    <a:pt x="885" y="786"/>
                  </a:lnTo>
                  <a:lnTo>
                    <a:pt x="888" y="782"/>
                  </a:lnTo>
                  <a:lnTo>
                    <a:pt x="891" y="777"/>
                  </a:lnTo>
                  <a:lnTo>
                    <a:pt x="893" y="772"/>
                  </a:lnTo>
                  <a:lnTo>
                    <a:pt x="894" y="767"/>
                  </a:lnTo>
                  <a:lnTo>
                    <a:pt x="895" y="762"/>
                  </a:lnTo>
                  <a:lnTo>
                    <a:pt x="895" y="756"/>
                  </a:lnTo>
                  <a:lnTo>
                    <a:pt x="895" y="749"/>
                  </a:lnTo>
                  <a:lnTo>
                    <a:pt x="894" y="742"/>
                  </a:lnTo>
                  <a:lnTo>
                    <a:pt x="892" y="737"/>
                  </a:lnTo>
                  <a:lnTo>
                    <a:pt x="889" y="731"/>
                  </a:lnTo>
                  <a:lnTo>
                    <a:pt x="886" y="726"/>
                  </a:lnTo>
                  <a:lnTo>
                    <a:pt x="882" y="721"/>
                  </a:lnTo>
                  <a:lnTo>
                    <a:pt x="877" y="717"/>
                  </a:lnTo>
                  <a:lnTo>
                    <a:pt x="872" y="712"/>
                  </a:lnTo>
                  <a:lnTo>
                    <a:pt x="861" y="705"/>
                  </a:lnTo>
                  <a:lnTo>
                    <a:pt x="848" y="698"/>
                  </a:lnTo>
                  <a:lnTo>
                    <a:pt x="821" y="684"/>
                  </a:lnTo>
                  <a:lnTo>
                    <a:pt x="807" y="677"/>
                  </a:lnTo>
                  <a:lnTo>
                    <a:pt x="794" y="669"/>
                  </a:lnTo>
                  <a:lnTo>
                    <a:pt x="780" y="661"/>
                  </a:lnTo>
                  <a:lnTo>
                    <a:pt x="774" y="656"/>
                  </a:lnTo>
                  <a:lnTo>
                    <a:pt x="769" y="651"/>
                  </a:lnTo>
                  <a:lnTo>
                    <a:pt x="764" y="646"/>
                  </a:lnTo>
                  <a:lnTo>
                    <a:pt x="760" y="640"/>
                  </a:lnTo>
                  <a:lnTo>
                    <a:pt x="756" y="634"/>
                  </a:lnTo>
                  <a:lnTo>
                    <a:pt x="752" y="627"/>
                  </a:lnTo>
                  <a:lnTo>
                    <a:pt x="749" y="620"/>
                  </a:lnTo>
                  <a:lnTo>
                    <a:pt x="747" y="612"/>
                  </a:lnTo>
                  <a:lnTo>
                    <a:pt x="746" y="603"/>
                  </a:lnTo>
                  <a:lnTo>
                    <a:pt x="746" y="594"/>
                  </a:lnTo>
                  <a:lnTo>
                    <a:pt x="746" y="584"/>
                  </a:lnTo>
                  <a:lnTo>
                    <a:pt x="747" y="580"/>
                  </a:lnTo>
                  <a:lnTo>
                    <a:pt x="748" y="575"/>
                  </a:lnTo>
                  <a:lnTo>
                    <a:pt x="750" y="566"/>
                  </a:lnTo>
                  <a:lnTo>
                    <a:pt x="752" y="562"/>
                  </a:lnTo>
                  <a:lnTo>
                    <a:pt x="754" y="558"/>
                  </a:lnTo>
                  <a:lnTo>
                    <a:pt x="758" y="551"/>
                  </a:lnTo>
                  <a:lnTo>
                    <a:pt x="763" y="544"/>
                  </a:lnTo>
                  <a:lnTo>
                    <a:pt x="766" y="541"/>
                  </a:lnTo>
                  <a:lnTo>
                    <a:pt x="769" y="538"/>
                  </a:lnTo>
                  <a:lnTo>
                    <a:pt x="772" y="535"/>
                  </a:lnTo>
                  <a:lnTo>
                    <a:pt x="776" y="532"/>
                  </a:lnTo>
                  <a:lnTo>
                    <a:pt x="783" y="527"/>
                  </a:lnTo>
                  <a:lnTo>
                    <a:pt x="791" y="523"/>
                  </a:lnTo>
                  <a:lnTo>
                    <a:pt x="801" y="519"/>
                  </a:lnTo>
                  <a:lnTo>
                    <a:pt x="810" y="516"/>
                  </a:lnTo>
                  <a:lnTo>
                    <a:pt x="815" y="515"/>
                  </a:lnTo>
                  <a:lnTo>
                    <a:pt x="819" y="514"/>
                  </a:lnTo>
                  <a:lnTo>
                    <a:pt x="830" y="512"/>
                  </a:lnTo>
                  <a:lnTo>
                    <a:pt x="840" y="511"/>
                  </a:lnTo>
                  <a:lnTo>
                    <a:pt x="851" y="511"/>
                  </a:lnTo>
                  <a:lnTo>
                    <a:pt x="862" y="511"/>
                  </a:lnTo>
                  <a:lnTo>
                    <a:pt x="872" y="512"/>
                  </a:lnTo>
                  <a:lnTo>
                    <a:pt x="883" y="513"/>
                  </a:lnTo>
                  <a:lnTo>
                    <a:pt x="893" y="515"/>
                  </a:lnTo>
                  <a:lnTo>
                    <a:pt x="902" y="518"/>
                  </a:lnTo>
                  <a:lnTo>
                    <a:pt x="911" y="521"/>
                  </a:lnTo>
                  <a:lnTo>
                    <a:pt x="920" y="524"/>
                  </a:lnTo>
                  <a:lnTo>
                    <a:pt x="927" y="527"/>
                  </a:lnTo>
                  <a:lnTo>
                    <a:pt x="918" y="561"/>
                  </a:lnTo>
                  <a:lnTo>
                    <a:pt x="910" y="558"/>
                  </a:lnTo>
                  <a:lnTo>
                    <a:pt x="902" y="555"/>
                  </a:lnTo>
                  <a:lnTo>
                    <a:pt x="885" y="550"/>
                  </a:lnTo>
                  <a:lnTo>
                    <a:pt x="868" y="547"/>
                  </a:lnTo>
                  <a:lnTo>
                    <a:pt x="859" y="546"/>
                  </a:lnTo>
                  <a:lnTo>
                    <a:pt x="851" y="546"/>
                  </a:lnTo>
                  <a:lnTo>
                    <a:pt x="839" y="547"/>
                  </a:lnTo>
                  <a:lnTo>
                    <a:pt x="827" y="549"/>
                  </a:lnTo>
                  <a:lnTo>
                    <a:pt x="822" y="550"/>
                  </a:lnTo>
                  <a:lnTo>
                    <a:pt x="816" y="552"/>
                  </a:lnTo>
                  <a:lnTo>
                    <a:pt x="812" y="554"/>
                  </a:lnTo>
                  <a:lnTo>
                    <a:pt x="807" y="557"/>
                  </a:lnTo>
                  <a:lnTo>
                    <a:pt x="803" y="560"/>
                  </a:lnTo>
                  <a:lnTo>
                    <a:pt x="800" y="563"/>
                  </a:lnTo>
                  <a:lnTo>
                    <a:pt x="797" y="567"/>
                  </a:lnTo>
                  <a:lnTo>
                    <a:pt x="794" y="571"/>
                  </a:lnTo>
                  <a:lnTo>
                    <a:pt x="791" y="575"/>
                  </a:lnTo>
                  <a:lnTo>
                    <a:pt x="790" y="580"/>
                  </a:lnTo>
                  <a:lnTo>
                    <a:pt x="789" y="585"/>
                  </a:lnTo>
                  <a:lnTo>
                    <a:pt x="789" y="590"/>
                  </a:lnTo>
                  <a:lnTo>
                    <a:pt x="789" y="597"/>
                  </a:lnTo>
                  <a:lnTo>
                    <a:pt x="790" y="602"/>
                  </a:lnTo>
                  <a:lnTo>
                    <a:pt x="793" y="608"/>
                  </a:lnTo>
                  <a:lnTo>
                    <a:pt x="796" y="613"/>
                  </a:lnTo>
                  <a:lnTo>
                    <a:pt x="799" y="618"/>
                  </a:lnTo>
                  <a:lnTo>
                    <a:pt x="803" y="622"/>
                  </a:lnTo>
                  <a:lnTo>
                    <a:pt x="808" y="626"/>
                  </a:lnTo>
                  <a:lnTo>
                    <a:pt x="813" y="630"/>
                  </a:lnTo>
                  <a:lnTo>
                    <a:pt x="824" y="637"/>
                  </a:lnTo>
                  <a:lnTo>
                    <a:pt x="836" y="644"/>
                  </a:lnTo>
                  <a:lnTo>
                    <a:pt x="863" y="658"/>
                  </a:lnTo>
                  <a:lnTo>
                    <a:pt x="877" y="665"/>
                  </a:lnTo>
                  <a:lnTo>
                    <a:pt x="884" y="669"/>
                  </a:lnTo>
                  <a:lnTo>
                    <a:pt x="891" y="673"/>
                  </a:lnTo>
                  <a:lnTo>
                    <a:pt x="897" y="677"/>
                  </a:lnTo>
                  <a:lnTo>
                    <a:pt x="903" y="682"/>
                  </a:lnTo>
                  <a:lnTo>
                    <a:pt x="909" y="687"/>
                  </a:lnTo>
                  <a:lnTo>
                    <a:pt x="914" y="692"/>
                  </a:lnTo>
                  <a:lnTo>
                    <a:pt x="919" y="698"/>
                  </a:lnTo>
                  <a:lnTo>
                    <a:pt x="924" y="704"/>
                  </a:lnTo>
                  <a:lnTo>
                    <a:pt x="928" y="710"/>
                  </a:lnTo>
                  <a:lnTo>
                    <a:pt x="931" y="717"/>
                  </a:lnTo>
                  <a:lnTo>
                    <a:pt x="934" y="725"/>
                  </a:lnTo>
                  <a:lnTo>
                    <a:pt x="936" y="733"/>
                  </a:lnTo>
                  <a:lnTo>
                    <a:pt x="937" y="742"/>
                  </a:lnTo>
                  <a:lnTo>
                    <a:pt x="937" y="752"/>
                  </a:lnTo>
                  <a:lnTo>
                    <a:pt x="937" y="762"/>
                  </a:lnTo>
                  <a:lnTo>
                    <a:pt x="935" y="771"/>
                  </a:lnTo>
                  <a:lnTo>
                    <a:pt x="933" y="781"/>
                  </a:lnTo>
                  <a:lnTo>
                    <a:pt x="930" y="789"/>
                  </a:lnTo>
                  <a:lnTo>
                    <a:pt x="925" y="797"/>
                  </a:lnTo>
                  <a:lnTo>
                    <a:pt x="920" y="805"/>
                  </a:lnTo>
                  <a:lnTo>
                    <a:pt x="917" y="808"/>
                  </a:lnTo>
                  <a:lnTo>
                    <a:pt x="914" y="811"/>
                  </a:lnTo>
                  <a:lnTo>
                    <a:pt x="911" y="814"/>
                  </a:lnTo>
                  <a:lnTo>
                    <a:pt x="908" y="818"/>
                  </a:lnTo>
                  <a:lnTo>
                    <a:pt x="904" y="820"/>
                  </a:lnTo>
                  <a:lnTo>
                    <a:pt x="900" y="823"/>
                  </a:lnTo>
                  <a:lnTo>
                    <a:pt x="892" y="828"/>
                  </a:lnTo>
                  <a:lnTo>
                    <a:pt x="883" y="832"/>
                  </a:lnTo>
                  <a:lnTo>
                    <a:pt x="873" y="836"/>
                  </a:lnTo>
                  <a:lnTo>
                    <a:pt x="863" y="838"/>
                  </a:lnTo>
                  <a:lnTo>
                    <a:pt x="852" y="840"/>
                  </a:lnTo>
                  <a:lnTo>
                    <a:pt x="840" y="841"/>
                  </a:lnTo>
                  <a:lnTo>
                    <a:pt x="828" y="842"/>
                  </a:lnTo>
                  <a:lnTo>
                    <a:pt x="814" y="841"/>
                  </a:lnTo>
                  <a:lnTo>
                    <a:pt x="808" y="841"/>
                  </a:lnTo>
                  <a:lnTo>
                    <a:pt x="801" y="840"/>
                  </a:lnTo>
                  <a:lnTo>
                    <a:pt x="788" y="838"/>
                  </a:lnTo>
                  <a:lnTo>
                    <a:pt x="776" y="834"/>
                  </a:lnTo>
                  <a:lnTo>
                    <a:pt x="766" y="831"/>
                  </a:lnTo>
                  <a:lnTo>
                    <a:pt x="755" y="826"/>
                  </a:lnTo>
                  <a:lnTo>
                    <a:pt x="746" y="821"/>
                  </a:lnTo>
                  <a:lnTo>
                    <a:pt x="738" y="816"/>
                  </a:lnTo>
                  <a:lnTo>
                    <a:pt x="747" y="781"/>
                  </a:lnTo>
                  <a:close/>
                  <a:moveTo>
                    <a:pt x="1109" y="634"/>
                  </a:moveTo>
                  <a:lnTo>
                    <a:pt x="1101" y="635"/>
                  </a:lnTo>
                  <a:lnTo>
                    <a:pt x="1094" y="636"/>
                  </a:lnTo>
                  <a:lnTo>
                    <a:pt x="1086" y="638"/>
                  </a:lnTo>
                  <a:lnTo>
                    <a:pt x="1079" y="640"/>
                  </a:lnTo>
                  <a:lnTo>
                    <a:pt x="1064" y="646"/>
                  </a:lnTo>
                  <a:lnTo>
                    <a:pt x="1051" y="652"/>
                  </a:lnTo>
                  <a:lnTo>
                    <a:pt x="1051" y="836"/>
                  </a:lnTo>
                  <a:lnTo>
                    <a:pt x="1009" y="836"/>
                  </a:lnTo>
                  <a:lnTo>
                    <a:pt x="1009" y="606"/>
                  </a:lnTo>
                  <a:lnTo>
                    <a:pt x="1048" y="598"/>
                  </a:lnTo>
                  <a:lnTo>
                    <a:pt x="1048" y="627"/>
                  </a:lnTo>
                  <a:lnTo>
                    <a:pt x="1056" y="621"/>
                  </a:lnTo>
                  <a:lnTo>
                    <a:pt x="1065" y="615"/>
                  </a:lnTo>
                  <a:lnTo>
                    <a:pt x="1073" y="610"/>
                  </a:lnTo>
                  <a:lnTo>
                    <a:pt x="1082" y="606"/>
                  </a:lnTo>
                  <a:lnTo>
                    <a:pt x="1091" y="603"/>
                  </a:lnTo>
                  <a:lnTo>
                    <a:pt x="1100" y="600"/>
                  </a:lnTo>
                  <a:lnTo>
                    <a:pt x="1110" y="599"/>
                  </a:lnTo>
                  <a:lnTo>
                    <a:pt x="1119" y="598"/>
                  </a:lnTo>
                  <a:lnTo>
                    <a:pt x="1127" y="598"/>
                  </a:lnTo>
                  <a:lnTo>
                    <a:pt x="1135" y="599"/>
                  </a:lnTo>
                  <a:lnTo>
                    <a:pt x="1142" y="600"/>
                  </a:lnTo>
                  <a:lnTo>
                    <a:pt x="1149" y="602"/>
                  </a:lnTo>
                  <a:lnTo>
                    <a:pt x="1155" y="605"/>
                  </a:lnTo>
                  <a:lnTo>
                    <a:pt x="1161" y="608"/>
                  </a:lnTo>
                  <a:lnTo>
                    <a:pt x="1166" y="612"/>
                  </a:lnTo>
                  <a:lnTo>
                    <a:pt x="1169" y="615"/>
                  </a:lnTo>
                  <a:lnTo>
                    <a:pt x="1171" y="617"/>
                  </a:lnTo>
                  <a:lnTo>
                    <a:pt x="1175" y="623"/>
                  </a:lnTo>
                  <a:lnTo>
                    <a:pt x="1178" y="629"/>
                  </a:lnTo>
                  <a:lnTo>
                    <a:pt x="1187" y="623"/>
                  </a:lnTo>
                  <a:lnTo>
                    <a:pt x="1196" y="617"/>
                  </a:lnTo>
                  <a:lnTo>
                    <a:pt x="1206" y="611"/>
                  </a:lnTo>
                  <a:lnTo>
                    <a:pt x="1211" y="609"/>
                  </a:lnTo>
                  <a:lnTo>
                    <a:pt x="1216" y="607"/>
                  </a:lnTo>
                  <a:lnTo>
                    <a:pt x="1221" y="605"/>
                  </a:lnTo>
                  <a:lnTo>
                    <a:pt x="1226" y="603"/>
                  </a:lnTo>
                  <a:lnTo>
                    <a:pt x="1236" y="600"/>
                  </a:lnTo>
                  <a:lnTo>
                    <a:pt x="1247" y="598"/>
                  </a:lnTo>
                  <a:lnTo>
                    <a:pt x="1253" y="598"/>
                  </a:lnTo>
                  <a:lnTo>
                    <a:pt x="1258" y="598"/>
                  </a:lnTo>
                  <a:lnTo>
                    <a:pt x="1265" y="598"/>
                  </a:lnTo>
                  <a:lnTo>
                    <a:pt x="1271" y="599"/>
                  </a:lnTo>
                  <a:lnTo>
                    <a:pt x="1277" y="600"/>
                  </a:lnTo>
                  <a:lnTo>
                    <a:pt x="1283" y="602"/>
                  </a:lnTo>
                  <a:lnTo>
                    <a:pt x="1288" y="604"/>
                  </a:lnTo>
                  <a:lnTo>
                    <a:pt x="1293" y="607"/>
                  </a:lnTo>
                  <a:lnTo>
                    <a:pt x="1298" y="610"/>
                  </a:lnTo>
                  <a:lnTo>
                    <a:pt x="1302" y="614"/>
                  </a:lnTo>
                  <a:lnTo>
                    <a:pt x="1305" y="618"/>
                  </a:lnTo>
                  <a:lnTo>
                    <a:pt x="1309" y="623"/>
                  </a:lnTo>
                  <a:lnTo>
                    <a:pt x="1311" y="629"/>
                  </a:lnTo>
                  <a:lnTo>
                    <a:pt x="1314" y="635"/>
                  </a:lnTo>
                  <a:lnTo>
                    <a:pt x="1316" y="642"/>
                  </a:lnTo>
                  <a:lnTo>
                    <a:pt x="1317" y="649"/>
                  </a:lnTo>
                  <a:lnTo>
                    <a:pt x="1318" y="657"/>
                  </a:lnTo>
                  <a:lnTo>
                    <a:pt x="1319" y="665"/>
                  </a:lnTo>
                  <a:lnTo>
                    <a:pt x="1319" y="836"/>
                  </a:lnTo>
                  <a:lnTo>
                    <a:pt x="1278" y="836"/>
                  </a:lnTo>
                  <a:lnTo>
                    <a:pt x="1278" y="685"/>
                  </a:lnTo>
                  <a:lnTo>
                    <a:pt x="1278" y="673"/>
                  </a:lnTo>
                  <a:lnTo>
                    <a:pt x="1277" y="663"/>
                  </a:lnTo>
                  <a:lnTo>
                    <a:pt x="1275" y="655"/>
                  </a:lnTo>
                  <a:lnTo>
                    <a:pt x="1272" y="647"/>
                  </a:lnTo>
                  <a:lnTo>
                    <a:pt x="1270" y="644"/>
                  </a:lnTo>
                  <a:lnTo>
                    <a:pt x="1268" y="642"/>
                  </a:lnTo>
                  <a:lnTo>
                    <a:pt x="1265" y="640"/>
                  </a:lnTo>
                  <a:lnTo>
                    <a:pt x="1262" y="638"/>
                  </a:lnTo>
                  <a:lnTo>
                    <a:pt x="1258" y="636"/>
                  </a:lnTo>
                  <a:lnTo>
                    <a:pt x="1254" y="635"/>
                  </a:lnTo>
                  <a:lnTo>
                    <a:pt x="1249" y="635"/>
                  </a:lnTo>
                  <a:lnTo>
                    <a:pt x="1244" y="634"/>
                  </a:lnTo>
                  <a:lnTo>
                    <a:pt x="1238" y="634"/>
                  </a:lnTo>
                  <a:lnTo>
                    <a:pt x="1233" y="635"/>
                  </a:lnTo>
                  <a:lnTo>
                    <a:pt x="1226" y="636"/>
                  </a:lnTo>
                  <a:lnTo>
                    <a:pt x="1220" y="638"/>
                  </a:lnTo>
                  <a:lnTo>
                    <a:pt x="1214" y="640"/>
                  </a:lnTo>
                  <a:lnTo>
                    <a:pt x="1208" y="642"/>
                  </a:lnTo>
                  <a:lnTo>
                    <a:pt x="1202" y="645"/>
                  </a:lnTo>
                  <a:lnTo>
                    <a:pt x="1196" y="648"/>
                  </a:lnTo>
                  <a:lnTo>
                    <a:pt x="1184" y="655"/>
                  </a:lnTo>
                  <a:lnTo>
                    <a:pt x="1184" y="659"/>
                  </a:lnTo>
                  <a:lnTo>
                    <a:pt x="1184" y="664"/>
                  </a:lnTo>
                  <a:lnTo>
                    <a:pt x="1185" y="674"/>
                  </a:lnTo>
                  <a:lnTo>
                    <a:pt x="1185" y="836"/>
                  </a:lnTo>
                  <a:lnTo>
                    <a:pt x="1143" y="836"/>
                  </a:lnTo>
                  <a:lnTo>
                    <a:pt x="1143" y="685"/>
                  </a:lnTo>
                  <a:lnTo>
                    <a:pt x="1143" y="673"/>
                  </a:lnTo>
                  <a:lnTo>
                    <a:pt x="1142" y="663"/>
                  </a:lnTo>
                  <a:lnTo>
                    <a:pt x="1141" y="655"/>
                  </a:lnTo>
                  <a:lnTo>
                    <a:pt x="1139" y="651"/>
                  </a:lnTo>
                  <a:lnTo>
                    <a:pt x="1138" y="647"/>
                  </a:lnTo>
                  <a:lnTo>
                    <a:pt x="1136" y="644"/>
                  </a:lnTo>
                  <a:lnTo>
                    <a:pt x="1133" y="642"/>
                  </a:lnTo>
                  <a:lnTo>
                    <a:pt x="1131" y="640"/>
                  </a:lnTo>
                  <a:lnTo>
                    <a:pt x="1127" y="638"/>
                  </a:lnTo>
                  <a:lnTo>
                    <a:pt x="1124" y="636"/>
                  </a:lnTo>
                  <a:lnTo>
                    <a:pt x="1119" y="635"/>
                  </a:lnTo>
                  <a:lnTo>
                    <a:pt x="1115" y="635"/>
                  </a:lnTo>
                  <a:lnTo>
                    <a:pt x="1109" y="634"/>
                  </a:lnTo>
                  <a:close/>
                  <a:moveTo>
                    <a:pt x="1601" y="834"/>
                  </a:moveTo>
                  <a:lnTo>
                    <a:pt x="1596" y="837"/>
                  </a:lnTo>
                  <a:lnTo>
                    <a:pt x="1591" y="839"/>
                  </a:lnTo>
                  <a:lnTo>
                    <a:pt x="1588" y="839"/>
                  </a:lnTo>
                  <a:lnTo>
                    <a:pt x="1584" y="840"/>
                  </a:lnTo>
                  <a:lnTo>
                    <a:pt x="1581" y="840"/>
                  </a:lnTo>
                  <a:lnTo>
                    <a:pt x="1577" y="839"/>
                  </a:lnTo>
                  <a:lnTo>
                    <a:pt x="1572" y="840"/>
                  </a:lnTo>
                  <a:lnTo>
                    <a:pt x="1567" y="840"/>
                  </a:lnTo>
                  <a:lnTo>
                    <a:pt x="1562" y="839"/>
                  </a:lnTo>
                  <a:lnTo>
                    <a:pt x="1557" y="838"/>
                  </a:lnTo>
                  <a:lnTo>
                    <a:pt x="1553" y="836"/>
                  </a:lnTo>
                  <a:lnTo>
                    <a:pt x="1548" y="834"/>
                  </a:lnTo>
                  <a:lnTo>
                    <a:pt x="1544" y="832"/>
                  </a:lnTo>
                  <a:lnTo>
                    <a:pt x="1540" y="829"/>
                  </a:lnTo>
                  <a:lnTo>
                    <a:pt x="1537" y="826"/>
                  </a:lnTo>
                  <a:lnTo>
                    <a:pt x="1534" y="822"/>
                  </a:lnTo>
                  <a:lnTo>
                    <a:pt x="1531" y="818"/>
                  </a:lnTo>
                  <a:lnTo>
                    <a:pt x="1528" y="813"/>
                  </a:lnTo>
                  <a:lnTo>
                    <a:pt x="1520" y="819"/>
                  </a:lnTo>
                  <a:lnTo>
                    <a:pt x="1511" y="825"/>
                  </a:lnTo>
                  <a:lnTo>
                    <a:pt x="1506" y="827"/>
                  </a:lnTo>
                  <a:lnTo>
                    <a:pt x="1501" y="829"/>
                  </a:lnTo>
                  <a:lnTo>
                    <a:pt x="1492" y="833"/>
                  </a:lnTo>
                  <a:lnTo>
                    <a:pt x="1482" y="836"/>
                  </a:lnTo>
                  <a:lnTo>
                    <a:pt x="1472" y="838"/>
                  </a:lnTo>
                  <a:lnTo>
                    <a:pt x="1462" y="840"/>
                  </a:lnTo>
                  <a:lnTo>
                    <a:pt x="1453" y="840"/>
                  </a:lnTo>
                  <a:lnTo>
                    <a:pt x="1446" y="840"/>
                  </a:lnTo>
                  <a:lnTo>
                    <a:pt x="1439" y="839"/>
                  </a:lnTo>
                  <a:lnTo>
                    <a:pt x="1433" y="838"/>
                  </a:lnTo>
                  <a:lnTo>
                    <a:pt x="1427" y="836"/>
                  </a:lnTo>
                  <a:lnTo>
                    <a:pt x="1421" y="834"/>
                  </a:lnTo>
                  <a:lnTo>
                    <a:pt x="1416" y="831"/>
                  </a:lnTo>
                  <a:lnTo>
                    <a:pt x="1411" y="828"/>
                  </a:lnTo>
                  <a:lnTo>
                    <a:pt x="1406" y="825"/>
                  </a:lnTo>
                  <a:lnTo>
                    <a:pt x="1402" y="821"/>
                  </a:lnTo>
                  <a:lnTo>
                    <a:pt x="1400" y="818"/>
                  </a:lnTo>
                  <a:lnTo>
                    <a:pt x="1398" y="816"/>
                  </a:lnTo>
                  <a:lnTo>
                    <a:pt x="1395" y="811"/>
                  </a:lnTo>
                  <a:lnTo>
                    <a:pt x="1393" y="806"/>
                  </a:lnTo>
                  <a:lnTo>
                    <a:pt x="1390" y="801"/>
                  </a:lnTo>
                  <a:lnTo>
                    <a:pt x="1389" y="795"/>
                  </a:lnTo>
                  <a:lnTo>
                    <a:pt x="1388" y="788"/>
                  </a:lnTo>
                  <a:lnTo>
                    <a:pt x="1387" y="782"/>
                  </a:lnTo>
                  <a:lnTo>
                    <a:pt x="1388" y="777"/>
                  </a:lnTo>
                  <a:lnTo>
                    <a:pt x="1388" y="773"/>
                  </a:lnTo>
                  <a:lnTo>
                    <a:pt x="1389" y="766"/>
                  </a:lnTo>
                  <a:lnTo>
                    <a:pt x="1391" y="759"/>
                  </a:lnTo>
                  <a:lnTo>
                    <a:pt x="1394" y="753"/>
                  </a:lnTo>
                  <a:lnTo>
                    <a:pt x="1397" y="747"/>
                  </a:lnTo>
                  <a:lnTo>
                    <a:pt x="1401" y="742"/>
                  </a:lnTo>
                  <a:lnTo>
                    <a:pt x="1406" y="737"/>
                  </a:lnTo>
                  <a:lnTo>
                    <a:pt x="1411" y="733"/>
                  </a:lnTo>
                  <a:lnTo>
                    <a:pt x="1418" y="729"/>
                  </a:lnTo>
                  <a:lnTo>
                    <a:pt x="1425" y="725"/>
                  </a:lnTo>
                  <a:lnTo>
                    <a:pt x="1433" y="722"/>
                  </a:lnTo>
                  <a:lnTo>
                    <a:pt x="1442" y="719"/>
                  </a:lnTo>
                  <a:lnTo>
                    <a:pt x="1451" y="717"/>
                  </a:lnTo>
                  <a:lnTo>
                    <a:pt x="1462" y="715"/>
                  </a:lnTo>
                  <a:lnTo>
                    <a:pt x="1473" y="714"/>
                  </a:lnTo>
                  <a:lnTo>
                    <a:pt x="1485" y="713"/>
                  </a:lnTo>
                  <a:lnTo>
                    <a:pt x="1497" y="712"/>
                  </a:lnTo>
                  <a:lnTo>
                    <a:pt x="1522" y="712"/>
                  </a:lnTo>
                  <a:lnTo>
                    <a:pt x="1522" y="704"/>
                  </a:lnTo>
                  <a:lnTo>
                    <a:pt x="1521" y="696"/>
                  </a:lnTo>
                  <a:lnTo>
                    <a:pt x="1520" y="682"/>
                  </a:lnTo>
                  <a:lnTo>
                    <a:pt x="1519" y="669"/>
                  </a:lnTo>
                  <a:lnTo>
                    <a:pt x="1518" y="663"/>
                  </a:lnTo>
                  <a:lnTo>
                    <a:pt x="1517" y="658"/>
                  </a:lnTo>
                  <a:lnTo>
                    <a:pt x="1515" y="653"/>
                  </a:lnTo>
                  <a:lnTo>
                    <a:pt x="1513" y="649"/>
                  </a:lnTo>
                  <a:lnTo>
                    <a:pt x="1511" y="645"/>
                  </a:lnTo>
                  <a:lnTo>
                    <a:pt x="1509" y="643"/>
                  </a:lnTo>
                  <a:lnTo>
                    <a:pt x="1508" y="641"/>
                  </a:lnTo>
                  <a:lnTo>
                    <a:pt x="1504" y="638"/>
                  </a:lnTo>
                  <a:lnTo>
                    <a:pt x="1500" y="636"/>
                  </a:lnTo>
                  <a:lnTo>
                    <a:pt x="1496" y="634"/>
                  </a:lnTo>
                  <a:lnTo>
                    <a:pt x="1490" y="633"/>
                  </a:lnTo>
                  <a:lnTo>
                    <a:pt x="1488" y="632"/>
                  </a:lnTo>
                  <a:lnTo>
                    <a:pt x="1484" y="632"/>
                  </a:lnTo>
                  <a:lnTo>
                    <a:pt x="1478" y="631"/>
                  </a:lnTo>
                  <a:lnTo>
                    <a:pt x="1473" y="631"/>
                  </a:lnTo>
                  <a:lnTo>
                    <a:pt x="1468" y="632"/>
                  </a:lnTo>
                  <a:lnTo>
                    <a:pt x="1455" y="634"/>
                  </a:lnTo>
                  <a:lnTo>
                    <a:pt x="1441" y="637"/>
                  </a:lnTo>
                  <a:lnTo>
                    <a:pt x="1424" y="642"/>
                  </a:lnTo>
                  <a:lnTo>
                    <a:pt x="1406" y="647"/>
                  </a:lnTo>
                  <a:lnTo>
                    <a:pt x="1399" y="615"/>
                  </a:lnTo>
                  <a:lnTo>
                    <a:pt x="1410" y="611"/>
                  </a:lnTo>
                  <a:lnTo>
                    <a:pt x="1421" y="608"/>
                  </a:lnTo>
                  <a:lnTo>
                    <a:pt x="1431" y="605"/>
                  </a:lnTo>
                  <a:lnTo>
                    <a:pt x="1442" y="602"/>
                  </a:lnTo>
                  <a:lnTo>
                    <a:pt x="1452" y="600"/>
                  </a:lnTo>
                  <a:lnTo>
                    <a:pt x="1463" y="599"/>
                  </a:lnTo>
                  <a:lnTo>
                    <a:pt x="1474" y="598"/>
                  </a:lnTo>
                  <a:lnTo>
                    <a:pt x="1485" y="598"/>
                  </a:lnTo>
                  <a:lnTo>
                    <a:pt x="1496" y="598"/>
                  </a:lnTo>
                  <a:lnTo>
                    <a:pt x="1506" y="599"/>
                  </a:lnTo>
                  <a:lnTo>
                    <a:pt x="1515" y="601"/>
                  </a:lnTo>
                  <a:lnTo>
                    <a:pt x="1522" y="604"/>
                  </a:lnTo>
                  <a:lnTo>
                    <a:pt x="1530" y="607"/>
                  </a:lnTo>
                  <a:lnTo>
                    <a:pt x="1536" y="611"/>
                  </a:lnTo>
                  <a:lnTo>
                    <a:pt x="1541" y="616"/>
                  </a:lnTo>
                  <a:lnTo>
                    <a:pt x="1546" y="621"/>
                  </a:lnTo>
                  <a:lnTo>
                    <a:pt x="1550" y="627"/>
                  </a:lnTo>
                  <a:lnTo>
                    <a:pt x="1553" y="634"/>
                  </a:lnTo>
                  <a:lnTo>
                    <a:pt x="1556" y="641"/>
                  </a:lnTo>
                  <a:lnTo>
                    <a:pt x="1558" y="649"/>
                  </a:lnTo>
                  <a:lnTo>
                    <a:pt x="1560" y="658"/>
                  </a:lnTo>
                  <a:lnTo>
                    <a:pt x="1561" y="667"/>
                  </a:lnTo>
                  <a:lnTo>
                    <a:pt x="1561" y="677"/>
                  </a:lnTo>
                  <a:lnTo>
                    <a:pt x="1562" y="687"/>
                  </a:lnTo>
                  <a:lnTo>
                    <a:pt x="1562" y="758"/>
                  </a:lnTo>
                  <a:lnTo>
                    <a:pt x="1562" y="771"/>
                  </a:lnTo>
                  <a:lnTo>
                    <a:pt x="1562" y="777"/>
                  </a:lnTo>
                  <a:lnTo>
                    <a:pt x="1563" y="783"/>
                  </a:lnTo>
                  <a:lnTo>
                    <a:pt x="1563" y="789"/>
                  </a:lnTo>
                  <a:lnTo>
                    <a:pt x="1564" y="791"/>
                  </a:lnTo>
                  <a:lnTo>
                    <a:pt x="1565" y="794"/>
                  </a:lnTo>
                  <a:lnTo>
                    <a:pt x="1567" y="798"/>
                  </a:lnTo>
                  <a:lnTo>
                    <a:pt x="1569" y="802"/>
                  </a:lnTo>
                  <a:lnTo>
                    <a:pt x="1573" y="805"/>
                  </a:lnTo>
                  <a:lnTo>
                    <a:pt x="1576" y="807"/>
                  </a:lnTo>
                  <a:lnTo>
                    <a:pt x="1581" y="808"/>
                  </a:lnTo>
                  <a:lnTo>
                    <a:pt x="1586" y="808"/>
                  </a:lnTo>
                  <a:lnTo>
                    <a:pt x="1594" y="808"/>
                  </a:lnTo>
                  <a:lnTo>
                    <a:pt x="1597" y="808"/>
                  </a:lnTo>
                  <a:lnTo>
                    <a:pt x="1601" y="807"/>
                  </a:lnTo>
                  <a:lnTo>
                    <a:pt x="1601" y="834"/>
                  </a:lnTo>
                  <a:close/>
                  <a:moveTo>
                    <a:pt x="1428" y="778"/>
                  </a:moveTo>
                  <a:lnTo>
                    <a:pt x="1428" y="781"/>
                  </a:lnTo>
                  <a:lnTo>
                    <a:pt x="1429" y="785"/>
                  </a:lnTo>
                  <a:lnTo>
                    <a:pt x="1430" y="788"/>
                  </a:lnTo>
                  <a:lnTo>
                    <a:pt x="1431" y="791"/>
                  </a:lnTo>
                  <a:lnTo>
                    <a:pt x="1432" y="794"/>
                  </a:lnTo>
                  <a:lnTo>
                    <a:pt x="1434" y="797"/>
                  </a:lnTo>
                  <a:lnTo>
                    <a:pt x="1436" y="799"/>
                  </a:lnTo>
                  <a:lnTo>
                    <a:pt x="1438" y="801"/>
                  </a:lnTo>
                  <a:lnTo>
                    <a:pt x="1444" y="805"/>
                  </a:lnTo>
                  <a:lnTo>
                    <a:pt x="1450" y="807"/>
                  </a:lnTo>
                  <a:lnTo>
                    <a:pt x="1454" y="808"/>
                  </a:lnTo>
                  <a:lnTo>
                    <a:pt x="1457" y="809"/>
                  </a:lnTo>
                  <a:lnTo>
                    <a:pt x="1466" y="809"/>
                  </a:lnTo>
                  <a:lnTo>
                    <a:pt x="1472" y="809"/>
                  </a:lnTo>
                  <a:lnTo>
                    <a:pt x="1479" y="808"/>
                  </a:lnTo>
                  <a:lnTo>
                    <a:pt x="1485" y="807"/>
                  </a:lnTo>
                  <a:lnTo>
                    <a:pt x="1491" y="806"/>
                  </a:lnTo>
                  <a:lnTo>
                    <a:pt x="1502" y="802"/>
                  </a:lnTo>
                  <a:lnTo>
                    <a:pt x="1513" y="798"/>
                  </a:lnTo>
                  <a:lnTo>
                    <a:pt x="1523" y="793"/>
                  </a:lnTo>
                  <a:lnTo>
                    <a:pt x="1523" y="781"/>
                  </a:lnTo>
                  <a:lnTo>
                    <a:pt x="1523" y="768"/>
                  </a:lnTo>
                  <a:lnTo>
                    <a:pt x="1523" y="742"/>
                  </a:lnTo>
                  <a:lnTo>
                    <a:pt x="1500" y="742"/>
                  </a:lnTo>
                  <a:lnTo>
                    <a:pt x="1487" y="742"/>
                  </a:lnTo>
                  <a:lnTo>
                    <a:pt x="1481" y="742"/>
                  </a:lnTo>
                  <a:lnTo>
                    <a:pt x="1475" y="743"/>
                  </a:lnTo>
                  <a:lnTo>
                    <a:pt x="1463" y="744"/>
                  </a:lnTo>
                  <a:lnTo>
                    <a:pt x="1453" y="747"/>
                  </a:lnTo>
                  <a:lnTo>
                    <a:pt x="1449" y="748"/>
                  </a:lnTo>
                  <a:lnTo>
                    <a:pt x="1445" y="750"/>
                  </a:lnTo>
                  <a:lnTo>
                    <a:pt x="1439" y="754"/>
                  </a:lnTo>
                  <a:lnTo>
                    <a:pt x="1436" y="757"/>
                  </a:lnTo>
                  <a:lnTo>
                    <a:pt x="1434" y="759"/>
                  </a:lnTo>
                  <a:lnTo>
                    <a:pt x="1432" y="762"/>
                  </a:lnTo>
                  <a:lnTo>
                    <a:pt x="1431" y="765"/>
                  </a:lnTo>
                  <a:lnTo>
                    <a:pt x="1429" y="771"/>
                  </a:lnTo>
                  <a:lnTo>
                    <a:pt x="1428" y="774"/>
                  </a:lnTo>
                  <a:lnTo>
                    <a:pt x="1428" y="778"/>
                  </a:lnTo>
                  <a:close/>
                  <a:moveTo>
                    <a:pt x="1779" y="638"/>
                  </a:moveTo>
                  <a:lnTo>
                    <a:pt x="1768" y="638"/>
                  </a:lnTo>
                  <a:lnTo>
                    <a:pt x="1758" y="639"/>
                  </a:lnTo>
                  <a:lnTo>
                    <a:pt x="1748" y="641"/>
                  </a:lnTo>
                  <a:lnTo>
                    <a:pt x="1739" y="643"/>
                  </a:lnTo>
                  <a:lnTo>
                    <a:pt x="1730" y="645"/>
                  </a:lnTo>
                  <a:lnTo>
                    <a:pt x="1721" y="648"/>
                  </a:lnTo>
                  <a:lnTo>
                    <a:pt x="1713" y="652"/>
                  </a:lnTo>
                  <a:lnTo>
                    <a:pt x="1705" y="656"/>
                  </a:lnTo>
                  <a:lnTo>
                    <a:pt x="1705" y="836"/>
                  </a:lnTo>
                  <a:lnTo>
                    <a:pt x="1663" y="836"/>
                  </a:lnTo>
                  <a:lnTo>
                    <a:pt x="1663" y="606"/>
                  </a:lnTo>
                  <a:lnTo>
                    <a:pt x="1703" y="598"/>
                  </a:lnTo>
                  <a:lnTo>
                    <a:pt x="1703" y="633"/>
                  </a:lnTo>
                  <a:lnTo>
                    <a:pt x="1706" y="629"/>
                  </a:lnTo>
                  <a:lnTo>
                    <a:pt x="1710" y="624"/>
                  </a:lnTo>
                  <a:lnTo>
                    <a:pt x="1714" y="621"/>
                  </a:lnTo>
                  <a:lnTo>
                    <a:pt x="1718" y="617"/>
                  </a:lnTo>
                  <a:lnTo>
                    <a:pt x="1722" y="614"/>
                  </a:lnTo>
                  <a:lnTo>
                    <a:pt x="1727" y="611"/>
                  </a:lnTo>
                  <a:lnTo>
                    <a:pt x="1731" y="609"/>
                  </a:lnTo>
                  <a:lnTo>
                    <a:pt x="1736" y="606"/>
                  </a:lnTo>
                  <a:lnTo>
                    <a:pt x="1741" y="604"/>
                  </a:lnTo>
                  <a:lnTo>
                    <a:pt x="1746" y="603"/>
                  </a:lnTo>
                  <a:lnTo>
                    <a:pt x="1752" y="601"/>
                  </a:lnTo>
                  <a:lnTo>
                    <a:pt x="1757" y="600"/>
                  </a:lnTo>
                  <a:lnTo>
                    <a:pt x="1768" y="599"/>
                  </a:lnTo>
                  <a:lnTo>
                    <a:pt x="1780" y="598"/>
                  </a:lnTo>
                  <a:lnTo>
                    <a:pt x="1779" y="638"/>
                  </a:lnTo>
                  <a:close/>
                  <a:moveTo>
                    <a:pt x="1961" y="832"/>
                  </a:moveTo>
                  <a:lnTo>
                    <a:pt x="1949" y="836"/>
                  </a:lnTo>
                  <a:lnTo>
                    <a:pt x="1943" y="837"/>
                  </a:lnTo>
                  <a:lnTo>
                    <a:pt x="1937" y="839"/>
                  </a:lnTo>
                  <a:lnTo>
                    <a:pt x="1931" y="840"/>
                  </a:lnTo>
                  <a:lnTo>
                    <a:pt x="1924" y="841"/>
                  </a:lnTo>
                  <a:lnTo>
                    <a:pt x="1918" y="842"/>
                  </a:lnTo>
                  <a:lnTo>
                    <a:pt x="1911" y="842"/>
                  </a:lnTo>
                  <a:lnTo>
                    <a:pt x="1903" y="842"/>
                  </a:lnTo>
                  <a:lnTo>
                    <a:pt x="1896" y="841"/>
                  </a:lnTo>
                  <a:lnTo>
                    <a:pt x="1889" y="840"/>
                  </a:lnTo>
                  <a:lnTo>
                    <a:pt x="1883" y="838"/>
                  </a:lnTo>
                  <a:lnTo>
                    <a:pt x="1877" y="836"/>
                  </a:lnTo>
                  <a:lnTo>
                    <a:pt x="1872" y="833"/>
                  </a:lnTo>
                  <a:lnTo>
                    <a:pt x="1866" y="829"/>
                  </a:lnTo>
                  <a:lnTo>
                    <a:pt x="1862" y="825"/>
                  </a:lnTo>
                  <a:lnTo>
                    <a:pt x="1857" y="819"/>
                  </a:lnTo>
                  <a:lnTo>
                    <a:pt x="1854" y="814"/>
                  </a:lnTo>
                  <a:lnTo>
                    <a:pt x="1850" y="807"/>
                  </a:lnTo>
                  <a:lnTo>
                    <a:pt x="1847" y="800"/>
                  </a:lnTo>
                  <a:lnTo>
                    <a:pt x="1845" y="791"/>
                  </a:lnTo>
                  <a:lnTo>
                    <a:pt x="1844" y="782"/>
                  </a:lnTo>
                  <a:lnTo>
                    <a:pt x="1843" y="772"/>
                  </a:lnTo>
                  <a:lnTo>
                    <a:pt x="1842" y="761"/>
                  </a:lnTo>
                  <a:lnTo>
                    <a:pt x="1842" y="637"/>
                  </a:lnTo>
                  <a:lnTo>
                    <a:pt x="1805" y="637"/>
                  </a:lnTo>
                  <a:lnTo>
                    <a:pt x="1805" y="608"/>
                  </a:lnTo>
                  <a:lnTo>
                    <a:pt x="1843" y="606"/>
                  </a:lnTo>
                  <a:lnTo>
                    <a:pt x="1849" y="541"/>
                  </a:lnTo>
                  <a:lnTo>
                    <a:pt x="1884" y="534"/>
                  </a:lnTo>
                  <a:lnTo>
                    <a:pt x="1884" y="605"/>
                  </a:lnTo>
                  <a:lnTo>
                    <a:pt x="1953" y="603"/>
                  </a:lnTo>
                  <a:lnTo>
                    <a:pt x="1953" y="637"/>
                  </a:lnTo>
                  <a:lnTo>
                    <a:pt x="1884" y="637"/>
                  </a:lnTo>
                  <a:lnTo>
                    <a:pt x="1884" y="764"/>
                  </a:lnTo>
                  <a:lnTo>
                    <a:pt x="1885" y="772"/>
                  </a:lnTo>
                  <a:lnTo>
                    <a:pt x="1886" y="780"/>
                  </a:lnTo>
                  <a:lnTo>
                    <a:pt x="1888" y="787"/>
                  </a:lnTo>
                  <a:lnTo>
                    <a:pt x="1889" y="790"/>
                  </a:lnTo>
                  <a:lnTo>
                    <a:pt x="1891" y="793"/>
                  </a:lnTo>
                  <a:lnTo>
                    <a:pt x="1893" y="796"/>
                  </a:lnTo>
                  <a:lnTo>
                    <a:pt x="1896" y="798"/>
                  </a:lnTo>
                  <a:lnTo>
                    <a:pt x="1899" y="800"/>
                  </a:lnTo>
                  <a:lnTo>
                    <a:pt x="1902" y="802"/>
                  </a:lnTo>
                  <a:lnTo>
                    <a:pt x="1907" y="803"/>
                  </a:lnTo>
                  <a:lnTo>
                    <a:pt x="1911" y="805"/>
                  </a:lnTo>
                  <a:lnTo>
                    <a:pt x="1917" y="805"/>
                  </a:lnTo>
                  <a:lnTo>
                    <a:pt x="1922" y="805"/>
                  </a:lnTo>
                  <a:lnTo>
                    <a:pt x="1931" y="805"/>
                  </a:lnTo>
                  <a:lnTo>
                    <a:pt x="1940" y="804"/>
                  </a:lnTo>
                  <a:lnTo>
                    <a:pt x="1957" y="801"/>
                  </a:lnTo>
                  <a:lnTo>
                    <a:pt x="1961" y="832"/>
                  </a:lnTo>
                  <a:close/>
                  <a:moveTo>
                    <a:pt x="2119" y="675"/>
                  </a:moveTo>
                  <a:lnTo>
                    <a:pt x="2120" y="665"/>
                  </a:lnTo>
                  <a:lnTo>
                    <a:pt x="2120" y="656"/>
                  </a:lnTo>
                  <a:lnTo>
                    <a:pt x="2121" y="646"/>
                  </a:lnTo>
                  <a:lnTo>
                    <a:pt x="2123" y="637"/>
                  </a:lnTo>
                  <a:lnTo>
                    <a:pt x="2124" y="628"/>
                  </a:lnTo>
                  <a:lnTo>
                    <a:pt x="2127" y="620"/>
                  </a:lnTo>
                  <a:lnTo>
                    <a:pt x="2129" y="612"/>
                  </a:lnTo>
                  <a:lnTo>
                    <a:pt x="2132" y="604"/>
                  </a:lnTo>
                  <a:lnTo>
                    <a:pt x="2135" y="596"/>
                  </a:lnTo>
                  <a:lnTo>
                    <a:pt x="2139" y="589"/>
                  </a:lnTo>
                  <a:lnTo>
                    <a:pt x="2147" y="575"/>
                  </a:lnTo>
                  <a:lnTo>
                    <a:pt x="2151" y="569"/>
                  </a:lnTo>
                  <a:lnTo>
                    <a:pt x="2156" y="563"/>
                  </a:lnTo>
                  <a:lnTo>
                    <a:pt x="2161" y="557"/>
                  </a:lnTo>
                  <a:lnTo>
                    <a:pt x="2166" y="552"/>
                  </a:lnTo>
                  <a:lnTo>
                    <a:pt x="2172" y="547"/>
                  </a:lnTo>
                  <a:lnTo>
                    <a:pt x="2177" y="542"/>
                  </a:lnTo>
                  <a:lnTo>
                    <a:pt x="2183" y="538"/>
                  </a:lnTo>
                  <a:lnTo>
                    <a:pt x="2190" y="533"/>
                  </a:lnTo>
                  <a:lnTo>
                    <a:pt x="2196" y="530"/>
                  </a:lnTo>
                  <a:lnTo>
                    <a:pt x="2203" y="526"/>
                  </a:lnTo>
                  <a:lnTo>
                    <a:pt x="2210" y="523"/>
                  </a:lnTo>
                  <a:lnTo>
                    <a:pt x="2216" y="520"/>
                  </a:lnTo>
                  <a:lnTo>
                    <a:pt x="2231" y="515"/>
                  </a:lnTo>
                  <a:lnTo>
                    <a:pt x="2246" y="512"/>
                  </a:lnTo>
                  <a:lnTo>
                    <a:pt x="2254" y="511"/>
                  </a:lnTo>
                  <a:lnTo>
                    <a:pt x="2261" y="510"/>
                  </a:lnTo>
                  <a:lnTo>
                    <a:pt x="2277" y="509"/>
                  </a:lnTo>
                  <a:lnTo>
                    <a:pt x="2289" y="510"/>
                  </a:lnTo>
                  <a:lnTo>
                    <a:pt x="2300" y="511"/>
                  </a:lnTo>
                  <a:lnTo>
                    <a:pt x="2312" y="512"/>
                  </a:lnTo>
                  <a:lnTo>
                    <a:pt x="2323" y="515"/>
                  </a:lnTo>
                  <a:lnTo>
                    <a:pt x="2335" y="518"/>
                  </a:lnTo>
                  <a:lnTo>
                    <a:pt x="2346" y="522"/>
                  </a:lnTo>
                  <a:lnTo>
                    <a:pt x="2357" y="526"/>
                  </a:lnTo>
                  <a:lnTo>
                    <a:pt x="2368" y="531"/>
                  </a:lnTo>
                  <a:lnTo>
                    <a:pt x="2357" y="566"/>
                  </a:lnTo>
                  <a:lnTo>
                    <a:pt x="2347" y="562"/>
                  </a:lnTo>
                  <a:lnTo>
                    <a:pt x="2337" y="559"/>
                  </a:lnTo>
                  <a:lnTo>
                    <a:pt x="2327" y="556"/>
                  </a:lnTo>
                  <a:lnTo>
                    <a:pt x="2317" y="553"/>
                  </a:lnTo>
                  <a:lnTo>
                    <a:pt x="2307" y="552"/>
                  </a:lnTo>
                  <a:lnTo>
                    <a:pt x="2297" y="550"/>
                  </a:lnTo>
                  <a:lnTo>
                    <a:pt x="2288" y="549"/>
                  </a:lnTo>
                  <a:lnTo>
                    <a:pt x="2279" y="549"/>
                  </a:lnTo>
                  <a:lnTo>
                    <a:pt x="2269" y="549"/>
                  </a:lnTo>
                  <a:lnTo>
                    <a:pt x="2258" y="551"/>
                  </a:lnTo>
                  <a:lnTo>
                    <a:pt x="2248" y="553"/>
                  </a:lnTo>
                  <a:lnTo>
                    <a:pt x="2238" y="556"/>
                  </a:lnTo>
                  <a:lnTo>
                    <a:pt x="2228" y="560"/>
                  </a:lnTo>
                  <a:lnTo>
                    <a:pt x="2223" y="562"/>
                  </a:lnTo>
                  <a:lnTo>
                    <a:pt x="2218" y="565"/>
                  </a:lnTo>
                  <a:lnTo>
                    <a:pt x="2213" y="567"/>
                  </a:lnTo>
                  <a:lnTo>
                    <a:pt x="2209" y="571"/>
                  </a:lnTo>
                  <a:lnTo>
                    <a:pt x="2200" y="578"/>
                  </a:lnTo>
                  <a:lnTo>
                    <a:pt x="2192" y="586"/>
                  </a:lnTo>
                  <a:lnTo>
                    <a:pt x="2185" y="595"/>
                  </a:lnTo>
                  <a:lnTo>
                    <a:pt x="2182" y="600"/>
                  </a:lnTo>
                  <a:lnTo>
                    <a:pt x="2179" y="605"/>
                  </a:lnTo>
                  <a:lnTo>
                    <a:pt x="2173" y="617"/>
                  </a:lnTo>
                  <a:lnTo>
                    <a:pt x="2171" y="623"/>
                  </a:lnTo>
                  <a:lnTo>
                    <a:pt x="2169" y="629"/>
                  </a:lnTo>
                  <a:lnTo>
                    <a:pt x="2166" y="643"/>
                  </a:lnTo>
                  <a:lnTo>
                    <a:pt x="2164" y="651"/>
                  </a:lnTo>
                  <a:lnTo>
                    <a:pt x="2164" y="659"/>
                  </a:lnTo>
                  <a:lnTo>
                    <a:pt x="2163" y="667"/>
                  </a:lnTo>
                  <a:lnTo>
                    <a:pt x="2163" y="675"/>
                  </a:lnTo>
                  <a:lnTo>
                    <a:pt x="2163" y="684"/>
                  </a:lnTo>
                  <a:lnTo>
                    <a:pt x="2164" y="692"/>
                  </a:lnTo>
                  <a:lnTo>
                    <a:pt x="2166" y="708"/>
                  </a:lnTo>
                  <a:lnTo>
                    <a:pt x="2169" y="722"/>
                  </a:lnTo>
                  <a:lnTo>
                    <a:pt x="2171" y="729"/>
                  </a:lnTo>
                  <a:lnTo>
                    <a:pt x="2173" y="735"/>
                  </a:lnTo>
                  <a:lnTo>
                    <a:pt x="2179" y="747"/>
                  </a:lnTo>
                  <a:lnTo>
                    <a:pt x="2185" y="757"/>
                  </a:lnTo>
                  <a:lnTo>
                    <a:pt x="2192" y="766"/>
                  </a:lnTo>
                  <a:lnTo>
                    <a:pt x="2196" y="770"/>
                  </a:lnTo>
                  <a:lnTo>
                    <a:pt x="2200" y="774"/>
                  </a:lnTo>
                  <a:lnTo>
                    <a:pt x="2209" y="781"/>
                  </a:lnTo>
                  <a:lnTo>
                    <a:pt x="2218" y="787"/>
                  </a:lnTo>
                  <a:lnTo>
                    <a:pt x="2228" y="792"/>
                  </a:lnTo>
                  <a:lnTo>
                    <a:pt x="2238" y="796"/>
                  </a:lnTo>
                  <a:lnTo>
                    <a:pt x="2243" y="798"/>
                  </a:lnTo>
                  <a:lnTo>
                    <a:pt x="2248" y="799"/>
                  </a:lnTo>
                  <a:lnTo>
                    <a:pt x="2258" y="801"/>
                  </a:lnTo>
                  <a:lnTo>
                    <a:pt x="2269" y="802"/>
                  </a:lnTo>
                  <a:lnTo>
                    <a:pt x="2279" y="803"/>
                  </a:lnTo>
                  <a:lnTo>
                    <a:pt x="2288" y="802"/>
                  </a:lnTo>
                  <a:lnTo>
                    <a:pt x="2298" y="802"/>
                  </a:lnTo>
                  <a:lnTo>
                    <a:pt x="2307" y="801"/>
                  </a:lnTo>
                  <a:lnTo>
                    <a:pt x="2318" y="799"/>
                  </a:lnTo>
                  <a:lnTo>
                    <a:pt x="2328" y="797"/>
                  </a:lnTo>
                  <a:lnTo>
                    <a:pt x="2338" y="794"/>
                  </a:lnTo>
                  <a:lnTo>
                    <a:pt x="2348" y="790"/>
                  </a:lnTo>
                  <a:lnTo>
                    <a:pt x="2357" y="786"/>
                  </a:lnTo>
                  <a:lnTo>
                    <a:pt x="2368" y="819"/>
                  </a:lnTo>
                  <a:lnTo>
                    <a:pt x="2357" y="825"/>
                  </a:lnTo>
                  <a:lnTo>
                    <a:pt x="2346" y="830"/>
                  </a:lnTo>
                  <a:lnTo>
                    <a:pt x="2335" y="833"/>
                  </a:lnTo>
                  <a:lnTo>
                    <a:pt x="2329" y="835"/>
                  </a:lnTo>
                  <a:lnTo>
                    <a:pt x="2323" y="836"/>
                  </a:lnTo>
                  <a:lnTo>
                    <a:pt x="2312" y="839"/>
                  </a:lnTo>
                  <a:lnTo>
                    <a:pt x="2300" y="840"/>
                  </a:lnTo>
                  <a:lnTo>
                    <a:pt x="2289" y="841"/>
                  </a:lnTo>
                  <a:lnTo>
                    <a:pt x="2277" y="842"/>
                  </a:lnTo>
                  <a:lnTo>
                    <a:pt x="2262" y="841"/>
                  </a:lnTo>
                  <a:lnTo>
                    <a:pt x="2254" y="840"/>
                  </a:lnTo>
                  <a:lnTo>
                    <a:pt x="2246" y="839"/>
                  </a:lnTo>
                  <a:lnTo>
                    <a:pt x="2231" y="836"/>
                  </a:lnTo>
                  <a:lnTo>
                    <a:pt x="2224" y="833"/>
                  </a:lnTo>
                  <a:lnTo>
                    <a:pt x="2217" y="831"/>
                  </a:lnTo>
                  <a:lnTo>
                    <a:pt x="2210" y="828"/>
                  </a:lnTo>
                  <a:lnTo>
                    <a:pt x="2203" y="825"/>
                  </a:lnTo>
                  <a:lnTo>
                    <a:pt x="2196" y="822"/>
                  </a:lnTo>
                  <a:lnTo>
                    <a:pt x="2190" y="818"/>
                  </a:lnTo>
                  <a:lnTo>
                    <a:pt x="2178" y="809"/>
                  </a:lnTo>
                  <a:lnTo>
                    <a:pt x="2172" y="805"/>
                  </a:lnTo>
                  <a:lnTo>
                    <a:pt x="2166" y="799"/>
                  </a:lnTo>
                  <a:lnTo>
                    <a:pt x="2156" y="788"/>
                  </a:lnTo>
                  <a:lnTo>
                    <a:pt x="2147" y="776"/>
                  </a:lnTo>
                  <a:lnTo>
                    <a:pt x="2143" y="769"/>
                  </a:lnTo>
                  <a:lnTo>
                    <a:pt x="2141" y="766"/>
                  </a:lnTo>
                  <a:lnTo>
                    <a:pt x="2139" y="762"/>
                  </a:lnTo>
                  <a:lnTo>
                    <a:pt x="2135" y="755"/>
                  </a:lnTo>
                  <a:lnTo>
                    <a:pt x="2132" y="747"/>
                  </a:lnTo>
                  <a:lnTo>
                    <a:pt x="2127" y="731"/>
                  </a:lnTo>
                  <a:lnTo>
                    <a:pt x="2124" y="723"/>
                  </a:lnTo>
                  <a:lnTo>
                    <a:pt x="2123" y="714"/>
                  </a:lnTo>
                  <a:lnTo>
                    <a:pt x="2121" y="705"/>
                  </a:lnTo>
                  <a:lnTo>
                    <a:pt x="2120" y="695"/>
                  </a:lnTo>
                  <a:lnTo>
                    <a:pt x="2120" y="686"/>
                  </a:lnTo>
                  <a:lnTo>
                    <a:pt x="2119" y="675"/>
                  </a:lnTo>
                  <a:close/>
                  <a:moveTo>
                    <a:pt x="2458" y="554"/>
                  </a:moveTo>
                  <a:lnTo>
                    <a:pt x="2452" y="553"/>
                  </a:lnTo>
                  <a:lnTo>
                    <a:pt x="2447" y="552"/>
                  </a:lnTo>
                  <a:lnTo>
                    <a:pt x="2442" y="550"/>
                  </a:lnTo>
                  <a:lnTo>
                    <a:pt x="2439" y="547"/>
                  </a:lnTo>
                  <a:lnTo>
                    <a:pt x="2435" y="543"/>
                  </a:lnTo>
                  <a:lnTo>
                    <a:pt x="2433" y="538"/>
                  </a:lnTo>
                  <a:lnTo>
                    <a:pt x="2431" y="534"/>
                  </a:lnTo>
                  <a:lnTo>
                    <a:pt x="2431" y="528"/>
                  </a:lnTo>
                  <a:lnTo>
                    <a:pt x="2431" y="523"/>
                  </a:lnTo>
                  <a:lnTo>
                    <a:pt x="2433" y="518"/>
                  </a:lnTo>
                  <a:lnTo>
                    <a:pt x="2435" y="514"/>
                  </a:lnTo>
                  <a:lnTo>
                    <a:pt x="2438" y="510"/>
                  </a:lnTo>
                  <a:lnTo>
                    <a:pt x="2442" y="507"/>
                  </a:lnTo>
                  <a:lnTo>
                    <a:pt x="2447" y="504"/>
                  </a:lnTo>
                  <a:lnTo>
                    <a:pt x="2452" y="503"/>
                  </a:lnTo>
                  <a:lnTo>
                    <a:pt x="2458" y="502"/>
                  </a:lnTo>
                  <a:lnTo>
                    <a:pt x="2464" y="503"/>
                  </a:lnTo>
                  <a:lnTo>
                    <a:pt x="2469" y="504"/>
                  </a:lnTo>
                  <a:lnTo>
                    <a:pt x="2473" y="507"/>
                  </a:lnTo>
                  <a:lnTo>
                    <a:pt x="2477" y="510"/>
                  </a:lnTo>
                  <a:lnTo>
                    <a:pt x="2481" y="514"/>
                  </a:lnTo>
                  <a:lnTo>
                    <a:pt x="2483" y="518"/>
                  </a:lnTo>
                  <a:lnTo>
                    <a:pt x="2484" y="521"/>
                  </a:lnTo>
                  <a:lnTo>
                    <a:pt x="2484" y="523"/>
                  </a:lnTo>
                  <a:lnTo>
                    <a:pt x="2485" y="528"/>
                  </a:lnTo>
                  <a:lnTo>
                    <a:pt x="2484" y="533"/>
                  </a:lnTo>
                  <a:lnTo>
                    <a:pt x="2483" y="538"/>
                  </a:lnTo>
                  <a:lnTo>
                    <a:pt x="2481" y="542"/>
                  </a:lnTo>
                  <a:lnTo>
                    <a:pt x="2479" y="544"/>
                  </a:lnTo>
                  <a:lnTo>
                    <a:pt x="2477" y="546"/>
                  </a:lnTo>
                  <a:lnTo>
                    <a:pt x="2473" y="549"/>
                  </a:lnTo>
                  <a:lnTo>
                    <a:pt x="2469" y="552"/>
                  </a:lnTo>
                  <a:lnTo>
                    <a:pt x="2464" y="553"/>
                  </a:lnTo>
                  <a:lnTo>
                    <a:pt x="2458" y="554"/>
                  </a:lnTo>
                  <a:close/>
                  <a:moveTo>
                    <a:pt x="2478" y="836"/>
                  </a:moveTo>
                  <a:lnTo>
                    <a:pt x="2437" y="837"/>
                  </a:lnTo>
                  <a:lnTo>
                    <a:pt x="2437" y="607"/>
                  </a:lnTo>
                  <a:lnTo>
                    <a:pt x="2478" y="599"/>
                  </a:lnTo>
                  <a:lnTo>
                    <a:pt x="2478" y="836"/>
                  </a:lnTo>
                  <a:close/>
                  <a:moveTo>
                    <a:pt x="2696" y="832"/>
                  </a:moveTo>
                  <a:lnTo>
                    <a:pt x="2684" y="836"/>
                  </a:lnTo>
                  <a:lnTo>
                    <a:pt x="2672" y="839"/>
                  </a:lnTo>
                  <a:lnTo>
                    <a:pt x="2666" y="840"/>
                  </a:lnTo>
                  <a:lnTo>
                    <a:pt x="2659" y="841"/>
                  </a:lnTo>
                  <a:lnTo>
                    <a:pt x="2653" y="842"/>
                  </a:lnTo>
                  <a:lnTo>
                    <a:pt x="2646" y="842"/>
                  </a:lnTo>
                  <a:lnTo>
                    <a:pt x="2638" y="842"/>
                  </a:lnTo>
                  <a:lnTo>
                    <a:pt x="2631" y="841"/>
                  </a:lnTo>
                  <a:lnTo>
                    <a:pt x="2625" y="840"/>
                  </a:lnTo>
                  <a:lnTo>
                    <a:pt x="2618" y="838"/>
                  </a:lnTo>
                  <a:lnTo>
                    <a:pt x="2612" y="836"/>
                  </a:lnTo>
                  <a:lnTo>
                    <a:pt x="2607" y="833"/>
                  </a:lnTo>
                  <a:lnTo>
                    <a:pt x="2601" y="829"/>
                  </a:lnTo>
                  <a:lnTo>
                    <a:pt x="2597" y="825"/>
                  </a:lnTo>
                  <a:lnTo>
                    <a:pt x="2592" y="819"/>
                  </a:lnTo>
                  <a:lnTo>
                    <a:pt x="2589" y="814"/>
                  </a:lnTo>
                  <a:lnTo>
                    <a:pt x="2585" y="807"/>
                  </a:lnTo>
                  <a:lnTo>
                    <a:pt x="2583" y="800"/>
                  </a:lnTo>
                  <a:lnTo>
                    <a:pt x="2580" y="791"/>
                  </a:lnTo>
                  <a:lnTo>
                    <a:pt x="2579" y="782"/>
                  </a:lnTo>
                  <a:lnTo>
                    <a:pt x="2578" y="772"/>
                  </a:lnTo>
                  <a:lnTo>
                    <a:pt x="2578" y="761"/>
                  </a:lnTo>
                  <a:lnTo>
                    <a:pt x="2578" y="637"/>
                  </a:lnTo>
                  <a:lnTo>
                    <a:pt x="2540" y="637"/>
                  </a:lnTo>
                  <a:lnTo>
                    <a:pt x="2540" y="608"/>
                  </a:lnTo>
                  <a:lnTo>
                    <a:pt x="2578" y="606"/>
                  </a:lnTo>
                  <a:lnTo>
                    <a:pt x="2585" y="541"/>
                  </a:lnTo>
                  <a:lnTo>
                    <a:pt x="2619" y="534"/>
                  </a:lnTo>
                  <a:lnTo>
                    <a:pt x="2619" y="605"/>
                  </a:lnTo>
                  <a:lnTo>
                    <a:pt x="2688" y="603"/>
                  </a:lnTo>
                  <a:lnTo>
                    <a:pt x="2688" y="637"/>
                  </a:lnTo>
                  <a:lnTo>
                    <a:pt x="2619" y="637"/>
                  </a:lnTo>
                  <a:lnTo>
                    <a:pt x="2619" y="764"/>
                  </a:lnTo>
                  <a:lnTo>
                    <a:pt x="2620" y="772"/>
                  </a:lnTo>
                  <a:lnTo>
                    <a:pt x="2621" y="780"/>
                  </a:lnTo>
                  <a:lnTo>
                    <a:pt x="2623" y="787"/>
                  </a:lnTo>
                  <a:lnTo>
                    <a:pt x="2624" y="790"/>
                  </a:lnTo>
                  <a:lnTo>
                    <a:pt x="2626" y="793"/>
                  </a:lnTo>
                  <a:lnTo>
                    <a:pt x="2628" y="796"/>
                  </a:lnTo>
                  <a:lnTo>
                    <a:pt x="2631" y="798"/>
                  </a:lnTo>
                  <a:lnTo>
                    <a:pt x="2634" y="800"/>
                  </a:lnTo>
                  <a:lnTo>
                    <a:pt x="2638" y="802"/>
                  </a:lnTo>
                  <a:lnTo>
                    <a:pt x="2642" y="803"/>
                  </a:lnTo>
                  <a:lnTo>
                    <a:pt x="2646" y="805"/>
                  </a:lnTo>
                  <a:lnTo>
                    <a:pt x="2652" y="805"/>
                  </a:lnTo>
                  <a:lnTo>
                    <a:pt x="2658" y="805"/>
                  </a:lnTo>
                  <a:lnTo>
                    <a:pt x="2666" y="805"/>
                  </a:lnTo>
                  <a:lnTo>
                    <a:pt x="2675" y="804"/>
                  </a:lnTo>
                  <a:lnTo>
                    <a:pt x="2692" y="801"/>
                  </a:lnTo>
                  <a:lnTo>
                    <a:pt x="2696" y="832"/>
                  </a:lnTo>
                  <a:close/>
                  <a:moveTo>
                    <a:pt x="2777" y="554"/>
                  </a:moveTo>
                  <a:lnTo>
                    <a:pt x="2771" y="553"/>
                  </a:lnTo>
                  <a:lnTo>
                    <a:pt x="2766" y="552"/>
                  </a:lnTo>
                  <a:lnTo>
                    <a:pt x="2761" y="550"/>
                  </a:lnTo>
                  <a:lnTo>
                    <a:pt x="2757" y="547"/>
                  </a:lnTo>
                  <a:lnTo>
                    <a:pt x="2754" y="543"/>
                  </a:lnTo>
                  <a:lnTo>
                    <a:pt x="2753" y="541"/>
                  </a:lnTo>
                  <a:lnTo>
                    <a:pt x="2752" y="538"/>
                  </a:lnTo>
                  <a:lnTo>
                    <a:pt x="2750" y="534"/>
                  </a:lnTo>
                  <a:lnTo>
                    <a:pt x="2750" y="528"/>
                  </a:lnTo>
                  <a:lnTo>
                    <a:pt x="2750" y="523"/>
                  </a:lnTo>
                  <a:lnTo>
                    <a:pt x="2752" y="518"/>
                  </a:lnTo>
                  <a:lnTo>
                    <a:pt x="2754" y="514"/>
                  </a:lnTo>
                  <a:lnTo>
                    <a:pt x="2757" y="510"/>
                  </a:lnTo>
                  <a:lnTo>
                    <a:pt x="2761" y="507"/>
                  </a:lnTo>
                  <a:lnTo>
                    <a:pt x="2766" y="504"/>
                  </a:lnTo>
                  <a:lnTo>
                    <a:pt x="2771" y="503"/>
                  </a:lnTo>
                  <a:lnTo>
                    <a:pt x="2777" y="502"/>
                  </a:lnTo>
                  <a:lnTo>
                    <a:pt x="2783" y="503"/>
                  </a:lnTo>
                  <a:lnTo>
                    <a:pt x="2788" y="504"/>
                  </a:lnTo>
                  <a:lnTo>
                    <a:pt x="2792" y="507"/>
                  </a:lnTo>
                  <a:lnTo>
                    <a:pt x="2796" y="510"/>
                  </a:lnTo>
                  <a:lnTo>
                    <a:pt x="2800" y="514"/>
                  </a:lnTo>
                  <a:lnTo>
                    <a:pt x="2802" y="518"/>
                  </a:lnTo>
                  <a:lnTo>
                    <a:pt x="2803" y="521"/>
                  </a:lnTo>
                  <a:lnTo>
                    <a:pt x="2803" y="523"/>
                  </a:lnTo>
                  <a:lnTo>
                    <a:pt x="2804" y="528"/>
                  </a:lnTo>
                  <a:lnTo>
                    <a:pt x="2803" y="533"/>
                  </a:lnTo>
                  <a:lnTo>
                    <a:pt x="2802" y="538"/>
                  </a:lnTo>
                  <a:lnTo>
                    <a:pt x="2800" y="542"/>
                  </a:lnTo>
                  <a:lnTo>
                    <a:pt x="2798" y="544"/>
                  </a:lnTo>
                  <a:lnTo>
                    <a:pt x="2796" y="546"/>
                  </a:lnTo>
                  <a:lnTo>
                    <a:pt x="2792" y="549"/>
                  </a:lnTo>
                  <a:lnTo>
                    <a:pt x="2788" y="552"/>
                  </a:lnTo>
                  <a:lnTo>
                    <a:pt x="2783" y="553"/>
                  </a:lnTo>
                  <a:lnTo>
                    <a:pt x="2777" y="554"/>
                  </a:lnTo>
                  <a:close/>
                  <a:moveTo>
                    <a:pt x="2797" y="836"/>
                  </a:moveTo>
                  <a:lnTo>
                    <a:pt x="2756" y="837"/>
                  </a:lnTo>
                  <a:lnTo>
                    <a:pt x="2756" y="607"/>
                  </a:lnTo>
                  <a:lnTo>
                    <a:pt x="2797" y="599"/>
                  </a:lnTo>
                  <a:lnTo>
                    <a:pt x="2797" y="836"/>
                  </a:lnTo>
                  <a:close/>
                  <a:moveTo>
                    <a:pt x="3063" y="827"/>
                  </a:moveTo>
                  <a:lnTo>
                    <a:pt x="3054" y="830"/>
                  </a:lnTo>
                  <a:lnTo>
                    <a:pt x="3049" y="832"/>
                  </a:lnTo>
                  <a:lnTo>
                    <a:pt x="3044" y="833"/>
                  </a:lnTo>
                  <a:lnTo>
                    <a:pt x="3035" y="836"/>
                  </a:lnTo>
                  <a:lnTo>
                    <a:pt x="3025" y="838"/>
                  </a:lnTo>
                  <a:lnTo>
                    <a:pt x="3016" y="840"/>
                  </a:lnTo>
                  <a:lnTo>
                    <a:pt x="3007" y="841"/>
                  </a:lnTo>
                  <a:lnTo>
                    <a:pt x="2998" y="842"/>
                  </a:lnTo>
                  <a:lnTo>
                    <a:pt x="2990" y="842"/>
                  </a:lnTo>
                  <a:lnTo>
                    <a:pt x="2977" y="841"/>
                  </a:lnTo>
                  <a:lnTo>
                    <a:pt x="2965" y="840"/>
                  </a:lnTo>
                  <a:lnTo>
                    <a:pt x="2953" y="837"/>
                  </a:lnTo>
                  <a:lnTo>
                    <a:pt x="2947" y="835"/>
                  </a:lnTo>
                  <a:lnTo>
                    <a:pt x="2942" y="833"/>
                  </a:lnTo>
                  <a:lnTo>
                    <a:pt x="2932" y="828"/>
                  </a:lnTo>
                  <a:lnTo>
                    <a:pt x="2923" y="822"/>
                  </a:lnTo>
                  <a:lnTo>
                    <a:pt x="2919" y="819"/>
                  </a:lnTo>
                  <a:lnTo>
                    <a:pt x="2914" y="816"/>
                  </a:lnTo>
                  <a:lnTo>
                    <a:pt x="2907" y="808"/>
                  </a:lnTo>
                  <a:lnTo>
                    <a:pt x="2903" y="804"/>
                  </a:lnTo>
                  <a:lnTo>
                    <a:pt x="2900" y="800"/>
                  </a:lnTo>
                  <a:lnTo>
                    <a:pt x="2894" y="790"/>
                  </a:lnTo>
                  <a:lnTo>
                    <a:pt x="2889" y="780"/>
                  </a:lnTo>
                  <a:lnTo>
                    <a:pt x="2885" y="770"/>
                  </a:lnTo>
                  <a:lnTo>
                    <a:pt x="2882" y="758"/>
                  </a:lnTo>
                  <a:lnTo>
                    <a:pt x="2880" y="752"/>
                  </a:lnTo>
                  <a:lnTo>
                    <a:pt x="2879" y="746"/>
                  </a:lnTo>
                  <a:lnTo>
                    <a:pt x="2878" y="733"/>
                  </a:lnTo>
                  <a:lnTo>
                    <a:pt x="2877" y="720"/>
                  </a:lnTo>
                  <a:lnTo>
                    <a:pt x="2878" y="706"/>
                  </a:lnTo>
                  <a:lnTo>
                    <a:pt x="2879" y="700"/>
                  </a:lnTo>
                  <a:lnTo>
                    <a:pt x="2879" y="693"/>
                  </a:lnTo>
                  <a:lnTo>
                    <a:pt x="2882" y="681"/>
                  </a:lnTo>
                  <a:lnTo>
                    <a:pt x="2885" y="669"/>
                  </a:lnTo>
                  <a:lnTo>
                    <a:pt x="2890" y="658"/>
                  </a:lnTo>
                  <a:lnTo>
                    <a:pt x="2892" y="653"/>
                  </a:lnTo>
                  <a:lnTo>
                    <a:pt x="2895" y="648"/>
                  </a:lnTo>
                  <a:lnTo>
                    <a:pt x="2898" y="644"/>
                  </a:lnTo>
                  <a:lnTo>
                    <a:pt x="2901" y="639"/>
                  </a:lnTo>
                  <a:lnTo>
                    <a:pt x="2904" y="635"/>
                  </a:lnTo>
                  <a:lnTo>
                    <a:pt x="2908" y="631"/>
                  </a:lnTo>
                  <a:lnTo>
                    <a:pt x="2911" y="627"/>
                  </a:lnTo>
                  <a:lnTo>
                    <a:pt x="2915" y="623"/>
                  </a:lnTo>
                  <a:lnTo>
                    <a:pt x="2923" y="617"/>
                  </a:lnTo>
                  <a:lnTo>
                    <a:pt x="2927" y="614"/>
                  </a:lnTo>
                  <a:lnTo>
                    <a:pt x="2932" y="611"/>
                  </a:lnTo>
                  <a:lnTo>
                    <a:pt x="2941" y="607"/>
                  </a:lnTo>
                  <a:lnTo>
                    <a:pt x="2951" y="603"/>
                  </a:lnTo>
                  <a:lnTo>
                    <a:pt x="2961" y="600"/>
                  </a:lnTo>
                  <a:lnTo>
                    <a:pt x="2972" y="599"/>
                  </a:lnTo>
                  <a:lnTo>
                    <a:pt x="2983" y="598"/>
                  </a:lnTo>
                  <a:lnTo>
                    <a:pt x="2995" y="599"/>
                  </a:lnTo>
                  <a:lnTo>
                    <a:pt x="3001" y="600"/>
                  </a:lnTo>
                  <a:lnTo>
                    <a:pt x="3007" y="601"/>
                  </a:lnTo>
                  <a:lnTo>
                    <a:pt x="3012" y="602"/>
                  </a:lnTo>
                  <a:lnTo>
                    <a:pt x="3017" y="604"/>
                  </a:lnTo>
                  <a:lnTo>
                    <a:pt x="3022" y="606"/>
                  </a:lnTo>
                  <a:lnTo>
                    <a:pt x="3026" y="608"/>
                  </a:lnTo>
                  <a:lnTo>
                    <a:pt x="3031" y="610"/>
                  </a:lnTo>
                  <a:lnTo>
                    <a:pt x="3035" y="613"/>
                  </a:lnTo>
                  <a:lnTo>
                    <a:pt x="3042" y="619"/>
                  </a:lnTo>
                  <a:lnTo>
                    <a:pt x="3049" y="626"/>
                  </a:lnTo>
                  <a:lnTo>
                    <a:pt x="3054" y="634"/>
                  </a:lnTo>
                  <a:lnTo>
                    <a:pt x="3057" y="639"/>
                  </a:lnTo>
                  <a:lnTo>
                    <a:pt x="3059" y="643"/>
                  </a:lnTo>
                  <a:lnTo>
                    <a:pt x="3062" y="652"/>
                  </a:lnTo>
                  <a:lnTo>
                    <a:pt x="3065" y="662"/>
                  </a:lnTo>
                  <a:lnTo>
                    <a:pt x="3067" y="673"/>
                  </a:lnTo>
                  <a:lnTo>
                    <a:pt x="3068" y="684"/>
                  </a:lnTo>
                  <a:lnTo>
                    <a:pt x="3068" y="695"/>
                  </a:lnTo>
                  <a:lnTo>
                    <a:pt x="3067" y="707"/>
                  </a:lnTo>
                  <a:lnTo>
                    <a:pt x="3066" y="713"/>
                  </a:lnTo>
                  <a:lnTo>
                    <a:pt x="3065" y="719"/>
                  </a:lnTo>
                  <a:lnTo>
                    <a:pt x="3059" y="721"/>
                  </a:lnTo>
                  <a:lnTo>
                    <a:pt x="3052" y="722"/>
                  </a:lnTo>
                  <a:lnTo>
                    <a:pt x="3036" y="725"/>
                  </a:lnTo>
                  <a:lnTo>
                    <a:pt x="3017" y="727"/>
                  </a:lnTo>
                  <a:lnTo>
                    <a:pt x="2997" y="728"/>
                  </a:lnTo>
                  <a:lnTo>
                    <a:pt x="2956" y="728"/>
                  </a:lnTo>
                  <a:lnTo>
                    <a:pt x="2936" y="728"/>
                  </a:lnTo>
                  <a:lnTo>
                    <a:pt x="2919" y="728"/>
                  </a:lnTo>
                  <a:lnTo>
                    <a:pt x="2920" y="738"/>
                  </a:lnTo>
                  <a:lnTo>
                    <a:pt x="2922" y="748"/>
                  </a:lnTo>
                  <a:lnTo>
                    <a:pt x="2924" y="757"/>
                  </a:lnTo>
                  <a:lnTo>
                    <a:pt x="2926" y="761"/>
                  </a:lnTo>
                  <a:lnTo>
                    <a:pt x="2927" y="765"/>
                  </a:lnTo>
                  <a:lnTo>
                    <a:pt x="2931" y="772"/>
                  </a:lnTo>
                  <a:lnTo>
                    <a:pt x="2935" y="779"/>
                  </a:lnTo>
                  <a:lnTo>
                    <a:pt x="2939" y="785"/>
                  </a:lnTo>
                  <a:lnTo>
                    <a:pt x="2944" y="790"/>
                  </a:lnTo>
                  <a:lnTo>
                    <a:pt x="2950" y="794"/>
                  </a:lnTo>
                  <a:lnTo>
                    <a:pt x="2955" y="798"/>
                  </a:lnTo>
                  <a:lnTo>
                    <a:pt x="2959" y="800"/>
                  </a:lnTo>
                  <a:lnTo>
                    <a:pt x="2962" y="801"/>
                  </a:lnTo>
                  <a:lnTo>
                    <a:pt x="2968" y="804"/>
                  </a:lnTo>
                  <a:lnTo>
                    <a:pt x="2975" y="805"/>
                  </a:lnTo>
                  <a:lnTo>
                    <a:pt x="2982" y="807"/>
                  </a:lnTo>
                  <a:lnTo>
                    <a:pt x="2989" y="808"/>
                  </a:lnTo>
                  <a:lnTo>
                    <a:pt x="2997" y="808"/>
                  </a:lnTo>
                  <a:lnTo>
                    <a:pt x="3012" y="807"/>
                  </a:lnTo>
                  <a:lnTo>
                    <a:pt x="3020" y="806"/>
                  </a:lnTo>
                  <a:lnTo>
                    <a:pt x="3027" y="805"/>
                  </a:lnTo>
                  <a:lnTo>
                    <a:pt x="3042" y="801"/>
                  </a:lnTo>
                  <a:lnTo>
                    <a:pt x="3055" y="797"/>
                  </a:lnTo>
                  <a:lnTo>
                    <a:pt x="3063" y="827"/>
                  </a:lnTo>
                  <a:close/>
                  <a:moveTo>
                    <a:pt x="2981" y="630"/>
                  </a:moveTo>
                  <a:lnTo>
                    <a:pt x="2975" y="630"/>
                  </a:lnTo>
                  <a:lnTo>
                    <a:pt x="2970" y="631"/>
                  </a:lnTo>
                  <a:lnTo>
                    <a:pt x="2965" y="632"/>
                  </a:lnTo>
                  <a:lnTo>
                    <a:pt x="2959" y="634"/>
                  </a:lnTo>
                  <a:lnTo>
                    <a:pt x="2954" y="636"/>
                  </a:lnTo>
                  <a:lnTo>
                    <a:pt x="2950" y="639"/>
                  </a:lnTo>
                  <a:lnTo>
                    <a:pt x="2945" y="643"/>
                  </a:lnTo>
                  <a:lnTo>
                    <a:pt x="2941" y="647"/>
                  </a:lnTo>
                  <a:lnTo>
                    <a:pt x="2937" y="651"/>
                  </a:lnTo>
                  <a:lnTo>
                    <a:pt x="2933" y="657"/>
                  </a:lnTo>
                  <a:lnTo>
                    <a:pt x="2930" y="662"/>
                  </a:lnTo>
                  <a:lnTo>
                    <a:pt x="2927" y="669"/>
                  </a:lnTo>
                  <a:lnTo>
                    <a:pt x="2924" y="675"/>
                  </a:lnTo>
                  <a:lnTo>
                    <a:pt x="2922" y="683"/>
                  </a:lnTo>
                  <a:lnTo>
                    <a:pt x="2921" y="691"/>
                  </a:lnTo>
                  <a:lnTo>
                    <a:pt x="2919" y="699"/>
                  </a:lnTo>
                  <a:lnTo>
                    <a:pt x="3026" y="698"/>
                  </a:lnTo>
                  <a:lnTo>
                    <a:pt x="3026" y="692"/>
                  </a:lnTo>
                  <a:lnTo>
                    <a:pt x="3026" y="686"/>
                  </a:lnTo>
                  <a:lnTo>
                    <a:pt x="3026" y="680"/>
                  </a:lnTo>
                  <a:lnTo>
                    <a:pt x="3025" y="674"/>
                  </a:lnTo>
                  <a:lnTo>
                    <a:pt x="3024" y="668"/>
                  </a:lnTo>
                  <a:lnTo>
                    <a:pt x="3023" y="662"/>
                  </a:lnTo>
                  <a:lnTo>
                    <a:pt x="3021" y="657"/>
                  </a:lnTo>
                  <a:lnTo>
                    <a:pt x="3019" y="652"/>
                  </a:lnTo>
                  <a:lnTo>
                    <a:pt x="3016" y="647"/>
                  </a:lnTo>
                  <a:lnTo>
                    <a:pt x="3013" y="643"/>
                  </a:lnTo>
                  <a:lnTo>
                    <a:pt x="3009" y="639"/>
                  </a:lnTo>
                  <a:lnTo>
                    <a:pt x="3005" y="636"/>
                  </a:lnTo>
                  <a:lnTo>
                    <a:pt x="3000" y="633"/>
                  </a:lnTo>
                  <a:lnTo>
                    <a:pt x="2994" y="631"/>
                  </a:lnTo>
                  <a:lnTo>
                    <a:pt x="2988" y="630"/>
                  </a:lnTo>
                  <a:lnTo>
                    <a:pt x="2981" y="6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6096000" y="5841268"/>
            <a:ext cx="609600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Rectangle 14"/>
          <p:cNvSpPr/>
          <p:nvPr userDrawn="1"/>
        </p:nvSpPr>
        <p:spPr>
          <a:xfrm>
            <a:off x="2586513" y="5841268"/>
            <a:ext cx="3509488" cy="720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Rectangle 15"/>
          <p:cNvSpPr/>
          <p:nvPr userDrawn="1"/>
        </p:nvSpPr>
        <p:spPr>
          <a:xfrm>
            <a:off x="1" y="5841269"/>
            <a:ext cx="2586512" cy="720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A3203-966B-427E-9B54-48A461133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5271-BD5D-4552-A761-40B4A7E69D6F}" type="datetime1">
              <a:rPr lang="fi-FI" smtClean="0"/>
              <a:t>1.11.2022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5DF74-2E5B-436E-BA11-C4756C797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C8802-3C7D-40DA-AB42-093E39C11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EDBF-940C-4974-AC53-3F3C5DF7D48C}" type="slidenum">
              <a:rPr lang="fi-FI" smtClean="0"/>
              <a:t>‹#›</a:t>
            </a:fld>
            <a:endParaRPr lang="fi-FI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5B96E51-7DE4-443D-8120-7AF9ED2C3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7610" y="1916790"/>
            <a:ext cx="8209139" cy="1728242"/>
          </a:xfrm>
        </p:spPr>
        <p:txBody>
          <a:bodyPr anchor="t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E6E212F-A978-455F-B141-BBA2481979B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200640" y="6189509"/>
            <a:ext cx="1656000" cy="335835"/>
            <a:chOff x="3429000" y="2887663"/>
            <a:chExt cx="5330825" cy="1081087"/>
          </a:xfrm>
        </p:grpSpPr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848BCD5A-E4A7-4E26-8874-9619A3DB65B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000" y="2887663"/>
              <a:ext cx="5330825" cy="1081087"/>
            </a:xfrm>
            <a:custGeom>
              <a:avLst/>
              <a:gdLst>
                <a:gd name="T0" fmla="*/ 3280 w 3358"/>
                <a:gd name="T1" fmla="*/ 473 h 681"/>
                <a:gd name="T2" fmla="*/ 3357 w 3358"/>
                <a:gd name="T3" fmla="*/ 441 h 681"/>
                <a:gd name="T4" fmla="*/ 1379 w 3358"/>
                <a:gd name="T5" fmla="*/ 250 h 681"/>
                <a:gd name="T6" fmla="*/ 1347 w 3358"/>
                <a:gd name="T7" fmla="*/ 227 h 681"/>
                <a:gd name="T8" fmla="*/ 1532 w 3358"/>
                <a:gd name="T9" fmla="*/ 178 h 681"/>
                <a:gd name="T10" fmla="*/ 1454 w 3358"/>
                <a:gd name="T11" fmla="*/ 135 h 681"/>
                <a:gd name="T12" fmla="*/ 1708 w 3358"/>
                <a:gd name="T13" fmla="*/ 256 h 681"/>
                <a:gd name="T14" fmla="*/ 1590 w 3358"/>
                <a:gd name="T15" fmla="*/ 195 h 681"/>
                <a:gd name="T16" fmla="*/ 1708 w 3358"/>
                <a:gd name="T17" fmla="*/ 89 h 681"/>
                <a:gd name="T18" fmla="*/ 1669 w 3358"/>
                <a:gd name="T19" fmla="*/ 166 h 681"/>
                <a:gd name="T20" fmla="*/ 1816 w 3358"/>
                <a:gd name="T21" fmla="*/ 253 h 681"/>
                <a:gd name="T22" fmla="*/ 1735 w 3358"/>
                <a:gd name="T23" fmla="*/ 169 h 681"/>
                <a:gd name="T24" fmla="*/ 1842 w 3358"/>
                <a:gd name="T25" fmla="*/ 180 h 681"/>
                <a:gd name="T26" fmla="*/ 1808 w 3358"/>
                <a:gd name="T27" fmla="*/ 168 h 681"/>
                <a:gd name="T28" fmla="*/ 1924 w 3358"/>
                <a:gd name="T29" fmla="*/ 257 h 681"/>
                <a:gd name="T30" fmla="*/ 1877 w 3358"/>
                <a:gd name="T31" fmla="*/ 148 h 681"/>
                <a:gd name="T32" fmla="*/ 1908 w 3358"/>
                <a:gd name="T33" fmla="*/ 228 h 681"/>
                <a:gd name="T34" fmla="*/ 1912 w 3358"/>
                <a:gd name="T35" fmla="*/ 159 h 681"/>
                <a:gd name="T36" fmla="*/ 2180 w 3358"/>
                <a:gd name="T37" fmla="*/ 148 h 681"/>
                <a:gd name="T38" fmla="*/ 2134 w 3358"/>
                <a:gd name="T39" fmla="*/ 257 h 681"/>
                <a:gd name="T40" fmla="*/ 2162 w 3358"/>
                <a:gd name="T41" fmla="*/ 205 h 681"/>
                <a:gd name="T42" fmla="*/ 2240 w 3358"/>
                <a:gd name="T43" fmla="*/ 135 h 681"/>
                <a:gd name="T44" fmla="*/ 2242 w 3358"/>
                <a:gd name="T45" fmla="*/ 274 h 681"/>
                <a:gd name="T46" fmla="*/ 1180 w 3358"/>
                <a:gd name="T47" fmla="*/ 534 h 681"/>
                <a:gd name="T48" fmla="*/ 1321 w 3358"/>
                <a:gd name="T49" fmla="*/ 414 h 681"/>
                <a:gd name="T50" fmla="*/ 1305 w 3358"/>
                <a:gd name="T51" fmla="*/ 438 h 681"/>
                <a:gd name="T52" fmla="*/ 1465 w 3358"/>
                <a:gd name="T53" fmla="*/ 535 h 681"/>
                <a:gd name="T54" fmla="*/ 1384 w 3358"/>
                <a:gd name="T55" fmla="*/ 451 h 681"/>
                <a:gd name="T56" fmla="*/ 1492 w 3358"/>
                <a:gd name="T57" fmla="*/ 461 h 681"/>
                <a:gd name="T58" fmla="*/ 1457 w 3358"/>
                <a:gd name="T59" fmla="*/ 449 h 681"/>
                <a:gd name="T60" fmla="*/ 1619 w 3358"/>
                <a:gd name="T61" fmla="*/ 464 h 681"/>
                <a:gd name="T62" fmla="*/ 1740 w 3358"/>
                <a:gd name="T63" fmla="*/ 501 h 681"/>
                <a:gd name="T64" fmla="*/ 1818 w 3358"/>
                <a:gd name="T65" fmla="*/ 479 h 681"/>
                <a:gd name="T66" fmla="*/ 1939 w 3358"/>
                <a:gd name="T67" fmla="*/ 443 h 681"/>
                <a:gd name="T68" fmla="*/ 2004 w 3358"/>
                <a:gd name="T69" fmla="*/ 418 h 681"/>
                <a:gd name="T70" fmla="*/ 2082 w 3358"/>
                <a:gd name="T71" fmla="*/ 512 h 681"/>
                <a:gd name="T72" fmla="*/ 2000 w 3358"/>
                <a:gd name="T73" fmla="*/ 477 h 681"/>
                <a:gd name="T74" fmla="*/ 2059 w 3358"/>
                <a:gd name="T75" fmla="*/ 477 h 681"/>
                <a:gd name="T76" fmla="*/ 2116 w 3358"/>
                <a:gd name="T77" fmla="*/ 416 h 681"/>
                <a:gd name="T78" fmla="*/ 2234 w 3358"/>
                <a:gd name="T79" fmla="*/ 476 h 681"/>
                <a:gd name="T80" fmla="*/ 2116 w 3358"/>
                <a:gd name="T81" fmla="*/ 584 h 681"/>
                <a:gd name="T82" fmla="*/ 2201 w 3358"/>
                <a:gd name="T83" fmla="*/ 463 h 681"/>
                <a:gd name="T84" fmla="*/ 2343 w 3358"/>
                <a:gd name="T85" fmla="*/ 531 h 681"/>
                <a:gd name="T86" fmla="*/ 2253 w 3358"/>
                <a:gd name="T87" fmla="*/ 457 h 681"/>
                <a:gd name="T88" fmla="*/ 2360 w 3358"/>
                <a:gd name="T89" fmla="*/ 454 h 681"/>
                <a:gd name="T90" fmla="*/ 2329 w 3358"/>
                <a:gd name="T91" fmla="*/ 452 h 681"/>
                <a:gd name="T92" fmla="*/ 2396 w 3358"/>
                <a:gd name="T93" fmla="*/ 427 h 681"/>
                <a:gd name="T94" fmla="*/ 2464 w 3358"/>
                <a:gd name="T95" fmla="*/ 537 h 681"/>
                <a:gd name="T96" fmla="*/ 2383 w 3358"/>
                <a:gd name="T97" fmla="*/ 495 h 681"/>
                <a:gd name="T98" fmla="*/ 2424 w 3358"/>
                <a:gd name="T99" fmla="*/ 440 h 681"/>
                <a:gd name="T100" fmla="*/ 2444 w 3358"/>
                <a:gd name="T101" fmla="*/ 514 h 681"/>
                <a:gd name="T102" fmla="*/ 2568 w 3358"/>
                <a:gd name="T103" fmla="*/ 441 h 681"/>
                <a:gd name="T104" fmla="*/ 2601 w 3358"/>
                <a:gd name="T105" fmla="*/ 414 h 681"/>
                <a:gd name="T106" fmla="*/ 2784 w 3358"/>
                <a:gd name="T107" fmla="*/ 510 h 681"/>
                <a:gd name="T108" fmla="*/ 2841 w 3358"/>
                <a:gd name="T109" fmla="*/ 529 h 681"/>
                <a:gd name="T110" fmla="*/ 2976 w 3358"/>
                <a:gd name="T111" fmla="*/ 537 h 681"/>
                <a:gd name="T112" fmla="*/ 2929 w 3358"/>
                <a:gd name="T113" fmla="*/ 537 h 681"/>
                <a:gd name="T114" fmla="*/ 3008 w 3358"/>
                <a:gd name="T115" fmla="*/ 462 h 681"/>
                <a:gd name="T116" fmla="*/ 3160 w 3358"/>
                <a:gd name="T117" fmla="*/ 413 h 681"/>
                <a:gd name="T118" fmla="*/ 3201 w 3358"/>
                <a:gd name="T119" fmla="*/ 526 h 681"/>
                <a:gd name="T120" fmla="*/ 3133 w 3358"/>
                <a:gd name="T121" fmla="*/ 493 h 681"/>
                <a:gd name="T122" fmla="*/ 3187 w 3358"/>
                <a:gd name="T123" fmla="*/ 458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58" h="681">
                  <a:moveTo>
                    <a:pt x="3358" y="537"/>
                  </a:moveTo>
                  <a:lnTo>
                    <a:pt x="3326" y="537"/>
                  </a:lnTo>
                  <a:lnTo>
                    <a:pt x="3326" y="476"/>
                  </a:lnTo>
                  <a:lnTo>
                    <a:pt x="3326" y="459"/>
                  </a:lnTo>
                  <a:lnTo>
                    <a:pt x="3325" y="454"/>
                  </a:lnTo>
                  <a:lnTo>
                    <a:pt x="3324" y="450"/>
                  </a:lnTo>
                  <a:lnTo>
                    <a:pt x="3323" y="447"/>
                  </a:lnTo>
                  <a:lnTo>
                    <a:pt x="3322" y="445"/>
                  </a:lnTo>
                  <a:lnTo>
                    <a:pt x="3320" y="443"/>
                  </a:lnTo>
                  <a:lnTo>
                    <a:pt x="3318" y="441"/>
                  </a:lnTo>
                  <a:lnTo>
                    <a:pt x="3315" y="440"/>
                  </a:lnTo>
                  <a:lnTo>
                    <a:pt x="3312" y="439"/>
                  </a:lnTo>
                  <a:lnTo>
                    <a:pt x="3310" y="438"/>
                  </a:lnTo>
                  <a:lnTo>
                    <a:pt x="3306" y="438"/>
                  </a:lnTo>
                  <a:lnTo>
                    <a:pt x="3302" y="438"/>
                  </a:lnTo>
                  <a:lnTo>
                    <a:pt x="3299" y="439"/>
                  </a:lnTo>
                  <a:lnTo>
                    <a:pt x="3295" y="441"/>
                  </a:lnTo>
                  <a:lnTo>
                    <a:pt x="3291" y="443"/>
                  </a:lnTo>
                  <a:lnTo>
                    <a:pt x="3290" y="444"/>
                  </a:lnTo>
                  <a:lnTo>
                    <a:pt x="3288" y="445"/>
                  </a:lnTo>
                  <a:lnTo>
                    <a:pt x="3286" y="448"/>
                  </a:lnTo>
                  <a:lnTo>
                    <a:pt x="3284" y="451"/>
                  </a:lnTo>
                  <a:lnTo>
                    <a:pt x="3282" y="455"/>
                  </a:lnTo>
                  <a:lnTo>
                    <a:pt x="3281" y="459"/>
                  </a:lnTo>
                  <a:lnTo>
                    <a:pt x="3281" y="465"/>
                  </a:lnTo>
                  <a:lnTo>
                    <a:pt x="3280" y="473"/>
                  </a:lnTo>
                  <a:lnTo>
                    <a:pt x="3280" y="483"/>
                  </a:lnTo>
                  <a:lnTo>
                    <a:pt x="3280" y="537"/>
                  </a:lnTo>
                  <a:lnTo>
                    <a:pt x="3248" y="537"/>
                  </a:lnTo>
                  <a:lnTo>
                    <a:pt x="3248" y="416"/>
                  </a:lnTo>
                  <a:lnTo>
                    <a:pt x="3278" y="416"/>
                  </a:lnTo>
                  <a:lnTo>
                    <a:pt x="3278" y="434"/>
                  </a:lnTo>
                  <a:lnTo>
                    <a:pt x="3282" y="429"/>
                  </a:lnTo>
                  <a:lnTo>
                    <a:pt x="3286" y="425"/>
                  </a:lnTo>
                  <a:lnTo>
                    <a:pt x="3291" y="421"/>
                  </a:lnTo>
                  <a:lnTo>
                    <a:pt x="3296" y="419"/>
                  </a:lnTo>
                  <a:lnTo>
                    <a:pt x="3301" y="416"/>
                  </a:lnTo>
                  <a:lnTo>
                    <a:pt x="3303" y="415"/>
                  </a:lnTo>
                  <a:lnTo>
                    <a:pt x="3306" y="415"/>
                  </a:lnTo>
                  <a:lnTo>
                    <a:pt x="3312" y="414"/>
                  </a:lnTo>
                  <a:lnTo>
                    <a:pt x="3318" y="413"/>
                  </a:lnTo>
                  <a:lnTo>
                    <a:pt x="3323" y="414"/>
                  </a:lnTo>
                  <a:lnTo>
                    <a:pt x="3328" y="414"/>
                  </a:lnTo>
                  <a:lnTo>
                    <a:pt x="3332" y="416"/>
                  </a:lnTo>
                  <a:lnTo>
                    <a:pt x="3337" y="417"/>
                  </a:lnTo>
                  <a:lnTo>
                    <a:pt x="3341" y="419"/>
                  </a:lnTo>
                  <a:lnTo>
                    <a:pt x="3345" y="422"/>
                  </a:lnTo>
                  <a:lnTo>
                    <a:pt x="3348" y="424"/>
                  </a:lnTo>
                  <a:lnTo>
                    <a:pt x="3350" y="427"/>
                  </a:lnTo>
                  <a:lnTo>
                    <a:pt x="3352" y="430"/>
                  </a:lnTo>
                  <a:lnTo>
                    <a:pt x="3354" y="433"/>
                  </a:lnTo>
                  <a:lnTo>
                    <a:pt x="3357" y="441"/>
                  </a:lnTo>
                  <a:lnTo>
                    <a:pt x="3358" y="450"/>
                  </a:lnTo>
                  <a:lnTo>
                    <a:pt x="3358" y="462"/>
                  </a:lnTo>
                  <a:lnTo>
                    <a:pt x="3358" y="537"/>
                  </a:lnTo>
                  <a:close/>
                  <a:moveTo>
                    <a:pt x="0" y="681"/>
                  </a:moveTo>
                  <a:lnTo>
                    <a:pt x="0" y="0"/>
                  </a:lnTo>
                  <a:lnTo>
                    <a:pt x="510" y="0"/>
                  </a:lnTo>
                  <a:lnTo>
                    <a:pt x="1021" y="0"/>
                  </a:lnTo>
                  <a:lnTo>
                    <a:pt x="1021" y="681"/>
                  </a:lnTo>
                  <a:lnTo>
                    <a:pt x="510" y="681"/>
                  </a:lnTo>
                  <a:lnTo>
                    <a:pt x="0" y="681"/>
                  </a:lnTo>
                  <a:close/>
                  <a:moveTo>
                    <a:pt x="1169" y="256"/>
                  </a:moveTo>
                  <a:lnTo>
                    <a:pt x="1169" y="89"/>
                  </a:lnTo>
                  <a:lnTo>
                    <a:pt x="1284" y="89"/>
                  </a:lnTo>
                  <a:lnTo>
                    <a:pt x="1284" y="117"/>
                  </a:lnTo>
                  <a:lnTo>
                    <a:pt x="1203" y="117"/>
                  </a:lnTo>
                  <a:lnTo>
                    <a:pt x="1203" y="156"/>
                  </a:lnTo>
                  <a:lnTo>
                    <a:pt x="1273" y="156"/>
                  </a:lnTo>
                  <a:lnTo>
                    <a:pt x="1273" y="185"/>
                  </a:lnTo>
                  <a:lnTo>
                    <a:pt x="1203" y="185"/>
                  </a:lnTo>
                  <a:lnTo>
                    <a:pt x="1203" y="256"/>
                  </a:lnTo>
                  <a:lnTo>
                    <a:pt x="1169" y="256"/>
                  </a:lnTo>
                  <a:close/>
                  <a:moveTo>
                    <a:pt x="1391" y="256"/>
                  </a:moveTo>
                  <a:lnTo>
                    <a:pt x="1391" y="238"/>
                  </a:lnTo>
                  <a:lnTo>
                    <a:pt x="1388" y="242"/>
                  </a:lnTo>
                  <a:lnTo>
                    <a:pt x="1384" y="246"/>
                  </a:lnTo>
                  <a:lnTo>
                    <a:pt x="1379" y="250"/>
                  </a:lnTo>
                  <a:lnTo>
                    <a:pt x="1374" y="253"/>
                  </a:lnTo>
                  <a:lnTo>
                    <a:pt x="1369" y="255"/>
                  </a:lnTo>
                  <a:lnTo>
                    <a:pt x="1363" y="257"/>
                  </a:lnTo>
                  <a:lnTo>
                    <a:pt x="1357" y="258"/>
                  </a:lnTo>
                  <a:lnTo>
                    <a:pt x="1351" y="259"/>
                  </a:lnTo>
                  <a:lnTo>
                    <a:pt x="1345" y="258"/>
                  </a:lnTo>
                  <a:lnTo>
                    <a:pt x="1340" y="257"/>
                  </a:lnTo>
                  <a:lnTo>
                    <a:pt x="1334" y="256"/>
                  </a:lnTo>
                  <a:lnTo>
                    <a:pt x="1329" y="253"/>
                  </a:lnTo>
                  <a:lnTo>
                    <a:pt x="1325" y="250"/>
                  </a:lnTo>
                  <a:lnTo>
                    <a:pt x="1323" y="249"/>
                  </a:lnTo>
                  <a:lnTo>
                    <a:pt x="1321" y="247"/>
                  </a:lnTo>
                  <a:lnTo>
                    <a:pt x="1318" y="243"/>
                  </a:lnTo>
                  <a:lnTo>
                    <a:pt x="1315" y="238"/>
                  </a:lnTo>
                  <a:lnTo>
                    <a:pt x="1313" y="233"/>
                  </a:lnTo>
                  <a:lnTo>
                    <a:pt x="1312" y="227"/>
                  </a:lnTo>
                  <a:lnTo>
                    <a:pt x="1311" y="219"/>
                  </a:lnTo>
                  <a:lnTo>
                    <a:pt x="1311" y="211"/>
                  </a:lnTo>
                  <a:lnTo>
                    <a:pt x="1311" y="135"/>
                  </a:lnTo>
                  <a:lnTo>
                    <a:pt x="1343" y="135"/>
                  </a:lnTo>
                  <a:lnTo>
                    <a:pt x="1343" y="190"/>
                  </a:lnTo>
                  <a:lnTo>
                    <a:pt x="1344" y="211"/>
                  </a:lnTo>
                  <a:lnTo>
                    <a:pt x="1344" y="218"/>
                  </a:lnTo>
                  <a:lnTo>
                    <a:pt x="1345" y="222"/>
                  </a:lnTo>
                  <a:lnTo>
                    <a:pt x="1346" y="224"/>
                  </a:lnTo>
                  <a:lnTo>
                    <a:pt x="1347" y="227"/>
                  </a:lnTo>
                  <a:lnTo>
                    <a:pt x="1349" y="229"/>
                  </a:lnTo>
                  <a:lnTo>
                    <a:pt x="1351" y="231"/>
                  </a:lnTo>
                  <a:lnTo>
                    <a:pt x="1354" y="232"/>
                  </a:lnTo>
                  <a:lnTo>
                    <a:pt x="1357" y="233"/>
                  </a:lnTo>
                  <a:lnTo>
                    <a:pt x="1363" y="234"/>
                  </a:lnTo>
                  <a:lnTo>
                    <a:pt x="1367" y="234"/>
                  </a:lnTo>
                  <a:lnTo>
                    <a:pt x="1371" y="233"/>
                  </a:lnTo>
                  <a:lnTo>
                    <a:pt x="1373" y="232"/>
                  </a:lnTo>
                  <a:lnTo>
                    <a:pt x="1375" y="232"/>
                  </a:lnTo>
                  <a:lnTo>
                    <a:pt x="1378" y="230"/>
                  </a:lnTo>
                  <a:lnTo>
                    <a:pt x="1381" y="227"/>
                  </a:lnTo>
                  <a:lnTo>
                    <a:pt x="1383" y="225"/>
                  </a:lnTo>
                  <a:lnTo>
                    <a:pt x="1385" y="222"/>
                  </a:lnTo>
                  <a:lnTo>
                    <a:pt x="1387" y="218"/>
                  </a:lnTo>
                  <a:lnTo>
                    <a:pt x="1388" y="214"/>
                  </a:lnTo>
                  <a:lnTo>
                    <a:pt x="1389" y="207"/>
                  </a:lnTo>
                  <a:lnTo>
                    <a:pt x="1389" y="198"/>
                  </a:lnTo>
                  <a:lnTo>
                    <a:pt x="1389" y="186"/>
                  </a:lnTo>
                  <a:lnTo>
                    <a:pt x="1389" y="135"/>
                  </a:lnTo>
                  <a:lnTo>
                    <a:pt x="1421" y="135"/>
                  </a:lnTo>
                  <a:lnTo>
                    <a:pt x="1421" y="256"/>
                  </a:lnTo>
                  <a:lnTo>
                    <a:pt x="1391" y="256"/>
                  </a:lnTo>
                  <a:close/>
                  <a:moveTo>
                    <a:pt x="1565" y="256"/>
                  </a:moveTo>
                  <a:lnTo>
                    <a:pt x="1533" y="256"/>
                  </a:lnTo>
                  <a:lnTo>
                    <a:pt x="1533" y="194"/>
                  </a:lnTo>
                  <a:lnTo>
                    <a:pt x="1532" y="178"/>
                  </a:lnTo>
                  <a:lnTo>
                    <a:pt x="1532" y="172"/>
                  </a:lnTo>
                  <a:lnTo>
                    <a:pt x="1531" y="169"/>
                  </a:lnTo>
                  <a:lnTo>
                    <a:pt x="1529" y="166"/>
                  </a:lnTo>
                  <a:lnTo>
                    <a:pt x="1528" y="163"/>
                  </a:lnTo>
                  <a:lnTo>
                    <a:pt x="1526" y="161"/>
                  </a:lnTo>
                  <a:lnTo>
                    <a:pt x="1524" y="160"/>
                  </a:lnTo>
                  <a:lnTo>
                    <a:pt x="1522" y="158"/>
                  </a:lnTo>
                  <a:lnTo>
                    <a:pt x="1519" y="157"/>
                  </a:lnTo>
                  <a:lnTo>
                    <a:pt x="1516" y="157"/>
                  </a:lnTo>
                  <a:lnTo>
                    <a:pt x="1513" y="156"/>
                  </a:lnTo>
                  <a:lnTo>
                    <a:pt x="1509" y="157"/>
                  </a:lnTo>
                  <a:lnTo>
                    <a:pt x="1505" y="158"/>
                  </a:lnTo>
                  <a:lnTo>
                    <a:pt x="1501" y="159"/>
                  </a:lnTo>
                  <a:lnTo>
                    <a:pt x="1498" y="161"/>
                  </a:lnTo>
                  <a:lnTo>
                    <a:pt x="1496" y="162"/>
                  </a:lnTo>
                  <a:lnTo>
                    <a:pt x="1495" y="163"/>
                  </a:lnTo>
                  <a:lnTo>
                    <a:pt x="1492" y="166"/>
                  </a:lnTo>
                  <a:lnTo>
                    <a:pt x="1490" y="170"/>
                  </a:lnTo>
                  <a:lnTo>
                    <a:pt x="1489" y="173"/>
                  </a:lnTo>
                  <a:lnTo>
                    <a:pt x="1488" y="178"/>
                  </a:lnTo>
                  <a:lnTo>
                    <a:pt x="1487" y="184"/>
                  </a:lnTo>
                  <a:lnTo>
                    <a:pt x="1486" y="192"/>
                  </a:lnTo>
                  <a:lnTo>
                    <a:pt x="1486" y="201"/>
                  </a:lnTo>
                  <a:lnTo>
                    <a:pt x="1486" y="256"/>
                  </a:lnTo>
                  <a:lnTo>
                    <a:pt x="1454" y="256"/>
                  </a:lnTo>
                  <a:lnTo>
                    <a:pt x="1454" y="135"/>
                  </a:lnTo>
                  <a:lnTo>
                    <a:pt x="1484" y="135"/>
                  </a:lnTo>
                  <a:lnTo>
                    <a:pt x="1484" y="152"/>
                  </a:lnTo>
                  <a:lnTo>
                    <a:pt x="1488" y="148"/>
                  </a:lnTo>
                  <a:lnTo>
                    <a:pt x="1493" y="143"/>
                  </a:lnTo>
                  <a:lnTo>
                    <a:pt x="1497" y="140"/>
                  </a:lnTo>
                  <a:lnTo>
                    <a:pt x="1502" y="137"/>
                  </a:lnTo>
                  <a:lnTo>
                    <a:pt x="1507" y="135"/>
                  </a:lnTo>
                  <a:lnTo>
                    <a:pt x="1510" y="134"/>
                  </a:lnTo>
                  <a:lnTo>
                    <a:pt x="1512" y="133"/>
                  </a:lnTo>
                  <a:lnTo>
                    <a:pt x="1518" y="132"/>
                  </a:lnTo>
                  <a:lnTo>
                    <a:pt x="1524" y="132"/>
                  </a:lnTo>
                  <a:lnTo>
                    <a:pt x="1529" y="132"/>
                  </a:lnTo>
                  <a:lnTo>
                    <a:pt x="1534" y="133"/>
                  </a:lnTo>
                  <a:lnTo>
                    <a:pt x="1539" y="134"/>
                  </a:lnTo>
                  <a:lnTo>
                    <a:pt x="1543" y="136"/>
                  </a:lnTo>
                  <a:lnTo>
                    <a:pt x="1548" y="138"/>
                  </a:lnTo>
                  <a:lnTo>
                    <a:pt x="1551" y="140"/>
                  </a:lnTo>
                  <a:lnTo>
                    <a:pt x="1554" y="143"/>
                  </a:lnTo>
                  <a:lnTo>
                    <a:pt x="1557" y="145"/>
                  </a:lnTo>
                  <a:lnTo>
                    <a:pt x="1559" y="149"/>
                  </a:lnTo>
                  <a:lnTo>
                    <a:pt x="1561" y="152"/>
                  </a:lnTo>
                  <a:lnTo>
                    <a:pt x="1563" y="159"/>
                  </a:lnTo>
                  <a:lnTo>
                    <a:pt x="1564" y="168"/>
                  </a:lnTo>
                  <a:lnTo>
                    <a:pt x="1565" y="181"/>
                  </a:lnTo>
                  <a:lnTo>
                    <a:pt x="1565" y="256"/>
                  </a:lnTo>
                  <a:close/>
                  <a:moveTo>
                    <a:pt x="1708" y="256"/>
                  </a:moveTo>
                  <a:lnTo>
                    <a:pt x="1679" y="256"/>
                  </a:lnTo>
                  <a:lnTo>
                    <a:pt x="1679" y="238"/>
                  </a:lnTo>
                  <a:lnTo>
                    <a:pt x="1675" y="243"/>
                  </a:lnTo>
                  <a:lnTo>
                    <a:pt x="1671" y="247"/>
                  </a:lnTo>
                  <a:lnTo>
                    <a:pt x="1666" y="251"/>
                  </a:lnTo>
                  <a:lnTo>
                    <a:pt x="1661" y="254"/>
                  </a:lnTo>
                  <a:lnTo>
                    <a:pt x="1656" y="256"/>
                  </a:lnTo>
                  <a:lnTo>
                    <a:pt x="1651" y="257"/>
                  </a:lnTo>
                  <a:lnTo>
                    <a:pt x="1646" y="258"/>
                  </a:lnTo>
                  <a:lnTo>
                    <a:pt x="1641" y="259"/>
                  </a:lnTo>
                  <a:lnTo>
                    <a:pt x="1636" y="258"/>
                  </a:lnTo>
                  <a:lnTo>
                    <a:pt x="1631" y="258"/>
                  </a:lnTo>
                  <a:lnTo>
                    <a:pt x="1626" y="256"/>
                  </a:lnTo>
                  <a:lnTo>
                    <a:pt x="1621" y="254"/>
                  </a:lnTo>
                  <a:lnTo>
                    <a:pt x="1617" y="252"/>
                  </a:lnTo>
                  <a:lnTo>
                    <a:pt x="1613" y="249"/>
                  </a:lnTo>
                  <a:lnTo>
                    <a:pt x="1609" y="246"/>
                  </a:lnTo>
                  <a:lnTo>
                    <a:pt x="1605" y="242"/>
                  </a:lnTo>
                  <a:lnTo>
                    <a:pt x="1602" y="237"/>
                  </a:lnTo>
                  <a:lnTo>
                    <a:pt x="1598" y="233"/>
                  </a:lnTo>
                  <a:lnTo>
                    <a:pt x="1596" y="227"/>
                  </a:lnTo>
                  <a:lnTo>
                    <a:pt x="1594" y="222"/>
                  </a:lnTo>
                  <a:lnTo>
                    <a:pt x="1592" y="216"/>
                  </a:lnTo>
                  <a:lnTo>
                    <a:pt x="1591" y="209"/>
                  </a:lnTo>
                  <a:lnTo>
                    <a:pt x="1590" y="202"/>
                  </a:lnTo>
                  <a:lnTo>
                    <a:pt x="1590" y="195"/>
                  </a:lnTo>
                  <a:lnTo>
                    <a:pt x="1590" y="187"/>
                  </a:lnTo>
                  <a:lnTo>
                    <a:pt x="1591" y="180"/>
                  </a:lnTo>
                  <a:lnTo>
                    <a:pt x="1592" y="174"/>
                  </a:lnTo>
                  <a:lnTo>
                    <a:pt x="1594" y="168"/>
                  </a:lnTo>
                  <a:lnTo>
                    <a:pt x="1596" y="162"/>
                  </a:lnTo>
                  <a:lnTo>
                    <a:pt x="1598" y="157"/>
                  </a:lnTo>
                  <a:lnTo>
                    <a:pt x="1601" y="152"/>
                  </a:lnTo>
                  <a:lnTo>
                    <a:pt x="1605" y="148"/>
                  </a:lnTo>
                  <a:lnTo>
                    <a:pt x="1608" y="144"/>
                  </a:lnTo>
                  <a:lnTo>
                    <a:pt x="1612" y="141"/>
                  </a:lnTo>
                  <a:lnTo>
                    <a:pt x="1617" y="138"/>
                  </a:lnTo>
                  <a:lnTo>
                    <a:pt x="1621" y="136"/>
                  </a:lnTo>
                  <a:lnTo>
                    <a:pt x="1626" y="134"/>
                  </a:lnTo>
                  <a:lnTo>
                    <a:pt x="1631" y="133"/>
                  </a:lnTo>
                  <a:lnTo>
                    <a:pt x="1636" y="132"/>
                  </a:lnTo>
                  <a:lnTo>
                    <a:pt x="1641" y="132"/>
                  </a:lnTo>
                  <a:lnTo>
                    <a:pt x="1646" y="132"/>
                  </a:lnTo>
                  <a:lnTo>
                    <a:pt x="1651" y="133"/>
                  </a:lnTo>
                  <a:lnTo>
                    <a:pt x="1656" y="134"/>
                  </a:lnTo>
                  <a:lnTo>
                    <a:pt x="1660" y="136"/>
                  </a:lnTo>
                  <a:lnTo>
                    <a:pt x="1665" y="139"/>
                  </a:lnTo>
                  <a:lnTo>
                    <a:pt x="1669" y="141"/>
                  </a:lnTo>
                  <a:lnTo>
                    <a:pt x="1673" y="145"/>
                  </a:lnTo>
                  <a:lnTo>
                    <a:pt x="1676" y="149"/>
                  </a:lnTo>
                  <a:lnTo>
                    <a:pt x="1676" y="89"/>
                  </a:lnTo>
                  <a:lnTo>
                    <a:pt x="1708" y="89"/>
                  </a:lnTo>
                  <a:lnTo>
                    <a:pt x="1708" y="256"/>
                  </a:lnTo>
                  <a:close/>
                  <a:moveTo>
                    <a:pt x="1623" y="193"/>
                  </a:moveTo>
                  <a:lnTo>
                    <a:pt x="1623" y="202"/>
                  </a:lnTo>
                  <a:lnTo>
                    <a:pt x="1624" y="209"/>
                  </a:lnTo>
                  <a:lnTo>
                    <a:pt x="1626" y="216"/>
                  </a:lnTo>
                  <a:lnTo>
                    <a:pt x="1628" y="221"/>
                  </a:lnTo>
                  <a:lnTo>
                    <a:pt x="1633" y="226"/>
                  </a:lnTo>
                  <a:lnTo>
                    <a:pt x="1635" y="228"/>
                  </a:lnTo>
                  <a:lnTo>
                    <a:pt x="1638" y="230"/>
                  </a:lnTo>
                  <a:lnTo>
                    <a:pt x="1640" y="232"/>
                  </a:lnTo>
                  <a:lnTo>
                    <a:pt x="1643" y="232"/>
                  </a:lnTo>
                  <a:lnTo>
                    <a:pt x="1650" y="233"/>
                  </a:lnTo>
                  <a:lnTo>
                    <a:pt x="1655" y="233"/>
                  </a:lnTo>
                  <a:lnTo>
                    <a:pt x="1660" y="231"/>
                  </a:lnTo>
                  <a:lnTo>
                    <a:pt x="1665" y="228"/>
                  </a:lnTo>
                  <a:lnTo>
                    <a:pt x="1669" y="224"/>
                  </a:lnTo>
                  <a:lnTo>
                    <a:pt x="1672" y="219"/>
                  </a:lnTo>
                  <a:lnTo>
                    <a:pt x="1675" y="212"/>
                  </a:lnTo>
                  <a:lnTo>
                    <a:pt x="1675" y="208"/>
                  </a:lnTo>
                  <a:lnTo>
                    <a:pt x="1676" y="204"/>
                  </a:lnTo>
                  <a:lnTo>
                    <a:pt x="1677" y="196"/>
                  </a:lnTo>
                  <a:lnTo>
                    <a:pt x="1676" y="186"/>
                  </a:lnTo>
                  <a:lnTo>
                    <a:pt x="1675" y="182"/>
                  </a:lnTo>
                  <a:lnTo>
                    <a:pt x="1675" y="178"/>
                  </a:lnTo>
                  <a:lnTo>
                    <a:pt x="1672" y="171"/>
                  </a:lnTo>
                  <a:lnTo>
                    <a:pt x="1669" y="166"/>
                  </a:lnTo>
                  <a:lnTo>
                    <a:pt x="1667" y="163"/>
                  </a:lnTo>
                  <a:lnTo>
                    <a:pt x="1665" y="162"/>
                  </a:lnTo>
                  <a:lnTo>
                    <a:pt x="1660" y="159"/>
                  </a:lnTo>
                  <a:lnTo>
                    <a:pt x="1655" y="157"/>
                  </a:lnTo>
                  <a:lnTo>
                    <a:pt x="1653" y="157"/>
                  </a:lnTo>
                  <a:lnTo>
                    <a:pt x="1650" y="156"/>
                  </a:lnTo>
                  <a:lnTo>
                    <a:pt x="1644" y="157"/>
                  </a:lnTo>
                  <a:lnTo>
                    <a:pt x="1639" y="159"/>
                  </a:lnTo>
                  <a:lnTo>
                    <a:pt x="1635" y="162"/>
                  </a:lnTo>
                  <a:lnTo>
                    <a:pt x="1631" y="166"/>
                  </a:lnTo>
                  <a:lnTo>
                    <a:pt x="1629" y="168"/>
                  </a:lnTo>
                  <a:lnTo>
                    <a:pt x="1627" y="171"/>
                  </a:lnTo>
                  <a:lnTo>
                    <a:pt x="1625" y="177"/>
                  </a:lnTo>
                  <a:lnTo>
                    <a:pt x="1624" y="180"/>
                  </a:lnTo>
                  <a:lnTo>
                    <a:pt x="1623" y="184"/>
                  </a:lnTo>
                  <a:lnTo>
                    <a:pt x="1623" y="193"/>
                  </a:lnTo>
                  <a:close/>
                  <a:moveTo>
                    <a:pt x="1810" y="217"/>
                  </a:moveTo>
                  <a:lnTo>
                    <a:pt x="1842" y="223"/>
                  </a:lnTo>
                  <a:lnTo>
                    <a:pt x="1839" y="231"/>
                  </a:lnTo>
                  <a:lnTo>
                    <a:pt x="1837" y="235"/>
                  </a:lnTo>
                  <a:lnTo>
                    <a:pt x="1834" y="238"/>
                  </a:lnTo>
                  <a:lnTo>
                    <a:pt x="1832" y="241"/>
                  </a:lnTo>
                  <a:lnTo>
                    <a:pt x="1829" y="244"/>
                  </a:lnTo>
                  <a:lnTo>
                    <a:pt x="1826" y="247"/>
                  </a:lnTo>
                  <a:lnTo>
                    <a:pt x="1823" y="249"/>
                  </a:lnTo>
                  <a:lnTo>
                    <a:pt x="1816" y="253"/>
                  </a:lnTo>
                  <a:lnTo>
                    <a:pt x="1812" y="255"/>
                  </a:lnTo>
                  <a:lnTo>
                    <a:pt x="1808" y="256"/>
                  </a:lnTo>
                  <a:lnTo>
                    <a:pt x="1799" y="258"/>
                  </a:lnTo>
                  <a:lnTo>
                    <a:pt x="1794" y="258"/>
                  </a:lnTo>
                  <a:lnTo>
                    <a:pt x="1790" y="259"/>
                  </a:lnTo>
                  <a:lnTo>
                    <a:pt x="1782" y="258"/>
                  </a:lnTo>
                  <a:lnTo>
                    <a:pt x="1775" y="257"/>
                  </a:lnTo>
                  <a:lnTo>
                    <a:pt x="1768" y="256"/>
                  </a:lnTo>
                  <a:lnTo>
                    <a:pt x="1762" y="253"/>
                  </a:lnTo>
                  <a:lnTo>
                    <a:pt x="1759" y="252"/>
                  </a:lnTo>
                  <a:lnTo>
                    <a:pt x="1756" y="251"/>
                  </a:lnTo>
                  <a:lnTo>
                    <a:pt x="1751" y="247"/>
                  </a:lnTo>
                  <a:lnTo>
                    <a:pt x="1747" y="243"/>
                  </a:lnTo>
                  <a:lnTo>
                    <a:pt x="1743" y="238"/>
                  </a:lnTo>
                  <a:lnTo>
                    <a:pt x="1740" y="234"/>
                  </a:lnTo>
                  <a:lnTo>
                    <a:pt x="1737" y="229"/>
                  </a:lnTo>
                  <a:lnTo>
                    <a:pt x="1735" y="224"/>
                  </a:lnTo>
                  <a:lnTo>
                    <a:pt x="1734" y="219"/>
                  </a:lnTo>
                  <a:lnTo>
                    <a:pt x="1732" y="214"/>
                  </a:lnTo>
                  <a:lnTo>
                    <a:pt x="1731" y="208"/>
                  </a:lnTo>
                  <a:lnTo>
                    <a:pt x="1731" y="202"/>
                  </a:lnTo>
                  <a:lnTo>
                    <a:pt x="1731" y="196"/>
                  </a:lnTo>
                  <a:lnTo>
                    <a:pt x="1731" y="189"/>
                  </a:lnTo>
                  <a:lnTo>
                    <a:pt x="1732" y="182"/>
                  </a:lnTo>
                  <a:lnTo>
                    <a:pt x="1733" y="175"/>
                  </a:lnTo>
                  <a:lnTo>
                    <a:pt x="1735" y="169"/>
                  </a:lnTo>
                  <a:lnTo>
                    <a:pt x="1737" y="164"/>
                  </a:lnTo>
                  <a:lnTo>
                    <a:pt x="1740" y="158"/>
                  </a:lnTo>
                  <a:lnTo>
                    <a:pt x="1743" y="153"/>
                  </a:lnTo>
                  <a:lnTo>
                    <a:pt x="1746" y="149"/>
                  </a:lnTo>
                  <a:lnTo>
                    <a:pt x="1751" y="145"/>
                  </a:lnTo>
                  <a:lnTo>
                    <a:pt x="1755" y="142"/>
                  </a:lnTo>
                  <a:lnTo>
                    <a:pt x="1759" y="139"/>
                  </a:lnTo>
                  <a:lnTo>
                    <a:pt x="1764" y="136"/>
                  </a:lnTo>
                  <a:lnTo>
                    <a:pt x="1769" y="134"/>
                  </a:lnTo>
                  <a:lnTo>
                    <a:pt x="1775" y="133"/>
                  </a:lnTo>
                  <a:lnTo>
                    <a:pt x="1780" y="132"/>
                  </a:lnTo>
                  <a:lnTo>
                    <a:pt x="1786" y="132"/>
                  </a:lnTo>
                  <a:lnTo>
                    <a:pt x="1793" y="132"/>
                  </a:lnTo>
                  <a:lnTo>
                    <a:pt x="1799" y="133"/>
                  </a:lnTo>
                  <a:lnTo>
                    <a:pt x="1802" y="134"/>
                  </a:lnTo>
                  <a:lnTo>
                    <a:pt x="1805" y="134"/>
                  </a:lnTo>
                  <a:lnTo>
                    <a:pt x="1811" y="136"/>
                  </a:lnTo>
                  <a:lnTo>
                    <a:pt x="1816" y="139"/>
                  </a:lnTo>
                  <a:lnTo>
                    <a:pt x="1821" y="142"/>
                  </a:lnTo>
                  <a:lnTo>
                    <a:pt x="1825" y="146"/>
                  </a:lnTo>
                  <a:lnTo>
                    <a:pt x="1829" y="150"/>
                  </a:lnTo>
                  <a:lnTo>
                    <a:pt x="1833" y="155"/>
                  </a:lnTo>
                  <a:lnTo>
                    <a:pt x="1836" y="160"/>
                  </a:lnTo>
                  <a:lnTo>
                    <a:pt x="1838" y="166"/>
                  </a:lnTo>
                  <a:lnTo>
                    <a:pt x="1841" y="172"/>
                  </a:lnTo>
                  <a:lnTo>
                    <a:pt x="1842" y="180"/>
                  </a:lnTo>
                  <a:lnTo>
                    <a:pt x="1843" y="187"/>
                  </a:lnTo>
                  <a:lnTo>
                    <a:pt x="1844" y="196"/>
                  </a:lnTo>
                  <a:lnTo>
                    <a:pt x="1844" y="205"/>
                  </a:lnTo>
                  <a:lnTo>
                    <a:pt x="1764" y="205"/>
                  </a:lnTo>
                  <a:lnTo>
                    <a:pt x="1764" y="211"/>
                  </a:lnTo>
                  <a:lnTo>
                    <a:pt x="1766" y="217"/>
                  </a:lnTo>
                  <a:lnTo>
                    <a:pt x="1768" y="222"/>
                  </a:lnTo>
                  <a:lnTo>
                    <a:pt x="1771" y="227"/>
                  </a:lnTo>
                  <a:lnTo>
                    <a:pt x="1775" y="230"/>
                  </a:lnTo>
                  <a:lnTo>
                    <a:pt x="1780" y="233"/>
                  </a:lnTo>
                  <a:lnTo>
                    <a:pt x="1785" y="234"/>
                  </a:lnTo>
                  <a:lnTo>
                    <a:pt x="1790" y="235"/>
                  </a:lnTo>
                  <a:lnTo>
                    <a:pt x="1793" y="234"/>
                  </a:lnTo>
                  <a:lnTo>
                    <a:pt x="1797" y="234"/>
                  </a:lnTo>
                  <a:lnTo>
                    <a:pt x="1800" y="232"/>
                  </a:lnTo>
                  <a:lnTo>
                    <a:pt x="1803" y="231"/>
                  </a:lnTo>
                  <a:lnTo>
                    <a:pt x="1805" y="228"/>
                  </a:lnTo>
                  <a:lnTo>
                    <a:pt x="1807" y="225"/>
                  </a:lnTo>
                  <a:lnTo>
                    <a:pt x="1809" y="222"/>
                  </a:lnTo>
                  <a:lnTo>
                    <a:pt x="1810" y="217"/>
                  </a:lnTo>
                  <a:close/>
                  <a:moveTo>
                    <a:pt x="1812" y="185"/>
                  </a:moveTo>
                  <a:lnTo>
                    <a:pt x="1812" y="178"/>
                  </a:lnTo>
                  <a:lnTo>
                    <a:pt x="1811" y="175"/>
                  </a:lnTo>
                  <a:lnTo>
                    <a:pt x="1810" y="173"/>
                  </a:lnTo>
                  <a:lnTo>
                    <a:pt x="1809" y="170"/>
                  </a:lnTo>
                  <a:lnTo>
                    <a:pt x="1808" y="168"/>
                  </a:lnTo>
                  <a:lnTo>
                    <a:pt x="1807" y="166"/>
                  </a:lnTo>
                  <a:lnTo>
                    <a:pt x="1805" y="164"/>
                  </a:lnTo>
                  <a:lnTo>
                    <a:pt x="1801" y="161"/>
                  </a:lnTo>
                  <a:lnTo>
                    <a:pt x="1799" y="159"/>
                  </a:lnTo>
                  <a:lnTo>
                    <a:pt x="1797" y="158"/>
                  </a:lnTo>
                  <a:lnTo>
                    <a:pt x="1793" y="157"/>
                  </a:lnTo>
                  <a:lnTo>
                    <a:pt x="1788" y="156"/>
                  </a:lnTo>
                  <a:lnTo>
                    <a:pt x="1783" y="157"/>
                  </a:lnTo>
                  <a:lnTo>
                    <a:pt x="1779" y="158"/>
                  </a:lnTo>
                  <a:lnTo>
                    <a:pt x="1775" y="161"/>
                  </a:lnTo>
                  <a:lnTo>
                    <a:pt x="1771" y="164"/>
                  </a:lnTo>
                  <a:lnTo>
                    <a:pt x="1769" y="166"/>
                  </a:lnTo>
                  <a:lnTo>
                    <a:pt x="1768" y="168"/>
                  </a:lnTo>
                  <a:lnTo>
                    <a:pt x="1766" y="173"/>
                  </a:lnTo>
                  <a:lnTo>
                    <a:pt x="1765" y="179"/>
                  </a:lnTo>
                  <a:lnTo>
                    <a:pt x="1764" y="185"/>
                  </a:lnTo>
                  <a:lnTo>
                    <a:pt x="1812" y="185"/>
                  </a:lnTo>
                  <a:close/>
                  <a:moveTo>
                    <a:pt x="1981" y="256"/>
                  </a:moveTo>
                  <a:lnTo>
                    <a:pt x="1952" y="256"/>
                  </a:lnTo>
                  <a:lnTo>
                    <a:pt x="1952" y="238"/>
                  </a:lnTo>
                  <a:lnTo>
                    <a:pt x="1948" y="243"/>
                  </a:lnTo>
                  <a:lnTo>
                    <a:pt x="1943" y="247"/>
                  </a:lnTo>
                  <a:lnTo>
                    <a:pt x="1939" y="251"/>
                  </a:lnTo>
                  <a:lnTo>
                    <a:pt x="1934" y="254"/>
                  </a:lnTo>
                  <a:lnTo>
                    <a:pt x="1929" y="256"/>
                  </a:lnTo>
                  <a:lnTo>
                    <a:pt x="1924" y="257"/>
                  </a:lnTo>
                  <a:lnTo>
                    <a:pt x="1919" y="258"/>
                  </a:lnTo>
                  <a:lnTo>
                    <a:pt x="1914" y="259"/>
                  </a:lnTo>
                  <a:lnTo>
                    <a:pt x="1909" y="258"/>
                  </a:lnTo>
                  <a:lnTo>
                    <a:pt x="1904" y="258"/>
                  </a:lnTo>
                  <a:lnTo>
                    <a:pt x="1899" y="256"/>
                  </a:lnTo>
                  <a:lnTo>
                    <a:pt x="1894" y="254"/>
                  </a:lnTo>
                  <a:lnTo>
                    <a:pt x="1890" y="252"/>
                  </a:lnTo>
                  <a:lnTo>
                    <a:pt x="1886" y="249"/>
                  </a:lnTo>
                  <a:lnTo>
                    <a:pt x="1882" y="246"/>
                  </a:lnTo>
                  <a:lnTo>
                    <a:pt x="1878" y="242"/>
                  </a:lnTo>
                  <a:lnTo>
                    <a:pt x="1874" y="237"/>
                  </a:lnTo>
                  <a:lnTo>
                    <a:pt x="1871" y="233"/>
                  </a:lnTo>
                  <a:lnTo>
                    <a:pt x="1869" y="227"/>
                  </a:lnTo>
                  <a:lnTo>
                    <a:pt x="1867" y="222"/>
                  </a:lnTo>
                  <a:lnTo>
                    <a:pt x="1865" y="216"/>
                  </a:lnTo>
                  <a:lnTo>
                    <a:pt x="1864" y="209"/>
                  </a:lnTo>
                  <a:lnTo>
                    <a:pt x="1863" y="202"/>
                  </a:lnTo>
                  <a:lnTo>
                    <a:pt x="1863" y="195"/>
                  </a:lnTo>
                  <a:lnTo>
                    <a:pt x="1863" y="187"/>
                  </a:lnTo>
                  <a:lnTo>
                    <a:pt x="1864" y="180"/>
                  </a:lnTo>
                  <a:lnTo>
                    <a:pt x="1865" y="174"/>
                  </a:lnTo>
                  <a:lnTo>
                    <a:pt x="1867" y="168"/>
                  </a:lnTo>
                  <a:lnTo>
                    <a:pt x="1869" y="162"/>
                  </a:lnTo>
                  <a:lnTo>
                    <a:pt x="1871" y="157"/>
                  </a:lnTo>
                  <a:lnTo>
                    <a:pt x="1874" y="152"/>
                  </a:lnTo>
                  <a:lnTo>
                    <a:pt x="1877" y="148"/>
                  </a:lnTo>
                  <a:lnTo>
                    <a:pt x="1881" y="144"/>
                  </a:lnTo>
                  <a:lnTo>
                    <a:pt x="1885" y="141"/>
                  </a:lnTo>
                  <a:lnTo>
                    <a:pt x="1889" y="138"/>
                  </a:lnTo>
                  <a:lnTo>
                    <a:pt x="1894" y="136"/>
                  </a:lnTo>
                  <a:lnTo>
                    <a:pt x="1899" y="134"/>
                  </a:lnTo>
                  <a:lnTo>
                    <a:pt x="1903" y="133"/>
                  </a:lnTo>
                  <a:lnTo>
                    <a:pt x="1909" y="132"/>
                  </a:lnTo>
                  <a:lnTo>
                    <a:pt x="1914" y="132"/>
                  </a:lnTo>
                  <a:lnTo>
                    <a:pt x="1919" y="132"/>
                  </a:lnTo>
                  <a:lnTo>
                    <a:pt x="1924" y="133"/>
                  </a:lnTo>
                  <a:lnTo>
                    <a:pt x="1929" y="134"/>
                  </a:lnTo>
                  <a:lnTo>
                    <a:pt x="1933" y="136"/>
                  </a:lnTo>
                  <a:lnTo>
                    <a:pt x="1937" y="139"/>
                  </a:lnTo>
                  <a:lnTo>
                    <a:pt x="1941" y="141"/>
                  </a:lnTo>
                  <a:lnTo>
                    <a:pt x="1945" y="145"/>
                  </a:lnTo>
                  <a:lnTo>
                    <a:pt x="1949" y="149"/>
                  </a:lnTo>
                  <a:lnTo>
                    <a:pt x="1949" y="89"/>
                  </a:lnTo>
                  <a:lnTo>
                    <a:pt x="1981" y="89"/>
                  </a:lnTo>
                  <a:lnTo>
                    <a:pt x="1981" y="256"/>
                  </a:lnTo>
                  <a:close/>
                  <a:moveTo>
                    <a:pt x="1896" y="193"/>
                  </a:moveTo>
                  <a:lnTo>
                    <a:pt x="1896" y="202"/>
                  </a:lnTo>
                  <a:lnTo>
                    <a:pt x="1897" y="209"/>
                  </a:lnTo>
                  <a:lnTo>
                    <a:pt x="1899" y="216"/>
                  </a:lnTo>
                  <a:lnTo>
                    <a:pt x="1901" y="221"/>
                  </a:lnTo>
                  <a:lnTo>
                    <a:pt x="1905" y="226"/>
                  </a:lnTo>
                  <a:lnTo>
                    <a:pt x="1908" y="228"/>
                  </a:lnTo>
                  <a:lnTo>
                    <a:pt x="1910" y="230"/>
                  </a:lnTo>
                  <a:lnTo>
                    <a:pt x="1913" y="232"/>
                  </a:lnTo>
                  <a:lnTo>
                    <a:pt x="1916" y="232"/>
                  </a:lnTo>
                  <a:lnTo>
                    <a:pt x="1923" y="233"/>
                  </a:lnTo>
                  <a:lnTo>
                    <a:pt x="1928" y="233"/>
                  </a:lnTo>
                  <a:lnTo>
                    <a:pt x="1933" y="231"/>
                  </a:lnTo>
                  <a:lnTo>
                    <a:pt x="1937" y="228"/>
                  </a:lnTo>
                  <a:lnTo>
                    <a:pt x="1942" y="224"/>
                  </a:lnTo>
                  <a:lnTo>
                    <a:pt x="1945" y="219"/>
                  </a:lnTo>
                  <a:lnTo>
                    <a:pt x="1947" y="212"/>
                  </a:lnTo>
                  <a:lnTo>
                    <a:pt x="1948" y="208"/>
                  </a:lnTo>
                  <a:lnTo>
                    <a:pt x="1949" y="204"/>
                  </a:lnTo>
                  <a:lnTo>
                    <a:pt x="1949" y="196"/>
                  </a:lnTo>
                  <a:lnTo>
                    <a:pt x="1949" y="186"/>
                  </a:lnTo>
                  <a:lnTo>
                    <a:pt x="1948" y="182"/>
                  </a:lnTo>
                  <a:lnTo>
                    <a:pt x="1947" y="178"/>
                  </a:lnTo>
                  <a:lnTo>
                    <a:pt x="1945" y="171"/>
                  </a:lnTo>
                  <a:lnTo>
                    <a:pt x="1942" y="166"/>
                  </a:lnTo>
                  <a:lnTo>
                    <a:pt x="1940" y="163"/>
                  </a:lnTo>
                  <a:lnTo>
                    <a:pt x="1938" y="162"/>
                  </a:lnTo>
                  <a:lnTo>
                    <a:pt x="1933" y="159"/>
                  </a:lnTo>
                  <a:lnTo>
                    <a:pt x="1928" y="157"/>
                  </a:lnTo>
                  <a:lnTo>
                    <a:pt x="1925" y="157"/>
                  </a:lnTo>
                  <a:lnTo>
                    <a:pt x="1923" y="156"/>
                  </a:lnTo>
                  <a:lnTo>
                    <a:pt x="1917" y="157"/>
                  </a:lnTo>
                  <a:lnTo>
                    <a:pt x="1912" y="159"/>
                  </a:lnTo>
                  <a:lnTo>
                    <a:pt x="1907" y="162"/>
                  </a:lnTo>
                  <a:lnTo>
                    <a:pt x="1903" y="166"/>
                  </a:lnTo>
                  <a:lnTo>
                    <a:pt x="1900" y="171"/>
                  </a:lnTo>
                  <a:lnTo>
                    <a:pt x="1898" y="177"/>
                  </a:lnTo>
                  <a:lnTo>
                    <a:pt x="1897" y="180"/>
                  </a:lnTo>
                  <a:lnTo>
                    <a:pt x="1896" y="184"/>
                  </a:lnTo>
                  <a:lnTo>
                    <a:pt x="1896" y="193"/>
                  </a:lnTo>
                  <a:close/>
                  <a:moveTo>
                    <a:pt x="2077" y="256"/>
                  </a:moveTo>
                  <a:lnTo>
                    <a:pt x="2077" y="89"/>
                  </a:lnTo>
                  <a:lnTo>
                    <a:pt x="2109" y="89"/>
                  </a:lnTo>
                  <a:lnTo>
                    <a:pt x="2109" y="149"/>
                  </a:lnTo>
                  <a:lnTo>
                    <a:pt x="2112" y="145"/>
                  </a:lnTo>
                  <a:lnTo>
                    <a:pt x="2116" y="141"/>
                  </a:lnTo>
                  <a:lnTo>
                    <a:pt x="2120" y="139"/>
                  </a:lnTo>
                  <a:lnTo>
                    <a:pt x="2125" y="136"/>
                  </a:lnTo>
                  <a:lnTo>
                    <a:pt x="2129" y="134"/>
                  </a:lnTo>
                  <a:lnTo>
                    <a:pt x="2134" y="133"/>
                  </a:lnTo>
                  <a:lnTo>
                    <a:pt x="2139" y="132"/>
                  </a:lnTo>
                  <a:lnTo>
                    <a:pt x="2144" y="132"/>
                  </a:lnTo>
                  <a:lnTo>
                    <a:pt x="2149" y="132"/>
                  </a:lnTo>
                  <a:lnTo>
                    <a:pt x="2154" y="133"/>
                  </a:lnTo>
                  <a:lnTo>
                    <a:pt x="2164" y="136"/>
                  </a:lnTo>
                  <a:lnTo>
                    <a:pt x="2168" y="138"/>
                  </a:lnTo>
                  <a:lnTo>
                    <a:pt x="2173" y="141"/>
                  </a:lnTo>
                  <a:lnTo>
                    <a:pt x="2177" y="144"/>
                  </a:lnTo>
                  <a:lnTo>
                    <a:pt x="2180" y="148"/>
                  </a:lnTo>
                  <a:lnTo>
                    <a:pt x="2184" y="152"/>
                  </a:lnTo>
                  <a:lnTo>
                    <a:pt x="2187" y="157"/>
                  </a:lnTo>
                  <a:lnTo>
                    <a:pt x="2189" y="162"/>
                  </a:lnTo>
                  <a:lnTo>
                    <a:pt x="2191" y="167"/>
                  </a:lnTo>
                  <a:lnTo>
                    <a:pt x="2193" y="173"/>
                  </a:lnTo>
                  <a:lnTo>
                    <a:pt x="2194" y="180"/>
                  </a:lnTo>
                  <a:lnTo>
                    <a:pt x="2195" y="187"/>
                  </a:lnTo>
                  <a:lnTo>
                    <a:pt x="2195" y="194"/>
                  </a:lnTo>
                  <a:lnTo>
                    <a:pt x="2195" y="202"/>
                  </a:lnTo>
                  <a:lnTo>
                    <a:pt x="2194" y="209"/>
                  </a:lnTo>
                  <a:lnTo>
                    <a:pt x="2193" y="215"/>
                  </a:lnTo>
                  <a:lnTo>
                    <a:pt x="2191" y="221"/>
                  </a:lnTo>
                  <a:lnTo>
                    <a:pt x="2189" y="227"/>
                  </a:lnTo>
                  <a:lnTo>
                    <a:pt x="2187" y="233"/>
                  </a:lnTo>
                  <a:lnTo>
                    <a:pt x="2184" y="237"/>
                  </a:lnTo>
                  <a:lnTo>
                    <a:pt x="2180" y="242"/>
                  </a:lnTo>
                  <a:lnTo>
                    <a:pt x="2176" y="246"/>
                  </a:lnTo>
                  <a:lnTo>
                    <a:pt x="2172" y="249"/>
                  </a:lnTo>
                  <a:lnTo>
                    <a:pt x="2168" y="252"/>
                  </a:lnTo>
                  <a:lnTo>
                    <a:pt x="2164" y="254"/>
                  </a:lnTo>
                  <a:lnTo>
                    <a:pt x="2159" y="256"/>
                  </a:lnTo>
                  <a:lnTo>
                    <a:pt x="2154" y="258"/>
                  </a:lnTo>
                  <a:lnTo>
                    <a:pt x="2149" y="258"/>
                  </a:lnTo>
                  <a:lnTo>
                    <a:pt x="2144" y="259"/>
                  </a:lnTo>
                  <a:lnTo>
                    <a:pt x="2139" y="258"/>
                  </a:lnTo>
                  <a:lnTo>
                    <a:pt x="2134" y="257"/>
                  </a:lnTo>
                  <a:lnTo>
                    <a:pt x="2129" y="256"/>
                  </a:lnTo>
                  <a:lnTo>
                    <a:pt x="2124" y="253"/>
                  </a:lnTo>
                  <a:lnTo>
                    <a:pt x="2119" y="251"/>
                  </a:lnTo>
                  <a:lnTo>
                    <a:pt x="2114" y="247"/>
                  </a:lnTo>
                  <a:lnTo>
                    <a:pt x="2110" y="243"/>
                  </a:lnTo>
                  <a:lnTo>
                    <a:pt x="2106" y="238"/>
                  </a:lnTo>
                  <a:lnTo>
                    <a:pt x="2106" y="256"/>
                  </a:lnTo>
                  <a:lnTo>
                    <a:pt x="2077" y="256"/>
                  </a:lnTo>
                  <a:close/>
                  <a:moveTo>
                    <a:pt x="2108" y="193"/>
                  </a:moveTo>
                  <a:lnTo>
                    <a:pt x="2109" y="201"/>
                  </a:lnTo>
                  <a:lnTo>
                    <a:pt x="2110" y="209"/>
                  </a:lnTo>
                  <a:lnTo>
                    <a:pt x="2112" y="215"/>
                  </a:lnTo>
                  <a:lnTo>
                    <a:pt x="2114" y="220"/>
                  </a:lnTo>
                  <a:lnTo>
                    <a:pt x="2119" y="226"/>
                  </a:lnTo>
                  <a:lnTo>
                    <a:pt x="2121" y="228"/>
                  </a:lnTo>
                  <a:lnTo>
                    <a:pt x="2124" y="230"/>
                  </a:lnTo>
                  <a:lnTo>
                    <a:pt x="2130" y="232"/>
                  </a:lnTo>
                  <a:lnTo>
                    <a:pt x="2136" y="233"/>
                  </a:lnTo>
                  <a:lnTo>
                    <a:pt x="2142" y="233"/>
                  </a:lnTo>
                  <a:lnTo>
                    <a:pt x="2146" y="231"/>
                  </a:lnTo>
                  <a:lnTo>
                    <a:pt x="2151" y="228"/>
                  </a:lnTo>
                  <a:lnTo>
                    <a:pt x="2155" y="224"/>
                  </a:lnTo>
                  <a:lnTo>
                    <a:pt x="2158" y="219"/>
                  </a:lnTo>
                  <a:lnTo>
                    <a:pt x="2159" y="216"/>
                  </a:lnTo>
                  <a:lnTo>
                    <a:pt x="2160" y="213"/>
                  </a:lnTo>
                  <a:lnTo>
                    <a:pt x="2162" y="205"/>
                  </a:lnTo>
                  <a:lnTo>
                    <a:pt x="2162" y="196"/>
                  </a:lnTo>
                  <a:lnTo>
                    <a:pt x="2162" y="186"/>
                  </a:lnTo>
                  <a:lnTo>
                    <a:pt x="2161" y="182"/>
                  </a:lnTo>
                  <a:lnTo>
                    <a:pt x="2160" y="178"/>
                  </a:lnTo>
                  <a:lnTo>
                    <a:pt x="2158" y="171"/>
                  </a:lnTo>
                  <a:lnTo>
                    <a:pt x="2154" y="166"/>
                  </a:lnTo>
                  <a:lnTo>
                    <a:pt x="2153" y="163"/>
                  </a:lnTo>
                  <a:lnTo>
                    <a:pt x="2150" y="162"/>
                  </a:lnTo>
                  <a:lnTo>
                    <a:pt x="2146" y="159"/>
                  </a:lnTo>
                  <a:lnTo>
                    <a:pt x="2141" y="157"/>
                  </a:lnTo>
                  <a:lnTo>
                    <a:pt x="2138" y="157"/>
                  </a:lnTo>
                  <a:lnTo>
                    <a:pt x="2135" y="156"/>
                  </a:lnTo>
                  <a:lnTo>
                    <a:pt x="2130" y="157"/>
                  </a:lnTo>
                  <a:lnTo>
                    <a:pt x="2127" y="158"/>
                  </a:lnTo>
                  <a:lnTo>
                    <a:pt x="2125" y="159"/>
                  </a:lnTo>
                  <a:lnTo>
                    <a:pt x="2120" y="161"/>
                  </a:lnTo>
                  <a:lnTo>
                    <a:pt x="2118" y="163"/>
                  </a:lnTo>
                  <a:lnTo>
                    <a:pt x="2116" y="165"/>
                  </a:lnTo>
                  <a:lnTo>
                    <a:pt x="2114" y="168"/>
                  </a:lnTo>
                  <a:lnTo>
                    <a:pt x="2113" y="170"/>
                  </a:lnTo>
                  <a:lnTo>
                    <a:pt x="2110" y="177"/>
                  </a:lnTo>
                  <a:lnTo>
                    <a:pt x="2109" y="180"/>
                  </a:lnTo>
                  <a:lnTo>
                    <a:pt x="2109" y="184"/>
                  </a:lnTo>
                  <a:lnTo>
                    <a:pt x="2108" y="193"/>
                  </a:lnTo>
                  <a:close/>
                  <a:moveTo>
                    <a:pt x="2206" y="135"/>
                  </a:moveTo>
                  <a:lnTo>
                    <a:pt x="2240" y="135"/>
                  </a:lnTo>
                  <a:lnTo>
                    <a:pt x="2269" y="221"/>
                  </a:lnTo>
                  <a:lnTo>
                    <a:pt x="2297" y="135"/>
                  </a:lnTo>
                  <a:lnTo>
                    <a:pt x="2330" y="135"/>
                  </a:lnTo>
                  <a:lnTo>
                    <a:pt x="2287" y="251"/>
                  </a:lnTo>
                  <a:lnTo>
                    <a:pt x="2280" y="272"/>
                  </a:lnTo>
                  <a:lnTo>
                    <a:pt x="2276" y="282"/>
                  </a:lnTo>
                  <a:lnTo>
                    <a:pt x="2274" y="286"/>
                  </a:lnTo>
                  <a:lnTo>
                    <a:pt x="2272" y="289"/>
                  </a:lnTo>
                  <a:lnTo>
                    <a:pt x="2268" y="294"/>
                  </a:lnTo>
                  <a:lnTo>
                    <a:pt x="2263" y="298"/>
                  </a:lnTo>
                  <a:lnTo>
                    <a:pt x="2260" y="299"/>
                  </a:lnTo>
                  <a:lnTo>
                    <a:pt x="2257" y="301"/>
                  </a:lnTo>
                  <a:lnTo>
                    <a:pt x="2254" y="302"/>
                  </a:lnTo>
                  <a:lnTo>
                    <a:pt x="2251" y="303"/>
                  </a:lnTo>
                  <a:lnTo>
                    <a:pt x="2247" y="304"/>
                  </a:lnTo>
                  <a:lnTo>
                    <a:pt x="2243" y="305"/>
                  </a:lnTo>
                  <a:lnTo>
                    <a:pt x="2234" y="305"/>
                  </a:lnTo>
                  <a:lnTo>
                    <a:pt x="2225" y="305"/>
                  </a:lnTo>
                  <a:lnTo>
                    <a:pt x="2216" y="303"/>
                  </a:lnTo>
                  <a:lnTo>
                    <a:pt x="2213" y="278"/>
                  </a:lnTo>
                  <a:lnTo>
                    <a:pt x="2220" y="279"/>
                  </a:lnTo>
                  <a:lnTo>
                    <a:pt x="2227" y="280"/>
                  </a:lnTo>
                  <a:lnTo>
                    <a:pt x="2232" y="279"/>
                  </a:lnTo>
                  <a:lnTo>
                    <a:pt x="2237" y="278"/>
                  </a:lnTo>
                  <a:lnTo>
                    <a:pt x="2240" y="276"/>
                  </a:lnTo>
                  <a:lnTo>
                    <a:pt x="2242" y="274"/>
                  </a:lnTo>
                  <a:lnTo>
                    <a:pt x="2243" y="273"/>
                  </a:lnTo>
                  <a:lnTo>
                    <a:pt x="2248" y="265"/>
                  </a:lnTo>
                  <a:lnTo>
                    <a:pt x="2252" y="256"/>
                  </a:lnTo>
                  <a:lnTo>
                    <a:pt x="2206" y="135"/>
                  </a:lnTo>
                  <a:close/>
                  <a:moveTo>
                    <a:pt x="1224" y="416"/>
                  </a:moveTo>
                  <a:lnTo>
                    <a:pt x="1224" y="442"/>
                  </a:lnTo>
                  <a:lnTo>
                    <a:pt x="1203" y="442"/>
                  </a:lnTo>
                  <a:lnTo>
                    <a:pt x="1203" y="491"/>
                  </a:lnTo>
                  <a:lnTo>
                    <a:pt x="1203" y="502"/>
                  </a:lnTo>
                  <a:lnTo>
                    <a:pt x="1203" y="506"/>
                  </a:lnTo>
                  <a:lnTo>
                    <a:pt x="1203" y="508"/>
                  </a:lnTo>
                  <a:lnTo>
                    <a:pt x="1206" y="511"/>
                  </a:lnTo>
                  <a:lnTo>
                    <a:pt x="1208" y="513"/>
                  </a:lnTo>
                  <a:lnTo>
                    <a:pt x="1210" y="513"/>
                  </a:lnTo>
                  <a:lnTo>
                    <a:pt x="1211" y="514"/>
                  </a:lnTo>
                  <a:lnTo>
                    <a:pt x="1217" y="513"/>
                  </a:lnTo>
                  <a:lnTo>
                    <a:pt x="1224" y="510"/>
                  </a:lnTo>
                  <a:lnTo>
                    <a:pt x="1227" y="535"/>
                  </a:lnTo>
                  <a:lnTo>
                    <a:pt x="1221" y="537"/>
                  </a:lnTo>
                  <a:lnTo>
                    <a:pt x="1215" y="539"/>
                  </a:lnTo>
                  <a:lnTo>
                    <a:pt x="1209" y="540"/>
                  </a:lnTo>
                  <a:lnTo>
                    <a:pt x="1202" y="540"/>
                  </a:lnTo>
                  <a:lnTo>
                    <a:pt x="1198" y="540"/>
                  </a:lnTo>
                  <a:lnTo>
                    <a:pt x="1194" y="539"/>
                  </a:lnTo>
                  <a:lnTo>
                    <a:pt x="1186" y="537"/>
                  </a:lnTo>
                  <a:lnTo>
                    <a:pt x="1180" y="534"/>
                  </a:lnTo>
                  <a:lnTo>
                    <a:pt x="1178" y="532"/>
                  </a:lnTo>
                  <a:lnTo>
                    <a:pt x="1176" y="530"/>
                  </a:lnTo>
                  <a:lnTo>
                    <a:pt x="1174" y="527"/>
                  </a:lnTo>
                  <a:lnTo>
                    <a:pt x="1173" y="524"/>
                  </a:lnTo>
                  <a:lnTo>
                    <a:pt x="1171" y="517"/>
                  </a:lnTo>
                  <a:lnTo>
                    <a:pt x="1171" y="509"/>
                  </a:lnTo>
                  <a:lnTo>
                    <a:pt x="1170" y="495"/>
                  </a:lnTo>
                  <a:lnTo>
                    <a:pt x="1170" y="442"/>
                  </a:lnTo>
                  <a:lnTo>
                    <a:pt x="1156" y="442"/>
                  </a:lnTo>
                  <a:lnTo>
                    <a:pt x="1156" y="416"/>
                  </a:lnTo>
                  <a:lnTo>
                    <a:pt x="1170" y="416"/>
                  </a:lnTo>
                  <a:lnTo>
                    <a:pt x="1170" y="392"/>
                  </a:lnTo>
                  <a:lnTo>
                    <a:pt x="1203" y="373"/>
                  </a:lnTo>
                  <a:lnTo>
                    <a:pt x="1203" y="416"/>
                  </a:lnTo>
                  <a:lnTo>
                    <a:pt x="1224" y="416"/>
                  </a:lnTo>
                  <a:close/>
                  <a:moveTo>
                    <a:pt x="1279" y="370"/>
                  </a:moveTo>
                  <a:lnTo>
                    <a:pt x="1279" y="432"/>
                  </a:lnTo>
                  <a:lnTo>
                    <a:pt x="1283" y="427"/>
                  </a:lnTo>
                  <a:lnTo>
                    <a:pt x="1287" y="424"/>
                  </a:lnTo>
                  <a:lnTo>
                    <a:pt x="1291" y="421"/>
                  </a:lnTo>
                  <a:lnTo>
                    <a:pt x="1296" y="418"/>
                  </a:lnTo>
                  <a:lnTo>
                    <a:pt x="1300" y="416"/>
                  </a:lnTo>
                  <a:lnTo>
                    <a:pt x="1305" y="415"/>
                  </a:lnTo>
                  <a:lnTo>
                    <a:pt x="1310" y="414"/>
                  </a:lnTo>
                  <a:lnTo>
                    <a:pt x="1316" y="413"/>
                  </a:lnTo>
                  <a:lnTo>
                    <a:pt x="1321" y="414"/>
                  </a:lnTo>
                  <a:lnTo>
                    <a:pt x="1326" y="414"/>
                  </a:lnTo>
                  <a:lnTo>
                    <a:pt x="1331" y="416"/>
                  </a:lnTo>
                  <a:lnTo>
                    <a:pt x="1336" y="418"/>
                  </a:lnTo>
                  <a:lnTo>
                    <a:pt x="1340" y="420"/>
                  </a:lnTo>
                  <a:lnTo>
                    <a:pt x="1344" y="422"/>
                  </a:lnTo>
                  <a:lnTo>
                    <a:pt x="1347" y="425"/>
                  </a:lnTo>
                  <a:lnTo>
                    <a:pt x="1349" y="428"/>
                  </a:lnTo>
                  <a:lnTo>
                    <a:pt x="1353" y="435"/>
                  </a:lnTo>
                  <a:lnTo>
                    <a:pt x="1354" y="438"/>
                  </a:lnTo>
                  <a:lnTo>
                    <a:pt x="1355" y="442"/>
                  </a:lnTo>
                  <a:lnTo>
                    <a:pt x="1357" y="452"/>
                  </a:lnTo>
                  <a:lnTo>
                    <a:pt x="1357" y="466"/>
                  </a:lnTo>
                  <a:lnTo>
                    <a:pt x="1357" y="537"/>
                  </a:lnTo>
                  <a:lnTo>
                    <a:pt x="1325" y="537"/>
                  </a:lnTo>
                  <a:lnTo>
                    <a:pt x="1325" y="473"/>
                  </a:lnTo>
                  <a:lnTo>
                    <a:pt x="1324" y="458"/>
                  </a:lnTo>
                  <a:lnTo>
                    <a:pt x="1324" y="453"/>
                  </a:lnTo>
                  <a:lnTo>
                    <a:pt x="1323" y="449"/>
                  </a:lnTo>
                  <a:lnTo>
                    <a:pt x="1322" y="447"/>
                  </a:lnTo>
                  <a:lnTo>
                    <a:pt x="1321" y="445"/>
                  </a:lnTo>
                  <a:lnTo>
                    <a:pt x="1319" y="443"/>
                  </a:lnTo>
                  <a:lnTo>
                    <a:pt x="1317" y="441"/>
                  </a:lnTo>
                  <a:lnTo>
                    <a:pt x="1314" y="440"/>
                  </a:lnTo>
                  <a:lnTo>
                    <a:pt x="1311" y="439"/>
                  </a:lnTo>
                  <a:lnTo>
                    <a:pt x="1308" y="438"/>
                  </a:lnTo>
                  <a:lnTo>
                    <a:pt x="1305" y="438"/>
                  </a:lnTo>
                  <a:lnTo>
                    <a:pt x="1301" y="438"/>
                  </a:lnTo>
                  <a:lnTo>
                    <a:pt x="1297" y="439"/>
                  </a:lnTo>
                  <a:lnTo>
                    <a:pt x="1294" y="440"/>
                  </a:lnTo>
                  <a:lnTo>
                    <a:pt x="1291" y="442"/>
                  </a:lnTo>
                  <a:lnTo>
                    <a:pt x="1288" y="444"/>
                  </a:lnTo>
                  <a:lnTo>
                    <a:pt x="1285" y="447"/>
                  </a:lnTo>
                  <a:lnTo>
                    <a:pt x="1283" y="450"/>
                  </a:lnTo>
                  <a:lnTo>
                    <a:pt x="1282" y="454"/>
                  </a:lnTo>
                  <a:lnTo>
                    <a:pt x="1280" y="458"/>
                  </a:lnTo>
                  <a:lnTo>
                    <a:pt x="1279" y="463"/>
                  </a:lnTo>
                  <a:lnTo>
                    <a:pt x="1279" y="470"/>
                  </a:lnTo>
                  <a:lnTo>
                    <a:pt x="1279" y="477"/>
                  </a:lnTo>
                  <a:lnTo>
                    <a:pt x="1279" y="537"/>
                  </a:lnTo>
                  <a:lnTo>
                    <a:pt x="1247" y="537"/>
                  </a:lnTo>
                  <a:lnTo>
                    <a:pt x="1247" y="370"/>
                  </a:lnTo>
                  <a:lnTo>
                    <a:pt x="1279" y="370"/>
                  </a:lnTo>
                  <a:close/>
                  <a:moveTo>
                    <a:pt x="1460" y="499"/>
                  </a:moveTo>
                  <a:lnTo>
                    <a:pt x="1492" y="504"/>
                  </a:lnTo>
                  <a:lnTo>
                    <a:pt x="1488" y="512"/>
                  </a:lnTo>
                  <a:lnTo>
                    <a:pt x="1486" y="516"/>
                  </a:lnTo>
                  <a:lnTo>
                    <a:pt x="1484" y="520"/>
                  </a:lnTo>
                  <a:lnTo>
                    <a:pt x="1481" y="523"/>
                  </a:lnTo>
                  <a:lnTo>
                    <a:pt x="1478" y="526"/>
                  </a:lnTo>
                  <a:lnTo>
                    <a:pt x="1475" y="529"/>
                  </a:lnTo>
                  <a:lnTo>
                    <a:pt x="1472" y="531"/>
                  </a:lnTo>
                  <a:lnTo>
                    <a:pt x="1465" y="535"/>
                  </a:lnTo>
                  <a:lnTo>
                    <a:pt x="1461" y="537"/>
                  </a:lnTo>
                  <a:lnTo>
                    <a:pt x="1457" y="538"/>
                  </a:lnTo>
                  <a:lnTo>
                    <a:pt x="1449" y="540"/>
                  </a:lnTo>
                  <a:lnTo>
                    <a:pt x="1444" y="540"/>
                  </a:lnTo>
                  <a:lnTo>
                    <a:pt x="1439" y="540"/>
                  </a:lnTo>
                  <a:lnTo>
                    <a:pt x="1431" y="540"/>
                  </a:lnTo>
                  <a:lnTo>
                    <a:pt x="1424" y="539"/>
                  </a:lnTo>
                  <a:lnTo>
                    <a:pt x="1418" y="537"/>
                  </a:lnTo>
                  <a:lnTo>
                    <a:pt x="1411" y="535"/>
                  </a:lnTo>
                  <a:lnTo>
                    <a:pt x="1409" y="534"/>
                  </a:lnTo>
                  <a:lnTo>
                    <a:pt x="1406" y="532"/>
                  </a:lnTo>
                  <a:lnTo>
                    <a:pt x="1401" y="529"/>
                  </a:lnTo>
                  <a:lnTo>
                    <a:pt x="1396" y="524"/>
                  </a:lnTo>
                  <a:lnTo>
                    <a:pt x="1392" y="519"/>
                  </a:lnTo>
                  <a:lnTo>
                    <a:pt x="1389" y="515"/>
                  </a:lnTo>
                  <a:lnTo>
                    <a:pt x="1387" y="511"/>
                  </a:lnTo>
                  <a:lnTo>
                    <a:pt x="1385" y="506"/>
                  </a:lnTo>
                  <a:lnTo>
                    <a:pt x="1383" y="501"/>
                  </a:lnTo>
                  <a:lnTo>
                    <a:pt x="1382" y="495"/>
                  </a:lnTo>
                  <a:lnTo>
                    <a:pt x="1381" y="490"/>
                  </a:lnTo>
                  <a:lnTo>
                    <a:pt x="1380" y="484"/>
                  </a:lnTo>
                  <a:lnTo>
                    <a:pt x="1380" y="478"/>
                  </a:lnTo>
                  <a:lnTo>
                    <a:pt x="1380" y="470"/>
                  </a:lnTo>
                  <a:lnTo>
                    <a:pt x="1381" y="463"/>
                  </a:lnTo>
                  <a:lnTo>
                    <a:pt x="1382" y="457"/>
                  </a:lnTo>
                  <a:lnTo>
                    <a:pt x="1384" y="451"/>
                  </a:lnTo>
                  <a:lnTo>
                    <a:pt x="1386" y="445"/>
                  </a:lnTo>
                  <a:lnTo>
                    <a:pt x="1389" y="440"/>
                  </a:lnTo>
                  <a:lnTo>
                    <a:pt x="1392" y="435"/>
                  </a:lnTo>
                  <a:lnTo>
                    <a:pt x="1396" y="431"/>
                  </a:lnTo>
                  <a:lnTo>
                    <a:pt x="1400" y="427"/>
                  </a:lnTo>
                  <a:lnTo>
                    <a:pt x="1404" y="423"/>
                  </a:lnTo>
                  <a:lnTo>
                    <a:pt x="1409" y="420"/>
                  </a:lnTo>
                  <a:lnTo>
                    <a:pt x="1414" y="418"/>
                  </a:lnTo>
                  <a:lnTo>
                    <a:pt x="1419" y="416"/>
                  </a:lnTo>
                  <a:lnTo>
                    <a:pt x="1424" y="415"/>
                  </a:lnTo>
                  <a:lnTo>
                    <a:pt x="1430" y="414"/>
                  </a:lnTo>
                  <a:lnTo>
                    <a:pt x="1436" y="413"/>
                  </a:lnTo>
                  <a:lnTo>
                    <a:pt x="1442" y="414"/>
                  </a:lnTo>
                  <a:lnTo>
                    <a:pt x="1449" y="415"/>
                  </a:lnTo>
                  <a:lnTo>
                    <a:pt x="1452" y="415"/>
                  </a:lnTo>
                  <a:lnTo>
                    <a:pt x="1454" y="416"/>
                  </a:lnTo>
                  <a:lnTo>
                    <a:pt x="1460" y="418"/>
                  </a:lnTo>
                  <a:lnTo>
                    <a:pt x="1465" y="420"/>
                  </a:lnTo>
                  <a:lnTo>
                    <a:pt x="1470" y="423"/>
                  </a:lnTo>
                  <a:lnTo>
                    <a:pt x="1474" y="427"/>
                  </a:lnTo>
                  <a:lnTo>
                    <a:pt x="1478" y="431"/>
                  </a:lnTo>
                  <a:lnTo>
                    <a:pt x="1482" y="436"/>
                  </a:lnTo>
                  <a:lnTo>
                    <a:pt x="1485" y="441"/>
                  </a:lnTo>
                  <a:lnTo>
                    <a:pt x="1488" y="447"/>
                  </a:lnTo>
                  <a:lnTo>
                    <a:pt x="1490" y="454"/>
                  </a:lnTo>
                  <a:lnTo>
                    <a:pt x="1492" y="461"/>
                  </a:lnTo>
                  <a:lnTo>
                    <a:pt x="1493" y="469"/>
                  </a:lnTo>
                  <a:lnTo>
                    <a:pt x="1493" y="477"/>
                  </a:lnTo>
                  <a:lnTo>
                    <a:pt x="1493" y="486"/>
                  </a:lnTo>
                  <a:lnTo>
                    <a:pt x="1413" y="486"/>
                  </a:lnTo>
                  <a:lnTo>
                    <a:pt x="1414" y="493"/>
                  </a:lnTo>
                  <a:lnTo>
                    <a:pt x="1415" y="499"/>
                  </a:lnTo>
                  <a:lnTo>
                    <a:pt x="1418" y="504"/>
                  </a:lnTo>
                  <a:lnTo>
                    <a:pt x="1421" y="508"/>
                  </a:lnTo>
                  <a:lnTo>
                    <a:pt x="1425" y="512"/>
                  </a:lnTo>
                  <a:lnTo>
                    <a:pt x="1429" y="514"/>
                  </a:lnTo>
                  <a:lnTo>
                    <a:pt x="1434" y="516"/>
                  </a:lnTo>
                  <a:lnTo>
                    <a:pt x="1439" y="516"/>
                  </a:lnTo>
                  <a:lnTo>
                    <a:pt x="1443" y="516"/>
                  </a:lnTo>
                  <a:lnTo>
                    <a:pt x="1446" y="515"/>
                  </a:lnTo>
                  <a:lnTo>
                    <a:pt x="1449" y="514"/>
                  </a:lnTo>
                  <a:lnTo>
                    <a:pt x="1452" y="512"/>
                  </a:lnTo>
                  <a:lnTo>
                    <a:pt x="1454" y="510"/>
                  </a:lnTo>
                  <a:lnTo>
                    <a:pt x="1456" y="507"/>
                  </a:lnTo>
                  <a:lnTo>
                    <a:pt x="1458" y="503"/>
                  </a:lnTo>
                  <a:lnTo>
                    <a:pt x="1460" y="499"/>
                  </a:lnTo>
                  <a:close/>
                  <a:moveTo>
                    <a:pt x="1462" y="466"/>
                  </a:moveTo>
                  <a:lnTo>
                    <a:pt x="1461" y="460"/>
                  </a:lnTo>
                  <a:lnTo>
                    <a:pt x="1460" y="457"/>
                  </a:lnTo>
                  <a:lnTo>
                    <a:pt x="1460" y="454"/>
                  </a:lnTo>
                  <a:lnTo>
                    <a:pt x="1459" y="452"/>
                  </a:lnTo>
                  <a:lnTo>
                    <a:pt x="1457" y="449"/>
                  </a:lnTo>
                  <a:lnTo>
                    <a:pt x="1456" y="447"/>
                  </a:lnTo>
                  <a:lnTo>
                    <a:pt x="1454" y="445"/>
                  </a:lnTo>
                  <a:lnTo>
                    <a:pt x="1451" y="442"/>
                  </a:lnTo>
                  <a:lnTo>
                    <a:pt x="1449" y="441"/>
                  </a:lnTo>
                  <a:lnTo>
                    <a:pt x="1447" y="440"/>
                  </a:lnTo>
                  <a:lnTo>
                    <a:pt x="1442" y="438"/>
                  </a:lnTo>
                  <a:lnTo>
                    <a:pt x="1438" y="438"/>
                  </a:lnTo>
                  <a:lnTo>
                    <a:pt x="1433" y="438"/>
                  </a:lnTo>
                  <a:lnTo>
                    <a:pt x="1428" y="440"/>
                  </a:lnTo>
                  <a:lnTo>
                    <a:pt x="1424" y="442"/>
                  </a:lnTo>
                  <a:lnTo>
                    <a:pt x="1420" y="446"/>
                  </a:lnTo>
                  <a:lnTo>
                    <a:pt x="1419" y="448"/>
                  </a:lnTo>
                  <a:lnTo>
                    <a:pt x="1417" y="450"/>
                  </a:lnTo>
                  <a:lnTo>
                    <a:pt x="1415" y="455"/>
                  </a:lnTo>
                  <a:lnTo>
                    <a:pt x="1414" y="460"/>
                  </a:lnTo>
                  <a:lnTo>
                    <a:pt x="1414" y="466"/>
                  </a:lnTo>
                  <a:lnTo>
                    <a:pt x="1462" y="466"/>
                  </a:lnTo>
                  <a:close/>
                  <a:moveTo>
                    <a:pt x="1585" y="537"/>
                  </a:moveTo>
                  <a:lnTo>
                    <a:pt x="1585" y="370"/>
                  </a:lnTo>
                  <a:lnTo>
                    <a:pt x="1709" y="370"/>
                  </a:lnTo>
                  <a:lnTo>
                    <a:pt x="1709" y="398"/>
                  </a:lnTo>
                  <a:lnTo>
                    <a:pt x="1619" y="398"/>
                  </a:lnTo>
                  <a:lnTo>
                    <a:pt x="1619" y="435"/>
                  </a:lnTo>
                  <a:lnTo>
                    <a:pt x="1703" y="435"/>
                  </a:lnTo>
                  <a:lnTo>
                    <a:pt x="1703" y="464"/>
                  </a:lnTo>
                  <a:lnTo>
                    <a:pt x="1619" y="464"/>
                  </a:lnTo>
                  <a:lnTo>
                    <a:pt x="1619" y="509"/>
                  </a:lnTo>
                  <a:lnTo>
                    <a:pt x="1712" y="509"/>
                  </a:lnTo>
                  <a:lnTo>
                    <a:pt x="1712" y="537"/>
                  </a:lnTo>
                  <a:lnTo>
                    <a:pt x="1585" y="537"/>
                  </a:lnTo>
                  <a:close/>
                  <a:moveTo>
                    <a:pt x="1820" y="537"/>
                  </a:moveTo>
                  <a:lnTo>
                    <a:pt x="1820" y="519"/>
                  </a:lnTo>
                  <a:lnTo>
                    <a:pt x="1817" y="524"/>
                  </a:lnTo>
                  <a:lnTo>
                    <a:pt x="1813" y="528"/>
                  </a:lnTo>
                  <a:lnTo>
                    <a:pt x="1808" y="532"/>
                  </a:lnTo>
                  <a:lnTo>
                    <a:pt x="1803" y="535"/>
                  </a:lnTo>
                  <a:lnTo>
                    <a:pt x="1797" y="537"/>
                  </a:lnTo>
                  <a:lnTo>
                    <a:pt x="1792" y="539"/>
                  </a:lnTo>
                  <a:lnTo>
                    <a:pt x="1786" y="540"/>
                  </a:lnTo>
                  <a:lnTo>
                    <a:pt x="1780" y="540"/>
                  </a:lnTo>
                  <a:lnTo>
                    <a:pt x="1774" y="540"/>
                  </a:lnTo>
                  <a:lnTo>
                    <a:pt x="1768" y="539"/>
                  </a:lnTo>
                  <a:lnTo>
                    <a:pt x="1763" y="537"/>
                  </a:lnTo>
                  <a:lnTo>
                    <a:pt x="1758" y="535"/>
                  </a:lnTo>
                  <a:lnTo>
                    <a:pt x="1754" y="532"/>
                  </a:lnTo>
                  <a:lnTo>
                    <a:pt x="1752" y="530"/>
                  </a:lnTo>
                  <a:lnTo>
                    <a:pt x="1750" y="528"/>
                  </a:lnTo>
                  <a:lnTo>
                    <a:pt x="1747" y="524"/>
                  </a:lnTo>
                  <a:lnTo>
                    <a:pt x="1744" y="520"/>
                  </a:lnTo>
                  <a:lnTo>
                    <a:pt x="1742" y="514"/>
                  </a:lnTo>
                  <a:lnTo>
                    <a:pt x="1741" y="508"/>
                  </a:lnTo>
                  <a:lnTo>
                    <a:pt x="1740" y="501"/>
                  </a:lnTo>
                  <a:lnTo>
                    <a:pt x="1740" y="493"/>
                  </a:lnTo>
                  <a:lnTo>
                    <a:pt x="1740" y="416"/>
                  </a:lnTo>
                  <a:lnTo>
                    <a:pt x="1772" y="416"/>
                  </a:lnTo>
                  <a:lnTo>
                    <a:pt x="1772" y="472"/>
                  </a:lnTo>
                  <a:lnTo>
                    <a:pt x="1772" y="493"/>
                  </a:lnTo>
                  <a:lnTo>
                    <a:pt x="1773" y="499"/>
                  </a:lnTo>
                  <a:lnTo>
                    <a:pt x="1774" y="503"/>
                  </a:lnTo>
                  <a:lnTo>
                    <a:pt x="1775" y="506"/>
                  </a:lnTo>
                  <a:lnTo>
                    <a:pt x="1776" y="508"/>
                  </a:lnTo>
                  <a:lnTo>
                    <a:pt x="1778" y="511"/>
                  </a:lnTo>
                  <a:lnTo>
                    <a:pt x="1780" y="512"/>
                  </a:lnTo>
                  <a:lnTo>
                    <a:pt x="1783" y="514"/>
                  </a:lnTo>
                  <a:lnTo>
                    <a:pt x="1785" y="515"/>
                  </a:lnTo>
                  <a:lnTo>
                    <a:pt x="1792" y="516"/>
                  </a:lnTo>
                  <a:lnTo>
                    <a:pt x="1796" y="515"/>
                  </a:lnTo>
                  <a:lnTo>
                    <a:pt x="1800" y="515"/>
                  </a:lnTo>
                  <a:lnTo>
                    <a:pt x="1802" y="514"/>
                  </a:lnTo>
                  <a:lnTo>
                    <a:pt x="1803" y="513"/>
                  </a:lnTo>
                  <a:lnTo>
                    <a:pt x="1807" y="511"/>
                  </a:lnTo>
                  <a:lnTo>
                    <a:pt x="1810" y="509"/>
                  </a:lnTo>
                  <a:lnTo>
                    <a:pt x="1812" y="506"/>
                  </a:lnTo>
                  <a:lnTo>
                    <a:pt x="1814" y="503"/>
                  </a:lnTo>
                  <a:lnTo>
                    <a:pt x="1816" y="500"/>
                  </a:lnTo>
                  <a:lnTo>
                    <a:pt x="1817" y="495"/>
                  </a:lnTo>
                  <a:lnTo>
                    <a:pt x="1817" y="489"/>
                  </a:lnTo>
                  <a:lnTo>
                    <a:pt x="1818" y="479"/>
                  </a:lnTo>
                  <a:lnTo>
                    <a:pt x="1818" y="467"/>
                  </a:lnTo>
                  <a:lnTo>
                    <a:pt x="1818" y="416"/>
                  </a:lnTo>
                  <a:lnTo>
                    <a:pt x="1850" y="416"/>
                  </a:lnTo>
                  <a:lnTo>
                    <a:pt x="1850" y="537"/>
                  </a:lnTo>
                  <a:lnTo>
                    <a:pt x="1820" y="537"/>
                  </a:lnTo>
                  <a:close/>
                  <a:moveTo>
                    <a:pt x="1914" y="537"/>
                  </a:moveTo>
                  <a:lnTo>
                    <a:pt x="1882" y="537"/>
                  </a:lnTo>
                  <a:lnTo>
                    <a:pt x="1882" y="416"/>
                  </a:lnTo>
                  <a:lnTo>
                    <a:pt x="1912" y="416"/>
                  </a:lnTo>
                  <a:lnTo>
                    <a:pt x="1912" y="433"/>
                  </a:lnTo>
                  <a:lnTo>
                    <a:pt x="1915" y="428"/>
                  </a:lnTo>
                  <a:lnTo>
                    <a:pt x="1919" y="423"/>
                  </a:lnTo>
                  <a:lnTo>
                    <a:pt x="1922" y="420"/>
                  </a:lnTo>
                  <a:lnTo>
                    <a:pt x="1925" y="417"/>
                  </a:lnTo>
                  <a:lnTo>
                    <a:pt x="1929" y="416"/>
                  </a:lnTo>
                  <a:lnTo>
                    <a:pt x="1932" y="414"/>
                  </a:lnTo>
                  <a:lnTo>
                    <a:pt x="1936" y="414"/>
                  </a:lnTo>
                  <a:lnTo>
                    <a:pt x="1939" y="413"/>
                  </a:lnTo>
                  <a:lnTo>
                    <a:pt x="1945" y="414"/>
                  </a:lnTo>
                  <a:lnTo>
                    <a:pt x="1950" y="415"/>
                  </a:lnTo>
                  <a:lnTo>
                    <a:pt x="1955" y="417"/>
                  </a:lnTo>
                  <a:lnTo>
                    <a:pt x="1960" y="420"/>
                  </a:lnTo>
                  <a:lnTo>
                    <a:pt x="1951" y="447"/>
                  </a:lnTo>
                  <a:lnTo>
                    <a:pt x="1947" y="445"/>
                  </a:lnTo>
                  <a:lnTo>
                    <a:pt x="1943" y="444"/>
                  </a:lnTo>
                  <a:lnTo>
                    <a:pt x="1939" y="443"/>
                  </a:lnTo>
                  <a:lnTo>
                    <a:pt x="1935" y="442"/>
                  </a:lnTo>
                  <a:lnTo>
                    <a:pt x="1932" y="442"/>
                  </a:lnTo>
                  <a:lnTo>
                    <a:pt x="1929" y="443"/>
                  </a:lnTo>
                  <a:lnTo>
                    <a:pt x="1926" y="444"/>
                  </a:lnTo>
                  <a:lnTo>
                    <a:pt x="1924" y="446"/>
                  </a:lnTo>
                  <a:lnTo>
                    <a:pt x="1922" y="448"/>
                  </a:lnTo>
                  <a:lnTo>
                    <a:pt x="1920" y="451"/>
                  </a:lnTo>
                  <a:lnTo>
                    <a:pt x="1918" y="455"/>
                  </a:lnTo>
                  <a:lnTo>
                    <a:pt x="1917" y="459"/>
                  </a:lnTo>
                  <a:lnTo>
                    <a:pt x="1915" y="466"/>
                  </a:lnTo>
                  <a:lnTo>
                    <a:pt x="1915" y="474"/>
                  </a:lnTo>
                  <a:lnTo>
                    <a:pt x="1914" y="486"/>
                  </a:lnTo>
                  <a:lnTo>
                    <a:pt x="1914" y="500"/>
                  </a:lnTo>
                  <a:lnTo>
                    <a:pt x="1914" y="537"/>
                  </a:lnTo>
                  <a:close/>
                  <a:moveTo>
                    <a:pt x="1967" y="475"/>
                  </a:moveTo>
                  <a:lnTo>
                    <a:pt x="1967" y="467"/>
                  </a:lnTo>
                  <a:lnTo>
                    <a:pt x="1969" y="459"/>
                  </a:lnTo>
                  <a:lnTo>
                    <a:pt x="1971" y="452"/>
                  </a:lnTo>
                  <a:lnTo>
                    <a:pt x="1975" y="444"/>
                  </a:lnTo>
                  <a:lnTo>
                    <a:pt x="1979" y="437"/>
                  </a:lnTo>
                  <a:lnTo>
                    <a:pt x="1982" y="434"/>
                  </a:lnTo>
                  <a:lnTo>
                    <a:pt x="1984" y="431"/>
                  </a:lnTo>
                  <a:lnTo>
                    <a:pt x="1987" y="428"/>
                  </a:lnTo>
                  <a:lnTo>
                    <a:pt x="1990" y="426"/>
                  </a:lnTo>
                  <a:lnTo>
                    <a:pt x="1997" y="421"/>
                  </a:lnTo>
                  <a:lnTo>
                    <a:pt x="2004" y="418"/>
                  </a:lnTo>
                  <a:lnTo>
                    <a:pt x="2012" y="415"/>
                  </a:lnTo>
                  <a:lnTo>
                    <a:pt x="2021" y="414"/>
                  </a:lnTo>
                  <a:lnTo>
                    <a:pt x="2029" y="413"/>
                  </a:lnTo>
                  <a:lnTo>
                    <a:pt x="2036" y="414"/>
                  </a:lnTo>
                  <a:lnTo>
                    <a:pt x="2042" y="415"/>
                  </a:lnTo>
                  <a:lnTo>
                    <a:pt x="2049" y="416"/>
                  </a:lnTo>
                  <a:lnTo>
                    <a:pt x="2054" y="418"/>
                  </a:lnTo>
                  <a:lnTo>
                    <a:pt x="2060" y="420"/>
                  </a:lnTo>
                  <a:lnTo>
                    <a:pt x="2065" y="424"/>
                  </a:lnTo>
                  <a:lnTo>
                    <a:pt x="2067" y="425"/>
                  </a:lnTo>
                  <a:lnTo>
                    <a:pt x="2070" y="427"/>
                  </a:lnTo>
                  <a:lnTo>
                    <a:pt x="2074" y="431"/>
                  </a:lnTo>
                  <a:lnTo>
                    <a:pt x="2078" y="436"/>
                  </a:lnTo>
                  <a:lnTo>
                    <a:pt x="2082" y="441"/>
                  </a:lnTo>
                  <a:lnTo>
                    <a:pt x="2085" y="446"/>
                  </a:lnTo>
                  <a:lnTo>
                    <a:pt x="2088" y="452"/>
                  </a:lnTo>
                  <a:lnTo>
                    <a:pt x="2089" y="457"/>
                  </a:lnTo>
                  <a:lnTo>
                    <a:pt x="2091" y="463"/>
                  </a:lnTo>
                  <a:lnTo>
                    <a:pt x="2092" y="470"/>
                  </a:lnTo>
                  <a:lnTo>
                    <a:pt x="2092" y="476"/>
                  </a:lnTo>
                  <a:lnTo>
                    <a:pt x="2092" y="483"/>
                  </a:lnTo>
                  <a:lnTo>
                    <a:pt x="2091" y="490"/>
                  </a:lnTo>
                  <a:lnTo>
                    <a:pt x="2089" y="496"/>
                  </a:lnTo>
                  <a:lnTo>
                    <a:pt x="2087" y="502"/>
                  </a:lnTo>
                  <a:lnTo>
                    <a:pt x="2085" y="507"/>
                  </a:lnTo>
                  <a:lnTo>
                    <a:pt x="2082" y="512"/>
                  </a:lnTo>
                  <a:lnTo>
                    <a:pt x="2078" y="517"/>
                  </a:lnTo>
                  <a:lnTo>
                    <a:pt x="2074" y="522"/>
                  </a:lnTo>
                  <a:lnTo>
                    <a:pt x="2070" y="526"/>
                  </a:lnTo>
                  <a:lnTo>
                    <a:pt x="2065" y="530"/>
                  </a:lnTo>
                  <a:lnTo>
                    <a:pt x="2060" y="533"/>
                  </a:lnTo>
                  <a:lnTo>
                    <a:pt x="2054" y="536"/>
                  </a:lnTo>
                  <a:lnTo>
                    <a:pt x="2048" y="538"/>
                  </a:lnTo>
                  <a:lnTo>
                    <a:pt x="2042" y="539"/>
                  </a:lnTo>
                  <a:lnTo>
                    <a:pt x="2036" y="540"/>
                  </a:lnTo>
                  <a:lnTo>
                    <a:pt x="2029" y="540"/>
                  </a:lnTo>
                  <a:lnTo>
                    <a:pt x="2021" y="540"/>
                  </a:lnTo>
                  <a:lnTo>
                    <a:pt x="2017" y="539"/>
                  </a:lnTo>
                  <a:lnTo>
                    <a:pt x="2013" y="538"/>
                  </a:lnTo>
                  <a:lnTo>
                    <a:pt x="2005" y="536"/>
                  </a:lnTo>
                  <a:lnTo>
                    <a:pt x="1998" y="533"/>
                  </a:lnTo>
                  <a:lnTo>
                    <a:pt x="1991" y="528"/>
                  </a:lnTo>
                  <a:lnTo>
                    <a:pt x="1984" y="523"/>
                  </a:lnTo>
                  <a:lnTo>
                    <a:pt x="1982" y="520"/>
                  </a:lnTo>
                  <a:lnTo>
                    <a:pt x="1979" y="517"/>
                  </a:lnTo>
                  <a:lnTo>
                    <a:pt x="1975" y="511"/>
                  </a:lnTo>
                  <a:lnTo>
                    <a:pt x="1971" y="503"/>
                  </a:lnTo>
                  <a:lnTo>
                    <a:pt x="1969" y="494"/>
                  </a:lnTo>
                  <a:lnTo>
                    <a:pt x="1968" y="490"/>
                  </a:lnTo>
                  <a:lnTo>
                    <a:pt x="1967" y="485"/>
                  </a:lnTo>
                  <a:lnTo>
                    <a:pt x="1967" y="475"/>
                  </a:lnTo>
                  <a:close/>
                  <a:moveTo>
                    <a:pt x="2000" y="477"/>
                  </a:moveTo>
                  <a:lnTo>
                    <a:pt x="2000" y="485"/>
                  </a:lnTo>
                  <a:lnTo>
                    <a:pt x="2001" y="489"/>
                  </a:lnTo>
                  <a:lnTo>
                    <a:pt x="2002" y="493"/>
                  </a:lnTo>
                  <a:lnTo>
                    <a:pt x="2003" y="496"/>
                  </a:lnTo>
                  <a:lnTo>
                    <a:pt x="2005" y="499"/>
                  </a:lnTo>
                  <a:lnTo>
                    <a:pt x="2006" y="502"/>
                  </a:lnTo>
                  <a:lnTo>
                    <a:pt x="2008" y="504"/>
                  </a:lnTo>
                  <a:lnTo>
                    <a:pt x="2013" y="509"/>
                  </a:lnTo>
                  <a:lnTo>
                    <a:pt x="2015" y="510"/>
                  </a:lnTo>
                  <a:lnTo>
                    <a:pt x="2018" y="512"/>
                  </a:lnTo>
                  <a:lnTo>
                    <a:pt x="2021" y="513"/>
                  </a:lnTo>
                  <a:lnTo>
                    <a:pt x="2023" y="513"/>
                  </a:lnTo>
                  <a:lnTo>
                    <a:pt x="2026" y="514"/>
                  </a:lnTo>
                  <a:lnTo>
                    <a:pt x="2029" y="514"/>
                  </a:lnTo>
                  <a:lnTo>
                    <a:pt x="2035" y="513"/>
                  </a:lnTo>
                  <a:lnTo>
                    <a:pt x="2041" y="512"/>
                  </a:lnTo>
                  <a:lnTo>
                    <a:pt x="2043" y="510"/>
                  </a:lnTo>
                  <a:lnTo>
                    <a:pt x="2046" y="509"/>
                  </a:lnTo>
                  <a:lnTo>
                    <a:pt x="2050" y="504"/>
                  </a:lnTo>
                  <a:lnTo>
                    <a:pt x="2052" y="502"/>
                  </a:lnTo>
                  <a:lnTo>
                    <a:pt x="2054" y="499"/>
                  </a:lnTo>
                  <a:lnTo>
                    <a:pt x="2056" y="496"/>
                  </a:lnTo>
                  <a:lnTo>
                    <a:pt x="2057" y="493"/>
                  </a:lnTo>
                  <a:lnTo>
                    <a:pt x="2058" y="489"/>
                  </a:lnTo>
                  <a:lnTo>
                    <a:pt x="2058" y="485"/>
                  </a:lnTo>
                  <a:lnTo>
                    <a:pt x="2059" y="477"/>
                  </a:lnTo>
                  <a:lnTo>
                    <a:pt x="2058" y="468"/>
                  </a:lnTo>
                  <a:lnTo>
                    <a:pt x="2057" y="461"/>
                  </a:lnTo>
                  <a:lnTo>
                    <a:pt x="2056" y="458"/>
                  </a:lnTo>
                  <a:lnTo>
                    <a:pt x="2054" y="454"/>
                  </a:lnTo>
                  <a:lnTo>
                    <a:pt x="2052" y="452"/>
                  </a:lnTo>
                  <a:lnTo>
                    <a:pt x="2050" y="449"/>
                  </a:lnTo>
                  <a:lnTo>
                    <a:pt x="2046" y="445"/>
                  </a:lnTo>
                  <a:lnTo>
                    <a:pt x="2043" y="443"/>
                  </a:lnTo>
                  <a:lnTo>
                    <a:pt x="2041" y="442"/>
                  </a:lnTo>
                  <a:lnTo>
                    <a:pt x="2038" y="441"/>
                  </a:lnTo>
                  <a:lnTo>
                    <a:pt x="2035" y="440"/>
                  </a:lnTo>
                  <a:lnTo>
                    <a:pt x="2032" y="440"/>
                  </a:lnTo>
                  <a:lnTo>
                    <a:pt x="2029" y="440"/>
                  </a:lnTo>
                  <a:lnTo>
                    <a:pt x="2023" y="440"/>
                  </a:lnTo>
                  <a:lnTo>
                    <a:pt x="2018" y="442"/>
                  </a:lnTo>
                  <a:lnTo>
                    <a:pt x="2015" y="443"/>
                  </a:lnTo>
                  <a:lnTo>
                    <a:pt x="2013" y="445"/>
                  </a:lnTo>
                  <a:lnTo>
                    <a:pt x="2008" y="449"/>
                  </a:lnTo>
                  <a:lnTo>
                    <a:pt x="2006" y="452"/>
                  </a:lnTo>
                  <a:lnTo>
                    <a:pt x="2005" y="455"/>
                  </a:lnTo>
                  <a:lnTo>
                    <a:pt x="2003" y="458"/>
                  </a:lnTo>
                  <a:lnTo>
                    <a:pt x="2002" y="461"/>
                  </a:lnTo>
                  <a:lnTo>
                    <a:pt x="2001" y="464"/>
                  </a:lnTo>
                  <a:lnTo>
                    <a:pt x="2000" y="468"/>
                  </a:lnTo>
                  <a:lnTo>
                    <a:pt x="2000" y="477"/>
                  </a:lnTo>
                  <a:close/>
                  <a:moveTo>
                    <a:pt x="2116" y="416"/>
                  </a:moveTo>
                  <a:lnTo>
                    <a:pt x="2146" y="416"/>
                  </a:lnTo>
                  <a:lnTo>
                    <a:pt x="2146" y="434"/>
                  </a:lnTo>
                  <a:lnTo>
                    <a:pt x="2149" y="430"/>
                  </a:lnTo>
                  <a:lnTo>
                    <a:pt x="2153" y="426"/>
                  </a:lnTo>
                  <a:lnTo>
                    <a:pt x="2157" y="422"/>
                  </a:lnTo>
                  <a:lnTo>
                    <a:pt x="2162" y="419"/>
                  </a:lnTo>
                  <a:lnTo>
                    <a:pt x="2167" y="417"/>
                  </a:lnTo>
                  <a:lnTo>
                    <a:pt x="2172" y="415"/>
                  </a:lnTo>
                  <a:lnTo>
                    <a:pt x="2178" y="414"/>
                  </a:lnTo>
                  <a:lnTo>
                    <a:pt x="2184" y="413"/>
                  </a:lnTo>
                  <a:lnTo>
                    <a:pt x="2189" y="414"/>
                  </a:lnTo>
                  <a:lnTo>
                    <a:pt x="2194" y="414"/>
                  </a:lnTo>
                  <a:lnTo>
                    <a:pt x="2199" y="416"/>
                  </a:lnTo>
                  <a:lnTo>
                    <a:pt x="2203" y="418"/>
                  </a:lnTo>
                  <a:lnTo>
                    <a:pt x="2208" y="420"/>
                  </a:lnTo>
                  <a:lnTo>
                    <a:pt x="2212" y="423"/>
                  </a:lnTo>
                  <a:lnTo>
                    <a:pt x="2216" y="426"/>
                  </a:lnTo>
                  <a:lnTo>
                    <a:pt x="2220" y="430"/>
                  </a:lnTo>
                  <a:lnTo>
                    <a:pt x="2223" y="434"/>
                  </a:lnTo>
                  <a:lnTo>
                    <a:pt x="2226" y="439"/>
                  </a:lnTo>
                  <a:lnTo>
                    <a:pt x="2229" y="444"/>
                  </a:lnTo>
                  <a:lnTo>
                    <a:pt x="2231" y="450"/>
                  </a:lnTo>
                  <a:lnTo>
                    <a:pt x="2232" y="456"/>
                  </a:lnTo>
                  <a:lnTo>
                    <a:pt x="2233" y="462"/>
                  </a:lnTo>
                  <a:lnTo>
                    <a:pt x="2234" y="469"/>
                  </a:lnTo>
                  <a:lnTo>
                    <a:pt x="2234" y="476"/>
                  </a:lnTo>
                  <a:lnTo>
                    <a:pt x="2234" y="484"/>
                  </a:lnTo>
                  <a:lnTo>
                    <a:pt x="2233" y="490"/>
                  </a:lnTo>
                  <a:lnTo>
                    <a:pt x="2232" y="497"/>
                  </a:lnTo>
                  <a:lnTo>
                    <a:pt x="2231" y="503"/>
                  </a:lnTo>
                  <a:lnTo>
                    <a:pt x="2229" y="509"/>
                  </a:lnTo>
                  <a:lnTo>
                    <a:pt x="2226" y="514"/>
                  </a:lnTo>
                  <a:lnTo>
                    <a:pt x="2223" y="519"/>
                  </a:lnTo>
                  <a:lnTo>
                    <a:pt x="2220" y="523"/>
                  </a:lnTo>
                  <a:lnTo>
                    <a:pt x="2216" y="527"/>
                  </a:lnTo>
                  <a:lnTo>
                    <a:pt x="2212" y="531"/>
                  </a:lnTo>
                  <a:lnTo>
                    <a:pt x="2208" y="534"/>
                  </a:lnTo>
                  <a:lnTo>
                    <a:pt x="2203" y="536"/>
                  </a:lnTo>
                  <a:lnTo>
                    <a:pt x="2199" y="538"/>
                  </a:lnTo>
                  <a:lnTo>
                    <a:pt x="2194" y="539"/>
                  </a:lnTo>
                  <a:lnTo>
                    <a:pt x="2189" y="540"/>
                  </a:lnTo>
                  <a:lnTo>
                    <a:pt x="2184" y="540"/>
                  </a:lnTo>
                  <a:lnTo>
                    <a:pt x="2179" y="540"/>
                  </a:lnTo>
                  <a:lnTo>
                    <a:pt x="2174" y="539"/>
                  </a:lnTo>
                  <a:lnTo>
                    <a:pt x="2170" y="538"/>
                  </a:lnTo>
                  <a:lnTo>
                    <a:pt x="2165" y="536"/>
                  </a:lnTo>
                  <a:lnTo>
                    <a:pt x="2161" y="534"/>
                  </a:lnTo>
                  <a:lnTo>
                    <a:pt x="2157" y="531"/>
                  </a:lnTo>
                  <a:lnTo>
                    <a:pt x="2153" y="527"/>
                  </a:lnTo>
                  <a:lnTo>
                    <a:pt x="2148" y="522"/>
                  </a:lnTo>
                  <a:lnTo>
                    <a:pt x="2148" y="584"/>
                  </a:lnTo>
                  <a:lnTo>
                    <a:pt x="2116" y="584"/>
                  </a:lnTo>
                  <a:lnTo>
                    <a:pt x="2116" y="416"/>
                  </a:lnTo>
                  <a:close/>
                  <a:moveTo>
                    <a:pt x="2148" y="475"/>
                  </a:moveTo>
                  <a:lnTo>
                    <a:pt x="2148" y="484"/>
                  </a:lnTo>
                  <a:lnTo>
                    <a:pt x="2149" y="489"/>
                  </a:lnTo>
                  <a:lnTo>
                    <a:pt x="2150" y="493"/>
                  </a:lnTo>
                  <a:lnTo>
                    <a:pt x="2152" y="499"/>
                  </a:lnTo>
                  <a:lnTo>
                    <a:pt x="2156" y="505"/>
                  </a:lnTo>
                  <a:lnTo>
                    <a:pt x="2160" y="509"/>
                  </a:lnTo>
                  <a:lnTo>
                    <a:pt x="2163" y="511"/>
                  </a:lnTo>
                  <a:lnTo>
                    <a:pt x="2165" y="512"/>
                  </a:lnTo>
                  <a:lnTo>
                    <a:pt x="2167" y="513"/>
                  </a:lnTo>
                  <a:lnTo>
                    <a:pt x="2170" y="514"/>
                  </a:lnTo>
                  <a:lnTo>
                    <a:pt x="2173" y="515"/>
                  </a:lnTo>
                  <a:lnTo>
                    <a:pt x="2176" y="515"/>
                  </a:lnTo>
                  <a:lnTo>
                    <a:pt x="2181" y="514"/>
                  </a:lnTo>
                  <a:lnTo>
                    <a:pt x="2186" y="512"/>
                  </a:lnTo>
                  <a:lnTo>
                    <a:pt x="2190" y="510"/>
                  </a:lnTo>
                  <a:lnTo>
                    <a:pt x="2192" y="508"/>
                  </a:lnTo>
                  <a:lnTo>
                    <a:pt x="2194" y="506"/>
                  </a:lnTo>
                  <a:lnTo>
                    <a:pt x="2198" y="501"/>
                  </a:lnTo>
                  <a:lnTo>
                    <a:pt x="2199" y="497"/>
                  </a:lnTo>
                  <a:lnTo>
                    <a:pt x="2200" y="494"/>
                  </a:lnTo>
                  <a:lnTo>
                    <a:pt x="2201" y="486"/>
                  </a:lnTo>
                  <a:lnTo>
                    <a:pt x="2202" y="476"/>
                  </a:lnTo>
                  <a:lnTo>
                    <a:pt x="2201" y="467"/>
                  </a:lnTo>
                  <a:lnTo>
                    <a:pt x="2201" y="463"/>
                  </a:lnTo>
                  <a:lnTo>
                    <a:pt x="2200" y="460"/>
                  </a:lnTo>
                  <a:lnTo>
                    <a:pt x="2197" y="453"/>
                  </a:lnTo>
                  <a:lnTo>
                    <a:pt x="2194" y="448"/>
                  </a:lnTo>
                  <a:lnTo>
                    <a:pt x="2190" y="444"/>
                  </a:lnTo>
                  <a:lnTo>
                    <a:pt x="2186" y="441"/>
                  </a:lnTo>
                  <a:lnTo>
                    <a:pt x="2181" y="439"/>
                  </a:lnTo>
                  <a:lnTo>
                    <a:pt x="2178" y="439"/>
                  </a:lnTo>
                  <a:lnTo>
                    <a:pt x="2175" y="439"/>
                  </a:lnTo>
                  <a:lnTo>
                    <a:pt x="2170" y="439"/>
                  </a:lnTo>
                  <a:lnTo>
                    <a:pt x="2164" y="441"/>
                  </a:lnTo>
                  <a:lnTo>
                    <a:pt x="2160" y="444"/>
                  </a:lnTo>
                  <a:lnTo>
                    <a:pt x="2156" y="448"/>
                  </a:lnTo>
                  <a:lnTo>
                    <a:pt x="2152" y="453"/>
                  </a:lnTo>
                  <a:lnTo>
                    <a:pt x="2150" y="459"/>
                  </a:lnTo>
                  <a:lnTo>
                    <a:pt x="2149" y="463"/>
                  </a:lnTo>
                  <a:lnTo>
                    <a:pt x="2148" y="466"/>
                  </a:lnTo>
                  <a:lnTo>
                    <a:pt x="2148" y="475"/>
                  </a:lnTo>
                  <a:close/>
                  <a:moveTo>
                    <a:pt x="2330" y="499"/>
                  </a:moveTo>
                  <a:lnTo>
                    <a:pt x="2362" y="504"/>
                  </a:lnTo>
                  <a:lnTo>
                    <a:pt x="2358" y="512"/>
                  </a:lnTo>
                  <a:lnTo>
                    <a:pt x="2356" y="516"/>
                  </a:lnTo>
                  <a:lnTo>
                    <a:pt x="2354" y="520"/>
                  </a:lnTo>
                  <a:lnTo>
                    <a:pt x="2352" y="523"/>
                  </a:lnTo>
                  <a:lnTo>
                    <a:pt x="2349" y="526"/>
                  </a:lnTo>
                  <a:lnTo>
                    <a:pt x="2346" y="529"/>
                  </a:lnTo>
                  <a:lnTo>
                    <a:pt x="2343" y="531"/>
                  </a:lnTo>
                  <a:lnTo>
                    <a:pt x="2336" y="535"/>
                  </a:lnTo>
                  <a:lnTo>
                    <a:pt x="2332" y="537"/>
                  </a:lnTo>
                  <a:lnTo>
                    <a:pt x="2328" y="538"/>
                  </a:lnTo>
                  <a:lnTo>
                    <a:pt x="2319" y="540"/>
                  </a:lnTo>
                  <a:lnTo>
                    <a:pt x="2314" y="540"/>
                  </a:lnTo>
                  <a:lnTo>
                    <a:pt x="2309" y="540"/>
                  </a:lnTo>
                  <a:lnTo>
                    <a:pt x="2302" y="540"/>
                  </a:lnTo>
                  <a:lnTo>
                    <a:pt x="2294" y="539"/>
                  </a:lnTo>
                  <a:lnTo>
                    <a:pt x="2288" y="537"/>
                  </a:lnTo>
                  <a:lnTo>
                    <a:pt x="2282" y="535"/>
                  </a:lnTo>
                  <a:lnTo>
                    <a:pt x="2279" y="534"/>
                  </a:lnTo>
                  <a:lnTo>
                    <a:pt x="2276" y="532"/>
                  </a:lnTo>
                  <a:lnTo>
                    <a:pt x="2271" y="529"/>
                  </a:lnTo>
                  <a:lnTo>
                    <a:pt x="2267" y="524"/>
                  </a:lnTo>
                  <a:lnTo>
                    <a:pt x="2262" y="519"/>
                  </a:lnTo>
                  <a:lnTo>
                    <a:pt x="2260" y="515"/>
                  </a:lnTo>
                  <a:lnTo>
                    <a:pt x="2257" y="511"/>
                  </a:lnTo>
                  <a:lnTo>
                    <a:pt x="2255" y="506"/>
                  </a:lnTo>
                  <a:lnTo>
                    <a:pt x="2253" y="501"/>
                  </a:lnTo>
                  <a:lnTo>
                    <a:pt x="2252" y="495"/>
                  </a:lnTo>
                  <a:lnTo>
                    <a:pt x="2251" y="490"/>
                  </a:lnTo>
                  <a:lnTo>
                    <a:pt x="2251" y="484"/>
                  </a:lnTo>
                  <a:lnTo>
                    <a:pt x="2250" y="478"/>
                  </a:lnTo>
                  <a:lnTo>
                    <a:pt x="2251" y="470"/>
                  </a:lnTo>
                  <a:lnTo>
                    <a:pt x="2251" y="463"/>
                  </a:lnTo>
                  <a:lnTo>
                    <a:pt x="2253" y="457"/>
                  </a:lnTo>
                  <a:lnTo>
                    <a:pt x="2254" y="451"/>
                  </a:lnTo>
                  <a:lnTo>
                    <a:pt x="2257" y="445"/>
                  </a:lnTo>
                  <a:lnTo>
                    <a:pt x="2259" y="440"/>
                  </a:lnTo>
                  <a:lnTo>
                    <a:pt x="2263" y="435"/>
                  </a:lnTo>
                  <a:lnTo>
                    <a:pt x="2266" y="431"/>
                  </a:lnTo>
                  <a:lnTo>
                    <a:pt x="2270" y="427"/>
                  </a:lnTo>
                  <a:lnTo>
                    <a:pt x="2275" y="423"/>
                  </a:lnTo>
                  <a:lnTo>
                    <a:pt x="2279" y="420"/>
                  </a:lnTo>
                  <a:lnTo>
                    <a:pt x="2284" y="418"/>
                  </a:lnTo>
                  <a:lnTo>
                    <a:pt x="2289" y="416"/>
                  </a:lnTo>
                  <a:lnTo>
                    <a:pt x="2295" y="415"/>
                  </a:lnTo>
                  <a:lnTo>
                    <a:pt x="2300" y="414"/>
                  </a:lnTo>
                  <a:lnTo>
                    <a:pt x="2306" y="413"/>
                  </a:lnTo>
                  <a:lnTo>
                    <a:pt x="2313" y="414"/>
                  </a:lnTo>
                  <a:lnTo>
                    <a:pt x="2319" y="415"/>
                  </a:lnTo>
                  <a:lnTo>
                    <a:pt x="2322" y="415"/>
                  </a:lnTo>
                  <a:lnTo>
                    <a:pt x="2325" y="416"/>
                  </a:lnTo>
                  <a:lnTo>
                    <a:pt x="2330" y="418"/>
                  </a:lnTo>
                  <a:lnTo>
                    <a:pt x="2335" y="420"/>
                  </a:lnTo>
                  <a:lnTo>
                    <a:pt x="2340" y="423"/>
                  </a:lnTo>
                  <a:lnTo>
                    <a:pt x="2345" y="427"/>
                  </a:lnTo>
                  <a:lnTo>
                    <a:pt x="2349" y="431"/>
                  </a:lnTo>
                  <a:lnTo>
                    <a:pt x="2352" y="436"/>
                  </a:lnTo>
                  <a:lnTo>
                    <a:pt x="2356" y="441"/>
                  </a:lnTo>
                  <a:lnTo>
                    <a:pt x="2358" y="447"/>
                  </a:lnTo>
                  <a:lnTo>
                    <a:pt x="2360" y="454"/>
                  </a:lnTo>
                  <a:lnTo>
                    <a:pt x="2362" y="461"/>
                  </a:lnTo>
                  <a:lnTo>
                    <a:pt x="2363" y="469"/>
                  </a:lnTo>
                  <a:lnTo>
                    <a:pt x="2364" y="477"/>
                  </a:lnTo>
                  <a:lnTo>
                    <a:pt x="2364" y="486"/>
                  </a:lnTo>
                  <a:lnTo>
                    <a:pt x="2283" y="486"/>
                  </a:lnTo>
                  <a:lnTo>
                    <a:pt x="2284" y="493"/>
                  </a:lnTo>
                  <a:lnTo>
                    <a:pt x="2285" y="499"/>
                  </a:lnTo>
                  <a:lnTo>
                    <a:pt x="2288" y="504"/>
                  </a:lnTo>
                  <a:lnTo>
                    <a:pt x="2291" y="508"/>
                  </a:lnTo>
                  <a:lnTo>
                    <a:pt x="2295" y="512"/>
                  </a:lnTo>
                  <a:lnTo>
                    <a:pt x="2299" y="514"/>
                  </a:lnTo>
                  <a:lnTo>
                    <a:pt x="2304" y="516"/>
                  </a:lnTo>
                  <a:lnTo>
                    <a:pt x="2310" y="516"/>
                  </a:lnTo>
                  <a:lnTo>
                    <a:pt x="2313" y="516"/>
                  </a:lnTo>
                  <a:lnTo>
                    <a:pt x="2317" y="515"/>
                  </a:lnTo>
                  <a:lnTo>
                    <a:pt x="2320" y="514"/>
                  </a:lnTo>
                  <a:lnTo>
                    <a:pt x="2322" y="512"/>
                  </a:lnTo>
                  <a:lnTo>
                    <a:pt x="2325" y="510"/>
                  </a:lnTo>
                  <a:lnTo>
                    <a:pt x="2327" y="507"/>
                  </a:lnTo>
                  <a:lnTo>
                    <a:pt x="2329" y="503"/>
                  </a:lnTo>
                  <a:lnTo>
                    <a:pt x="2330" y="499"/>
                  </a:lnTo>
                  <a:close/>
                  <a:moveTo>
                    <a:pt x="2332" y="466"/>
                  </a:moveTo>
                  <a:lnTo>
                    <a:pt x="2331" y="460"/>
                  </a:lnTo>
                  <a:lnTo>
                    <a:pt x="2331" y="457"/>
                  </a:lnTo>
                  <a:lnTo>
                    <a:pt x="2330" y="454"/>
                  </a:lnTo>
                  <a:lnTo>
                    <a:pt x="2329" y="452"/>
                  </a:lnTo>
                  <a:lnTo>
                    <a:pt x="2328" y="449"/>
                  </a:lnTo>
                  <a:lnTo>
                    <a:pt x="2326" y="447"/>
                  </a:lnTo>
                  <a:lnTo>
                    <a:pt x="2325" y="445"/>
                  </a:lnTo>
                  <a:lnTo>
                    <a:pt x="2321" y="442"/>
                  </a:lnTo>
                  <a:lnTo>
                    <a:pt x="2319" y="441"/>
                  </a:lnTo>
                  <a:lnTo>
                    <a:pt x="2317" y="440"/>
                  </a:lnTo>
                  <a:lnTo>
                    <a:pt x="2313" y="438"/>
                  </a:lnTo>
                  <a:lnTo>
                    <a:pt x="2308" y="438"/>
                  </a:lnTo>
                  <a:lnTo>
                    <a:pt x="2303" y="438"/>
                  </a:lnTo>
                  <a:lnTo>
                    <a:pt x="2298" y="440"/>
                  </a:lnTo>
                  <a:lnTo>
                    <a:pt x="2294" y="442"/>
                  </a:lnTo>
                  <a:lnTo>
                    <a:pt x="2291" y="446"/>
                  </a:lnTo>
                  <a:lnTo>
                    <a:pt x="2289" y="448"/>
                  </a:lnTo>
                  <a:lnTo>
                    <a:pt x="2288" y="450"/>
                  </a:lnTo>
                  <a:lnTo>
                    <a:pt x="2286" y="455"/>
                  </a:lnTo>
                  <a:lnTo>
                    <a:pt x="2284" y="460"/>
                  </a:lnTo>
                  <a:lnTo>
                    <a:pt x="2284" y="466"/>
                  </a:lnTo>
                  <a:lnTo>
                    <a:pt x="2332" y="466"/>
                  </a:lnTo>
                  <a:close/>
                  <a:moveTo>
                    <a:pt x="2414" y="453"/>
                  </a:moveTo>
                  <a:lnTo>
                    <a:pt x="2385" y="448"/>
                  </a:lnTo>
                  <a:lnTo>
                    <a:pt x="2386" y="444"/>
                  </a:lnTo>
                  <a:lnTo>
                    <a:pt x="2388" y="440"/>
                  </a:lnTo>
                  <a:lnTo>
                    <a:pt x="2389" y="436"/>
                  </a:lnTo>
                  <a:lnTo>
                    <a:pt x="2391" y="433"/>
                  </a:lnTo>
                  <a:lnTo>
                    <a:pt x="2394" y="430"/>
                  </a:lnTo>
                  <a:lnTo>
                    <a:pt x="2396" y="427"/>
                  </a:lnTo>
                  <a:lnTo>
                    <a:pt x="2399" y="424"/>
                  </a:lnTo>
                  <a:lnTo>
                    <a:pt x="2402" y="422"/>
                  </a:lnTo>
                  <a:lnTo>
                    <a:pt x="2405" y="420"/>
                  </a:lnTo>
                  <a:lnTo>
                    <a:pt x="2408" y="418"/>
                  </a:lnTo>
                  <a:lnTo>
                    <a:pt x="2417" y="416"/>
                  </a:lnTo>
                  <a:lnTo>
                    <a:pt x="2421" y="415"/>
                  </a:lnTo>
                  <a:lnTo>
                    <a:pt x="2426" y="414"/>
                  </a:lnTo>
                  <a:lnTo>
                    <a:pt x="2437" y="413"/>
                  </a:lnTo>
                  <a:lnTo>
                    <a:pt x="2447" y="414"/>
                  </a:lnTo>
                  <a:lnTo>
                    <a:pt x="2456" y="415"/>
                  </a:lnTo>
                  <a:lnTo>
                    <a:pt x="2463" y="416"/>
                  </a:lnTo>
                  <a:lnTo>
                    <a:pt x="2469" y="419"/>
                  </a:lnTo>
                  <a:lnTo>
                    <a:pt x="2474" y="421"/>
                  </a:lnTo>
                  <a:lnTo>
                    <a:pt x="2478" y="424"/>
                  </a:lnTo>
                  <a:lnTo>
                    <a:pt x="2481" y="428"/>
                  </a:lnTo>
                  <a:lnTo>
                    <a:pt x="2484" y="431"/>
                  </a:lnTo>
                  <a:lnTo>
                    <a:pt x="2486" y="436"/>
                  </a:lnTo>
                  <a:lnTo>
                    <a:pt x="2487" y="443"/>
                  </a:lnTo>
                  <a:lnTo>
                    <a:pt x="2488" y="451"/>
                  </a:lnTo>
                  <a:lnTo>
                    <a:pt x="2488" y="460"/>
                  </a:lnTo>
                  <a:lnTo>
                    <a:pt x="2488" y="498"/>
                  </a:lnTo>
                  <a:lnTo>
                    <a:pt x="2488" y="511"/>
                  </a:lnTo>
                  <a:lnTo>
                    <a:pt x="2489" y="521"/>
                  </a:lnTo>
                  <a:lnTo>
                    <a:pt x="2492" y="529"/>
                  </a:lnTo>
                  <a:lnTo>
                    <a:pt x="2495" y="537"/>
                  </a:lnTo>
                  <a:lnTo>
                    <a:pt x="2464" y="537"/>
                  </a:lnTo>
                  <a:lnTo>
                    <a:pt x="2460" y="528"/>
                  </a:lnTo>
                  <a:lnTo>
                    <a:pt x="2456" y="530"/>
                  </a:lnTo>
                  <a:lnTo>
                    <a:pt x="2451" y="532"/>
                  </a:lnTo>
                  <a:lnTo>
                    <a:pt x="2446" y="534"/>
                  </a:lnTo>
                  <a:lnTo>
                    <a:pt x="2442" y="536"/>
                  </a:lnTo>
                  <a:lnTo>
                    <a:pt x="2437" y="538"/>
                  </a:lnTo>
                  <a:lnTo>
                    <a:pt x="2432" y="539"/>
                  </a:lnTo>
                  <a:lnTo>
                    <a:pt x="2427" y="540"/>
                  </a:lnTo>
                  <a:lnTo>
                    <a:pt x="2422" y="540"/>
                  </a:lnTo>
                  <a:lnTo>
                    <a:pt x="2413" y="540"/>
                  </a:lnTo>
                  <a:lnTo>
                    <a:pt x="2409" y="539"/>
                  </a:lnTo>
                  <a:lnTo>
                    <a:pt x="2405" y="538"/>
                  </a:lnTo>
                  <a:lnTo>
                    <a:pt x="2401" y="536"/>
                  </a:lnTo>
                  <a:lnTo>
                    <a:pt x="2398" y="534"/>
                  </a:lnTo>
                  <a:lnTo>
                    <a:pt x="2395" y="532"/>
                  </a:lnTo>
                  <a:lnTo>
                    <a:pt x="2392" y="530"/>
                  </a:lnTo>
                  <a:lnTo>
                    <a:pt x="2390" y="527"/>
                  </a:lnTo>
                  <a:lnTo>
                    <a:pt x="2387" y="525"/>
                  </a:lnTo>
                  <a:lnTo>
                    <a:pt x="2386" y="522"/>
                  </a:lnTo>
                  <a:lnTo>
                    <a:pt x="2384" y="518"/>
                  </a:lnTo>
                  <a:lnTo>
                    <a:pt x="2383" y="515"/>
                  </a:lnTo>
                  <a:lnTo>
                    <a:pt x="2382" y="512"/>
                  </a:lnTo>
                  <a:lnTo>
                    <a:pt x="2382" y="508"/>
                  </a:lnTo>
                  <a:lnTo>
                    <a:pt x="2381" y="504"/>
                  </a:lnTo>
                  <a:lnTo>
                    <a:pt x="2382" y="499"/>
                  </a:lnTo>
                  <a:lnTo>
                    <a:pt x="2383" y="495"/>
                  </a:lnTo>
                  <a:lnTo>
                    <a:pt x="2384" y="490"/>
                  </a:lnTo>
                  <a:lnTo>
                    <a:pt x="2386" y="486"/>
                  </a:lnTo>
                  <a:lnTo>
                    <a:pt x="2389" y="482"/>
                  </a:lnTo>
                  <a:lnTo>
                    <a:pt x="2392" y="479"/>
                  </a:lnTo>
                  <a:lnTo>
                    <a:pt x="2396" y="476"/>
                  </a:lnTo>
                  <a:lnTo>
                    <a:pt x="2400" y="474"/>
                  </a:lnTo>
                  <a:lnTo>
                    <a:pt x="2405" y="472"/>
                  </a:lnTo>
                  <a:lnTo>
                    <a:pt x="2411" y="470"/>
                  </a:lnTo>
                  <a:lnTo>
                    <a:pt x="2418" y="468"/>
                  </a:lnTo>
                  <a:lnTo>
                    <a:pt x="2426" y="466"/>
                  </a:lnTo>
                  <a:lnTo>
                    <a:pt x="2445" y="462"/>
                  </a:lnTo>
                  <a:lnTo>
                    <a:pt x="2452" y="460"/>
                  </a:lnTo>
                  <a:lnTo>
                    <a:pt x="2457" y="458"/>
                  </a:lnTo>
                  <a:lnTo>
                    <a:pt x="2456" y="452"/>
                  </a:lnTo>
                  <a:lnTo>
                    <a:pt x="2456" y="448"/>
                  </a:lnTo>
                  <a:lnTo>
                    <a:pt x="2455" y="446"/>
                  </a:lnTo>
                  <a:lnTo>
                    <a:pt x="2454" y="444"/>
                  </a:lnTo>
                  <a:lnTo>
                    <a:pt x="2453" y="443"/>
                  </a:lnTo>
                  <a:lnTo>
                    <a:pt x="2452" y="442"/>
                  </a:lnTo>
                  <a:lnTo>
                    <a:pt x="2449" y="440"/>
                  </a:lnTo>
                  <a:lnTo>
                    <a:pt x="2446" y="439"/>
                  </a:lnTo>
                  <a:lnTo>
                    <a:pt x="2441" y="438"/>
                  </a:lnTo>
                  <a:lnTo>
                    <a:pt x="2435" y="438"/>
                  </a:lnTo>
                  <a:lnTo>
                    <a:pt x="2431" y="438"/>
                  </a:lnTo>
                  <a:lnTo>
                    <a:pt x="2427" y="439"/>
                  </a:lnTo>
                  <a:lnTo>
                    <a:pt x="2424" y="440"/>
                  </a:lnTo>
                  <a:lnTo>
                    <a:pt x="2422" y="441"/>
                  </a:lnTo>
                  <a:lnTo>
                    <a:pt x="2419" y="443"/>
                  </a:lnTo>
                  <a:lnTo>
                    <a:pt x="2417" y="446"/>
                  </a:lnTo>
                  <a:lnTo>
                    <a:pt x="2415" y="449"/>
                  </a:lnTo>
                  <a:lnTo>
                    <a:pt x="2414" y="453"/>
                  </a:lnTo>
                  <a:close/>
                  <a:moveTo>
                    <a:pt x="2457" y="479"/>
                  </a:moveTo>
                  <a:lnTo>
                    <a:pt x="2449" y="481"/>
                  </a:lnTo>
                  <a:lnTo>
                    <a:pt x="2437" y="484"/>
                  </a:lnTo>
                  <a:lnTo>
                    <a:pt x="2426" y="487"/>
                  </a:lnTo>
                  <a:lnTo>
                    <a:pt x="2422" y="488"/>
                  </a:lnTo>
                  <a:lnTo>
                    <a:pt x="2420" y="490"/>
                  </a:lnTo>
                  <a:lnTo>
                    <a:pt x="2417" y="492"/>
                  </a:lnTo>
                  <a:lnTo>
                    <a:pt x="2415" y="495"/>
                  </a:lnTo>
                  <a:lnTo>
                    <a:pt x="2414" y="498"/>
                  </a:lnTo>
                  <a:lnTo>
                    <a:pt x="2413" y="501"/>
                  </a:lnTo>
                  <a:lnTo>
                    <a:pt x="2414" y="504"/>
                  </a:lnTo>
                  <a:lnTo>
                    <a:pt x="2415" y="507"/>
                  </a:lnTo>
                  <a:lnTo>
                    <a:pt x="2416" y="510"/>
                  </a:lnTo>
                  <a:lnTo>
                    <a:pt x="2419" y="513"/>
                  </a:lnTo>
                  <a:lnTo>
                    <a:pt x="2421" y="515"/>
                  </a:lnTo>
                  <a:lnTo>
                    <a:pt x="2424" y="516"/>
                  </a:lnTo>
                  <a:lnTo>
                    <a:pt x="2428" y="517"/>
                  </a:lnTo>
                  <a:lnTo>
                    <a:pt x="2431" y="518"/>
                  </a:lnTo>
                  <a:lnTo>
                    <a:pt x="2436" y="517"/>
                  </a:lnTo>
                  <a:lnTo>
                    <a:pt x="2440" y="516"/>
                  </a:lnTo>
                  <a:lnTo>
                    <a:pt x="2444" y="514"/>
                  </a:lnTo>
                  <a:lnTo>
                    <a:pt x="2448" y="512"/>
                  </a:lnTo>
                  <a:lnTo>
                    <a:pt x="2451" y="510"/>
                  </a:lnTo>
                  <a:lnTo>
                    <a:pt x="2453" y="507"/>
                  </a:lnTo>
                  <a:lnTo>
                    <a:pt x="2454" y="504"/>
                  </a:lnTo>
                  <a:lnTo>
                    <a:pt x="2456" y="501"/>
                  </a:lnTo>
                  <a:lnTo>
                    <a:pt x="2456" y="499"/>
                  </a:lnTo>
                  <a:lnTo>
                    <a:pt x="2456" y="495"/>
                  </a:lnTo>
                  <a:lnTo>
                    <a:pt x="2457" y="486"/>
                  </a:lnTo>
                  <a:lnTo>
                    <a:pt x="2457" y="479"/>
                  </a:lnTo>
                  <a:close/>
                  <a:moveTo>
                    <a:pt x="2631" y="537"/>
                  </a:moveTo>
                  <a:lnTo>
                    <a:pt x="2599" y="537"/>
                  </a:lnTo>
                  <a:lnTo>
                    <a:pt x="2599" y="476"/>
                  </a:lnTo>
                  <a:lnTo>
                    <a:pt x="2599" y="459"/>
                  </a:lnTo>
                  <a:lnTo>
                    <a:pt x="2598" y="454"/>
                  </a:lnTo>
                  <a:lnTo>
                    <a:pt x="2597" y="450"/>
                  </a:lnTo>
                  <a:lnTo>
                    <a:pt x="2596" y="447"/>
                  </a:lnTo>
                  <a:lnTo>
                    <a:pt x="2594" y="445"/>
                  </a:lnTo>
                  <a:lnTo>
                    <a:pt x="2593" y="443"/>
                  </a:lnTo>
                  <a:lnTo>
                    <a:pt x="2590" y="441"/>
                  </a:lnTo>
                  <a:lnTo>
                    <a:pt x="2588" y="440"/>
                  </a:lnTo>
                  <a:lnTo>
                    <a:pt x="2585" y="439"/>
                  </a:lnTo>
                  <a:lnTo>
                    <a:pt x="2582" y="438"/>
                  </a:lnTo>
                  <a:lnTo>
                    <a:pt x="2579" y="438"/>
                  </a:lnTo>
                  <a:lnTo>
                    <a:pt x="2575" y="438"/>
                  </a:lnTo>
                  <a:lnTo>
                    <a:pt x="2571" y="439"/>
                  </a:lnTo>
                  <a:lnTo>
                    <a:pt x="2568" y="441"/>
                  </a:lnTo>
                  <a:lnTo>
                    <a:pt x="2564" y="443"/>
                  </a:lnTo>
                  <a:lnTo>
                    <a:pt x="2563" y="444"/>
                  </a:lnTo>
                  <a:lnTo>
                    <a:pt x="2561" y="445"/>
                  </a:lnTo>
                  <a:lnTo>
                    <a:pt x="2559" y="448"/>
                  </a:lnTo>
                  <a:lnTo>
                    <a:pt x="2557" y="451"/>
                  </a:lnTo>
                  <a:lnTo>
                    <a:pt x="2555" y="455"/>
                  </a:lnTo>
                  <a:lnTo>
                    <a:pt x="2554" y="459"/>
                  </a:lnTo>
                  <a:lnTo>
                    <a:pt x="2553" y="465"/>
                  </a:lnTo>
                  <a:lnTo>
                    <a:pt x="2553" y="473"/>
                  </a:lnTo>
                  <a:lnTo>
                    <a:pt x="2553" y="483"/>
                  </a:lnTo>
                  <a:lnTo>
                    <a:pt x="2553" y="537"/>
                  </a:lnTo>
                  <a:lnTo>
                    <a:pt x="2520" y="537"/>
                  </a:lnTo>
                  <a:lnTo>
                    <a:pt x="2520" y="416"/>
                  </a:lnTo>
                  <a:lnTo>
                    <a:pt x="2550" y="416"/>
                  </a:lnTo>
                  <a:lnTo>
                    <a:pt x="2550" y="434"/>
                  </a:lnTo>
                  <a:lnTo>
                    <a:pt x="2555" y="429"/>
                  </a:lnTo>
                  <a:lnTo>
                    <a:pt x="2559" y="425"/>
                  </a:lnTo>
                  <a:lnTo>
                    <a:pt x="2564" y="421"/>
                  </a:lnTo>
                  <a:lnTo>
                    <a:pt x="2568" y="419"/>
                  </a:lnTo>
                  <a:lnTo>
                    <a:pt x="2574" y="416"/>
                  </a:lnTo>
                  <a:lnTo>
                    <a:pt x="2576" y="415"/>
                  </a:lnTo>
                  <a:lnTo>
                    <a:pt x="2579" y="415"/>
                  </a:lnTo>
                  <a:lnTo>
                    <a:pt x="2585" y="414"/>
                  </a:lnTo>
                  <a:lnTo>
                    <a:pt x="2590" y="413"/>
                  </a:lnTo>
                  <a:lnTo>
                    <a:pt x="2596" y="414"/>
                  </a:lnTo>
                  <a:lnTo>
                    <a:pt x="2601" y="414"/>
                  </a:lnTo>
                  <a:lnTo>
                    <a:pt x="2605" y="416"/>
                  </a:lnTo>
                  <a:lnTo>
                    <a:pt x="2610" y="417"/>
                  </a:lnTo>
                  <a:lnTo>
                    <a:pt x="2614" y="419"/>
                  </a:lnTo>
                  <a:lnTo>
                    <a:pt x="2618" y="422"/>
                  </a:lnTo>
                  <a:lnTo>
                    <a:pt x="2621" y="424"/>
                  </a:lnTo>
                  <a:lnTo>
                    <a:pt x="2623" y="427"/>
                  </a:lnTo>
                  <a:lnTo>
                    <a:pt x="2625" y="430"/>
                  </a:lnTo>
                  <a:lnTo>
                    <a:pt x="2627" y="433"/>
                  </a:lnTo>
                  <a:lnTo>
                    <a:pt x="2629" y="441"/>
                  </a:lnTo>
                  <a:lnTo>
                    <a:pt x="2631" y="450"/>
                  </a:lnTo>
                  <a:lnTo>
                    <a:pt x="2631" y="462"/>
                  </a:lnTo>
                  <a:lnTo>
                    <a:pt x="2631" y="537"/>
                  </a:lnTo>
                  <a:close/>
                  <a:moveTo>
                    <a:pt x="2729" y="370"/>
                  </a:moveTo>
                  <a:lnTo>
                    <a:pt x="2762" y="370"/>
                  </a:lnTo>
                  <a:lnTo>
                    <a:pt x="2762" y="461"/>
                  </a:lnTo>
                  <a:lnTo>
                    <a:pt x="2763" y="478"/>
                  </a:lnTo>
                  <a:lnTo>
                    <a:pt x="2763" y="485"/>
                  </a:lnTo>
                  <a:lnTo>
                    <a:pt x="2764" y="489"/>
                  </a:lnTo>
                  <a:lnTo>
                    <a:pt x="2765" y="494"/>
                  </a:lnTo>
                  <a:lnTo>
                    <a:pt x="2767" y="498"/>
                  </a:lnTo>
                  <a:lnTo>
                    <a:pt x="2769" y="500"/>
                  </a:lnTo>
                  <a:lnTo>
                    <a:pt x="2770" y="502"/>
                  </a:lnTo>
                  <a:lnTo>
                    <a:pt x="2772" y="504"/>
                  </a:lnTo>
                  <a:lnTo>
                    <a:pt x="2774" y="505"/>
                  </a:lnTo>
                  <a:lnTo>
                    <a:pt x="2778" y="508"/>
                  </a:lnTo>
                  <a:lnTo>
                    <a:pt x="2784" y="510"/>
                  </a:lnTo>
                  <a:lnTo>
                    <a:pt x="2790" y="511"/>
                  </a:lnTo>
                  <a:lnTo>
                    <a:pt x="2796" y="511"/>
                  </a:lnTo>
                  <a:lnTo>
                    <a:pt x="2803" y="511"/>
                  </a:lnTo>
                  <a:lnTo>
                    <a:pt x="2809" y="510"/>
                  </a:lnTo>
                  <a:lnTo>
                    <a:pt x="2814" y="508"/>
                  </a:lnTo>
                  <a:lnTo>
                    <a:pt x="2816" y="507"/>
                  </a:lnTo>
                  <a:lnTo>
                    <a:pt x="2818" y="506"/>
                  </a:lnTo>
                  <a:lnTo>
                    <a:pt x="2821" y="502"/>
                  </a:lnTo>
                  <a:lnTo>
                    <a:pt x="2824" y="499"/>
                  </a:lnTo>
                  <a:lnTo>
                    <a:pt x="2826" y="495"/>
                  </a:lnTo>
                  <a:lnTo>
                    <a:pt x="2827" y="491"/>
                  </a:lnTo>
                  <a:lnTo>
                    <a:pt x="2828" y="480"/>
                  </a:lnTo>
                  <a:lnTo>
                    <a:pt x="2828" y="463"/>
                  </a:lnTo>
                  <a:lnTo>
                    <a:pt x="2828" y="370"/>
                  </a:lnTo>
                  <a:lnTo>
                    <a:pt x="2862" y="370"/>
                  </a:lnTo>
                  <a:lnTo>
                    <a:pt x="2862" y="458"/>
                  </a:lnTo>
                  <a:lnTo>
                    <a:pt x="2862" y="472"/>
                  </a:lnTo>
                  <a:lnTo>
                    <a:pt x="2861" y="484"/>
                  </a:lnTo>
                  <a:lnTo>
                    <a:pt x="2861" y="493"/>
                  </a:lnTo>
                  <a:lnTo>
                    <a:pt x="2859" y="501"/>
                  </a:lnTo>
                  <a:lnTo>
                    <a:pt x="2858" y="507"/>
                  </a:lnTo>
                  <a:lnTo>
                    <a:pt x="2855" y="512"/>
                  </a:lnTo>
                  <a:lnTo>
                    <a:pt x="2853" y="517"/>
                  </a:lnTo>
                  <a:lnTo>
                    <a:pt x="2849" y="522"/>
                  </a:lnTo>
                  <a:lnTo>
                    <a:pt x="2845" y="526"/>
                  </a:lnTo>
                  <a:lnTo>
                    <a:pt x="2841" y="529"/>
                  </a:lnTo>
                  <a:lnTo>
                    <a:pt x="2835" y="532"/>
                  </a:lnTo>
                  <a:lnTo>
                    <a:pt x="2830" y="535"/>
                  </a:lnTo>
                  <a:lnTo>
                    <a:pt x="2823" y="537"/>
                  </a:lnTo>
                  <a:lnTo>
                    <a:pt x="2819" y="538"/>
                  </a:lnTo>
                  <a:lnTo>
                    <a:pt x="2815" y="539"/>
                  </a:lnTo>
                  <a:lnTo>
                    <a:pt x="2807" y="540"/>
                  </a:lnTo>
                  <a:lnTo>
                    <a:pt x="2797" y="540"/>
                  </a:lnTo>
                  <a:lnTo>
                    <a:pt x="2786" y="540"/>
                  </a:lnTo>
                  <a:lnTo>
                    <a:pt x="2776" y="539"/>
                  </a:lnTo>
                  <a:lnTo>
                    <a:pt x="2768" y="537"/>
                  </a:lnTo>
                  <a:lnTo>
                    <a:pt x="2761" y="535"/>
                  </a:lnTo>
                  <a:lnTo>
                    <a:pt x="2755" y="532"/>
                  </a:lnTo>
                  <a:lnTo>
                    <a:pt x="2750" y="528"/>
                  </a:lnTo>
                  <a:lnTo>
                    <a:pt x="2745" y="525"/>
                  </a:lnTo>
                  <a:lnTo>
                    <a:pt x="2741" y="520"/>
                  </a:lnTo>
                  <a:lnTo>
                    <a:pt x="2738" y="516"/>
                  </a:lnTo>
                  <a:lnTo>
                    <a:pt x="2735" y="511"/>
                  </a:lnTo>
                  <a:lnTo>
                    <a:pt x="2733" y="507"/>
                  </a:lnTo>
                  <a:lnTo>
                    <a:pt x="2732" y="502"/>
                  </a:lnTo>
                  <a:lnTo>
                    <a:pt x="2731" y="494"/>
                  </a:lnTo>
                  <a:lnTo>
                    <a:pt x="2729" y="484"/>
                  </a:lnTo>
                  <a:lnTo>
                    <a:pt x="2729" y="473"/>
                  </a:lnTo>
                  <a:lnTo>
                    <a:pt x="2729" y="459"/>
                  </a:lnTo>
                  <a:lnTo>
                    <a:pt x="2729" y="370"/>
                  </a:lnTo>
                  <a:close/>
                  <a:moveTo>
                    <a:pt x="3008" y="537"/>
                  </a:moveTo>
                  <a:lnTo>
                    <a:pt x="2976" y="537"/>
                  </a:lnTo>
                  <a:lnTo>
                    <a:pt x="2976" y="476"/>
                  </a:lnTo>
                  <a:lnTo>
                    <a:pt x="2975" y="459"/>
                  </a:lnTo>
                  <a:lnTo>
                    <a:pt x="2975" y="454"/>
                  </a:lnTo>
                  <a:lnTo>
                    <a:pt x="2974" y="450"/>
                  </a:lnTo>
                  <a:lnTo>
                    <a:pt x="2972" y="447"/>
                  </a:lnTo>
                  <a:lnTo>
                    <a:pt x="2971" y="445"/>
                  </a:lnTo>
                  <a:lnTo>
                    <a:pt x="2969" y="443"/>
                  </a:lnTo>
                  <a:lnTo>
                    <a:pt x="2967" y="441"/>
                  </a:lnTo>
                  <a:lnTo>
                    <a:pt x="2965" y="440"/>
                  </a:lnTo>
                  <a:lnTo>
                    <a:pt x="2962" y="439"/>
                  </a:lnTo>
                  <a:lnTo>
                    <a:pt x="2959" y="438"/>
                  </a:lnTo>
                  <a:lnTo>
                    <a:pt x="2956" y="438"/>
                  </a:lnTo>
                  <a:lnTo>
                    <a:pt x="2952" y="438"/>
                  </a:lnTo>
                  <a:lnTo>
                    <a:pt x="2948" y="439"/>
                  </a:lnTo>
                  <a:lnTo>
                    <a:pt x="2944" y="441"/>
                  </a:lnTo>
                  <a:lnTo>
                    <a:pt x="2941" y="443"/>
                  </a:lnTo>
                  <a:lnTo>
                    <a:pt x="2939" y="444"/>
                  </a:lnTo>
                  <a:lnTo>
                    <a:pt x="2938" y="445"/>
                  </a:lnTo>
                  <a:lnTo>
                    <a:pt x="2935" y="448"/>
                  </a:lnTo>
                  <a:lnTo>
                    <a:pt x="2933" y="451"/>
                  </a:lnTo>
                  <a:lnTo>
                    <a:pt x="2932" y="455"/>
                  </a:lnTo>
                  <a:lnTo>
                    <a:pt x="2931" y="459"/>
                  </a:lnTo>
                  <a:lnTo>
                    <a:pt x="2930" y="465"/>
                  </a:lnTo>
                  <a:lnTo>
                    <a:pt x="2930" y="473"/>
                  </a:lnTo>
                  <a:lnTo>
                    <a:pt x="2929" y="483"/>
                  </a:lnTo>
                  <a:lnTo>
                    <a:pt x="2929" y="537"/>
                  </a:lnTo>
                  <a:lnTo>
                    <a:pt x="2897" y="537"/>
                  </a:lnTo>
                  <a:lnTo>
                    <a:pt x="2897" y="416"/>
                  </a:lnTo>
                  <a:lnTo>
                    <a:pt x="2927" y="416"/>
                  </a:lnTo>
                  <a:lnTo>
                    <a:pt x="2927" y="434"/>
                  </a:lnTo>
                  <a:lnTo>
                    <a:pt x="2931" y="429"/>
                  </a:lnTo>
                  <a:lnTo>
                    <a:pt x="2936" y="425"/>
                  </a:lnTo>
                  <a:lnTo>
                    <a:pt x="2940" y="421"/>
                  </a:lnTo>
                  <a:lnTo>
                    <a:pt x="2945" y="419"/>
                  </a:lnTo>
                  <a:lnTo>
                    <a:pt x="2950" y="416"/>
                  </a:lnTo>
                  <a:lnTo>
                    <a:pt x="2953" y="415"/>
                  </a:lnTo>
                  <a:lnTo>
                    <a:pt x="2955" y="415"/>
                  </a:lnTo>
                  <a:lnTo>
                    <a:pt x="2961" y="414"/>
                  </a:lnTo>
                  <a:lnTo>
                    <a:pt x="2967" y="413"/>
                  </a:lnTo>
                  <a:lnTo>
                    <a:pt x="2972" y="414"/>
                  </a:lnTo>
                  <a:lnTo>
                    <a:pt x="2977" y="414"/>
                  </a:lnTo>
                  <a:lnTo>
                    <a:pt x="2982" y="416"/>
                  </a:lnTo>
                  <a:lnTo>
                    <a:pt x="2986" y="417"/>
                  </a:lnTo>
                  <a:lnTo>
                    <a:pt x="2991" y="419"/>
                  </a:lnTo>
                  <a:lnTo>
                    <a:pt x="2994" y="422"/>
                  </a:lnTo>
                  <a:lnTo>
                    <a:pt x="2997" y="424"/>
                  </a:lnTo>
                  <a:lnTo>
                    <a:pt x="3000" y="427"/>
                  </a:lnTo>
                  <a:lnTo>
                    <a:pt x="3002" y="430"/>
                  </a:lnTo>
                  <a:lnTo>
                    <a:pt x="3004" y="433"/>
                  </a:lnTo>
                  <a:lnTo>
                    <a:pt x="3006" y="441"/>
                  </a:lnTo>
                  <a:lnTo>
                    <a:pt x="3007" y="450"/>
                  </a:lnTo>
                  <a:lnTo>
                    <a:pt x="3008" y="462"/>
                  </a:lnTo>
                  <a:lnTo>
                    <a:pt x="3008" y="537"/>
                  </a:lnTo>
                  <a:close/>
                  <a:moveTo>
                    <a:pt x="3040" y="370"/>
                  </a:moveTo>
                  <a:lnTo>
                    <a:pt x="3072" y="370"/>
                  </a:lnTo>
                  <a:lnTo>
                    <a:pt x="3072" y="400"/>
                  </a:lnTo>
                  <a:lnTo>
                    <a:pt x="3040" y="400"/>
                  </a:lnTo>
                  <a:lnTo>
                    <a:pt x="3040" y="370"/>
                  </a:lnTo>
                  <a:close/>
                  <a:moveTo>
                    <a:pt x="3040" y="416"/>
                  </a:moveTo>
                  <a:lnTo>
                    <a:pt x="3072" y="416"/>
                  </a:lnTo>
                  <a:lnTo>
                    <a:pt x="3072" y="537"/>
                  </a:lnTo>
                  <a:lnTo>
                    <a:pt x="3040" y="537"/>
                  </a:lnTo>
                  <a:lnTo>
                    <a:pt x="3040" y="416"/>
                  </a:lnTo>
                  <a:close/>
                  <a:moveTo>
                    <a:pt x="3098" y="475"/>
                  </a:moveTo>
                  <a:lnTo>
                    <a:pt x="3098" y="467"/>
                  </a:lnTo>
                  <a:lnTo>
                    <a:pt x="3100" y="459"/>
                  </a:lnTo>
                  <a:lnTo>
                    <a:pt x="3102" y="452"/>
                  </a:lnTo>
                  <a:lnTo>
                    <a:pt x="3106" y="444"/>
                  </a:lnTo>
                  <a:lnTo>
                    <a:pt x="3110" y="437"/>
                  </a:lnTo>
                  <a:lnTo>
                    <a:pt x="3113" y="434"/>
                  </a:lnTo>
                  <a:lnTo>
                    <a:pt x="3115" y="431"/>
                  </a:lnTo>
                  <a:lnTo>
                    <a:pt x="3118" y="428"/>
                  </a:lnTo>
                  <a:lnTo>
                    <a:pt x="3121" y="426"/>
                  </a:lnTo>
                  <a:lnTo>
                    <a:pt x="3128" y="421"/>
                  </a:lnTo>
                  <a:lnTo>
                    <a:pt x="3135" y="418"/>
                  </a:lnTo>
                  <a:lnTo>
                    <a:pt x="3143" y="415"/>
                  </a:lnTo>
                  <a:lnTo>
                    <a:pt x="3152" y="414"/>
                  </a:lnTo>
                  <a:lnTo>
                    <a:pt x="3160" y="413"/>
                  </a:lnTo>
                  <a:lnTo>
                    <a:pt x="3167" y="414"/>
                  </a:lnTo>
                  <a:lnTo>
                    <a:pt x="3173" y="415"/>
                  </a:lnTo>
                  <a:lnTo>
                    <a:pt x="3180" y="416"/>
                  </a:lnTo>
                  <a:lnTo>
                    <a:pt x="3185" y="418"/>
                  </a:lnTo>
                  <a:lnTo>
                    <a:pt x="3191" y="420"/>
                  </a:lnTo>
                  <a:lnTo>
                    <a:pt x="3196" y="424"/>
                  </a:lnTo>
                  <a:lnTo>
                    <a:pt x="3198" y="425"/>
                  </a:lnTo>
                  <a:lnTo>
                    <a:pt x="3201" y="427"/>
                  </a:lnTo>
                  <a:lnTo>
                    <a:pt x="3205" y="431"/>
                  </a:lnTo>
                  <a:lnTo>
                    <a:pt x="3210" y="436"/>
                  </a:lnTo>
                  <a:lnTo>
                    <a:pt x="3213" y="441"/>
                  </a:lnTo>
                  <a:lnTo>
                    <a:pt x="3216" y="446"/>
                  </a:lnTo>
                  <a:lnTo>
                    <a:pt x="3219" y="452"/>
                  </a:lnTo>
                  <a:lnTo>
                    <a:pt x="3220" y="457"/>
                  </a:lnTo>
                  <a:lnTo>
                    <a:pt x="3222" y="463"/>
                  </a:lnTo>
                  <a:lnTo>
                    <a:pt x="3223" y="470"/>
                  </a:lnTo>
                  <a:lnTo>
                    <a:pt x="3223" y="476"/>
                  </a:lnTo>
                  <a:lnTo>
                    <a:pt x="3223" y="483"/>
                  </a:lnTo>
                  <a:lnTo>
                    <a:pt x="3222" y="490"/>
                  </a:lnTo>
                  <a:lnTo>
                    <a:pt x="3220" y="496"/>
                  </a:lnTo>
                  <a:lnTo>
                    <a:pt x="3219" y="502"/>
                  </a:lnTo>
                  <a:lnTo>
                    <a:pt x="3216" y="507"/>
                  </a:lnTo>
                  <a:lnTo>
                    <a:pt x="3213" y="512"/>
                  </a:lnTo>
                  <a:lnTo>
                    <a:pt x="3209" y="517"/>
                  </a:lnTo>
                  <a:lnTo>
                    <a:pt x="3205" y="522"/>
                  </a:lnTo>
                  <a:lnTo>
                    <a:pt x="3201" y="526"/>
                  </a:lnTo>
                  <a:lnTo>
                    <a:pt x="3196" y="530"/>
                  </a:lnTo>
                  <a:lnTo>
                    <a:pt x="3191" y="533"/>
                  </a:lnTo>
                  <a:lnTo>
                    <a:pt x="3185" y="536"/>
                  </a:lnTo>
                  <a:lnTo>
                    <a:pt x="3179" y="538"/>
                  </a:lnTo>
                  <a:lnTo>
                    <a:pt x="3173" y="539"/>
                  </a:lnTo>
                  <a:lnTo>
                    <a:pt x="3167" y="540"/>
                  </a:lnTo>
                  <a:lnTo>
                    <a:pt x="3161" y="540"/>
                  </a:lnTo>
                  <a:lnTo>
                    <a:pt x="3152" y="540"/>
                  </a:lnTo>
                  <a:lnTo>
                    <a:pt x="3148" y="539"/>
                  </a:lnTo>
                  <a:lnTo>
                    <a:pt x="3144" y="538"/>
                  </a:lnTo>
                  <a:lnTo>
                    <a:pt x="3136" y="536"/>
                  </a:lnTo>
                  <a:lnTo>
                    <a:pt x="3129" y="533"/>
                  </a:lnTo>
                  <a:lnTo>
                    <a:pt x="3122" y="528"/>
                  </a:lnTo>
                  <a:lnTo>
                    <a:pt x="3115" y="523"/>
                  </a:lnTo>
                  <a:lnTo>
                    <a:pt x="3113" y="520"/>
                  </a:lnTo>
                  <a:lnTo>
                    <a:pt x="3110" y="517"/>
                  </a:lnTo>
                  <a:lnTo>
                    <a:pt x="3106" y="511"/>
                  </a:lnTo>
                  <a:lnTo>
                    <a:pt x="3102" y="503"/>
                  </a:lnTo>
                  <a:lnTo>
                    <a:pt x="3100" y="494"/>
                  </a:lnTo>
                  <a:lnTo>
                    <a:pt x="3099" y="490"/>
                  </a:lnTo>
                  <a:lnTo>
                    <a:pt x="3098" y="485"/>
                  </a:lnTo>
                  <a:lnTo>
                    <a:pt x="3098" y="475"/>
                  </a:lnTo>
                  <a:close/>
                  <a:moveTo>
                    <a:pt x="3131" y="477"/>
                  </a:moveTo>
                  <a:lnTo>
                    <a:pt x="3131" y="485"/>
                  </a:lnTo>
                  <a:lnTo>
                    <a:pt x="3132" y="489"/>
                  </a:lnTo>
                  <a:lnTo>
                    <a:pt x="3133" y="493"/>
                  </a:lnTo>
                  <a:lnTo>
                    <a:pt x="3134" y="496"/>
                  </a:lnTo>
                  <a:lnTo>
                    <a:pt x="3136" y="499"/>
                  </a:lnTo>
                  <a:lnTo>
                    <a:pt x="3137" y="502"/>
                  </a:lnTo>
                  <a:lnTo>
                    <a:pt x="3139" y="504"/>
                  </a:lnTo>
                  <a:lnTo>
                    <a:pt x="3144" y="509"/>
                  </a:lnTo>
                  <a:lnTo>
                    <a:pt x="3146" y="510"/>
                  </a:lnTo>
                  <a:lnTo>
                    <a:pt x="3149" y="512"/>
                  </a:lnTo>
                  <a:lnTo>
                    <a:pt x="3152" y="513"/>
                  </a:lnTo>
                  <a:lnTo>
                    <a:pt x="3154" y="513"/>
                  </a:lnTo>
                  <a:lnTo>
                    <a:pt x="3157" y="514"/>
                  </a:lnTo>
                  <a:lnTo>
                    <a:pt x="3160" y="514"/>
                  </a:lnTo>
                  <a:lnTo>
                    <a:pt x="3166" y="513"/>
                  </a:lnTo>
                  <a:lnTo>
                    <a:pt x="3172" y="512"/>
                  </a:lnTo>
                  <a:lnTo>
                    <a:pt x="3175" y="510"/>
                  </a:lnTo>
                  <a:lnTo>
                    <a:pt x="3177" y="509"/>
                  </a:lnTo>
                  <a:lnTo>
                    <a:pt x="3181" y="504"/>
                  </a:lnTo>
                  <a:lnTo>
                    <a:pt x="3183" y="502"/>
                  </a:lnTo>
                  <a:lnTo>
                    <a:pt x="3185" y="499"/>
                  </a:lnTo>
                  <a:lnTo>
                    <a:pt x="3187" y="496"/>
                  </a:lnTo>
                  <a:lnTo>
                    <a:pt x="3188" y="493"/>
                  </a:lnTo>
                  <a:lnTo>
                    <a:pt x="3189" y="489"/>
                  </a:lnTo>
                  <a:lnTo>
                    <a:pt x="3189" y="485"/>
                  </a:lnTo>
                  <a:lnTo>
                    <a:pt x="3190" y="477"/>
                  </a:lnTo>
                  <a:lnTo>
                    <a:pt x="3189" y="468"/>
                  </a:lnTo>
                  <a:lnTo>
                    <a:pt x="3188" y="461"/>
                  </a:lnTo>
                  <a:lnTo>
                    <a:pt x="3187" y="458"/>
                  </a:lnTo>
                  <a:lnTo>
                    <a:pt x="3185" y="454"/>
                  </a:lnTo>
                  <a:lnTo>
                    <a:pt x="3183" y="452"/>
                  </a:lnTo>
                  <a:lnTo>
                    <a:pt x="3181" y="449"/>
                  </a:lnTo>
                  <a:lnTo>
                    <a:pt x="3177" y="445"/>
                  </a:lnTo>
                  <a:lnTo>
                    <a:pt x="3175" y="443"/>
                  </a:lnTo>
                  <a:lnTo>
                    <a:pt x="3172" y="442"/>
                  </a:lnTo>
                  <a:lnTo>
                    <a:pt x="3169" y="441"/>
                  </a:lnTo>
                  <a:lnTo>
                    <a:pt x="3166" y="440"/>
                  </a:lnTo>
                  <a:lnTo>
                    <a:pt x="3163" y="440"/>
                  </a:lnTo>
                  <a:lnTo>
                    <a:pt x="3160" y="440"/>
                  </a:lnTo>
                  <a:lnTo>
                    <a:pt x="3154" y="440"/>
                  </a:lnTo>
                  <a:lnTo>
                    <a:pt x="3149" y="442"/>
                  </a:lnTo>
                  <a:lnTo>
                    <a:pt x="3146" y="443"/>
                  </a:lnTo>
                  <a:lnTo>
                    <a:pt x="3144" y="445"/>
                  </a:lnTo>
                  <a:lnTo>
                    <a:pt x="3139" y="449"/>
                  </a:lnTo>
                  <a:lnTo>
                    <a:pt x="3137" y="452"/>
                  </a:lnTo>
                  <a:lnTo>
                    <a:pt x="3136" y="455"/>
                  </a:lnTo>
                  <a:lnTo>
                    <a:pt x="3134" y="458"/>
                  </a:lnTo>
                  <a:lnTo>
                    <a:pt x="3133" y="461"/>
                  </a:lnTo>
                  <a:lnTo>
                    <a:pt x="3132" y="464"/>
                  </a:lnTo>
                  <a:lnTo>
                    <a:pt x="3131" y="468"/>
                  </a:lnTo>
                  <a:lnTo>
                    <a:pt x="3131" y="477"/>
                  </a:lnTo>
                  <a:close/>
                </a:path>
              </a:pathLst>
            </a:custGeom>
            <a:solidFill>
              <a:srgbClr val="002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24">
              <a:extLst>
                <a:ext uri="{FF2B5EF4-FFF2-40B4-BE49-F238E27FC236}">
                  <a16:creationId xmlns:a16="http://schemas.microsoft.com/office/drawing/2014/main" id="{4FC79A5C-8A82-4D87-BC3E-8C4C0A330D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29050" y="3016250"/>
              <a:ext cx="819150" cy="815975"/>
            </a:xfrm>
            <a:custGeom>
              <a:avLst/>
              <a:gdLst>
                <a:gd name="T0" fmla="*/ 334 w 516"/>
                <a:gd name="T1" fmla="*/ 56 h 514"/>
                <a:gd name="T2" fmla="*/ 369 w 516"/>
                <a:gd name="T3" fmla="*/ 81 h 514"/>
                <a:gd name="T4" fmla="*/ 405 w 516"/>
                <a:gd name="T5" fmla="*/ 56 h 514"/>
                <a:gd name="T6" fmla="*/ 429 w 516"/>
                <a:gd name="T7" fmla="*/ 178 h 514"/>
                <a:gd name="T8" fmla="*/ 464 w 516"/>
                <a:gd name="T9" fmla="*/ 153 h 514"/>
                <a:gd name="T10" fmla="*/ 451 w 516"/>
                <a:gd name="T11" fmla="*/ 112 h 514"/>
                <a:gd name="T12" fmla="*/ 437 w 516"/>
                <a:gd name="T13" fmla="*/ 153 h 514"/>
                <a:gd name="T14" fmla="*/ 489 w 516"/>
                <a:gd name="T15" fmla="*/ 249 h 514"/>
                <a:gd name="T16" fmla="*/ 445 w 516"/>
                <a:gd name="T17" fmla="*/ 249 h 514"/>
                <a:gd name="T18" fmla="*/ 480 w 516"/>
                <a:gd name="T19" fmla="*/ 275 h 514"/>
                <a:gd name="T20" fmla="*/ 516 w 516"/>
                <a:gd name="T21" fmla="*/ 249 h 514"/>
                <a:gd name="T22" fmla="*/ 442 w 516"/>
                <a:gd name="T23" fmla="*/ 362 h 514"/>
                <a:gd name="T24" fmla="*/ 429 w 516"/>
                <a:gd name="T25" fmla="*/ 403 h 514"/>
                <a:gd name="T26" fmla="*/ 464 w 516"/>
                <a:gd name="T27" fmla="*/ 377 h 514"/>
                <a:gd name="T28" fmla="*/ 377 w 516"/>
                <a:gd name="T29" fmla="*/ 443 h 514"/>
                <a:gd name="T30" fmla="*/ 334 w 516"/>
                <a:gd name="T31" fmla="*/ 443 h 514"/>
                <a:gd name="T32" fmla="*/ 369 w 516"/>
                <a:gd name="T33" fmla="*/ 469 h 514"/>
                <a:gd name="T34" fmla="*/ 404 w 516"/>
                <a:gd name="T35" fmla="*/ 443 h 514"/>
                <a:gd name="T36" fmla="*/ 258 w 516"/>
                <a:gd name="T37" fmla="*/ 447 h 514"/>
                <a:gd name="T38" fmla="*/ 244 w 516"/>
                <a:gd name="T39" fmla="*/ 488 h 514"/>
                <a:gd name="T40" fmla="*/ 279 w 516"/>
                <a:gd name="T41" fmla="*/ 514 h 514"/>
                <a:gd name="T42" fmla="*/ 266 w 516"/>
                <a:gd name="T43" fmla="*/ 473 h 514"/>
                <a:gd name="T44" fmla="*/ 138 w 516"/>
                <a:gd name="T45" fmla="*/ 443 h 514"/>
                <a:gd name="T46" fmla="*/ 125 w 516"/>
                <a:gd name="T47" fmla="*/ 484 h 514"/>
                <a:gd name="T48" fmla="*/ 160 w 516"/>
                <a:gd name="T49" fmla="*/ 459 h 514"/>
                <a:gd name="T50" fmla="*/ 73 w 516"/>
                <a:gd name="T51" fmla="*/ 361 h 514"/>
                <a:gd name="T52" fmla="*/ 30 w 516"/>
                <a:gd name="T53" fmla="*/ 361 h 514"/>
                <a:gd name="T54" fmla="*/ 65 w 516"/>
                <a:gd name="T55" fmla="*/ 387 h 514"/>
                <a:gd name="T56" fmla="*/ 100 w 516"/>
                <a:gd name="T57" fmla="*/ 361 h 514"/>
                <a:gd name="T58" fmla="*/ 57 w 516"/>
                <a:gd name="T59" fmla="*/ 291 h 514"/>
                <a:gd name="T60" fmla="*/ 43 w 516"/>
                <a:gd name="T61" fmla="*/ 249 h 514"/>
                <a:gd name="T62" fmla="*/ 0 w 516"/>
                <a:gd name="T63" fmla="*/ 249 h 514"/>
                <a:gd name="T64" fmla="*/ 35 w 516"/>
                <a:gd name="T65" fmla="*/ 275 h 514"/>
                <a:gd name="T66" fmla="*/ 30 w 516"/>
                <a:gd name="T67" fmla="*/ 138 h 514"/>
                <a:gd name="T68" fmla="*/ 65 w 516"/>
                <a:gd name="T69" fmla="*/ 163 h 514"/>
                <a:gd name="T70" fmla="*/ 100 w 516"/>
                <a:gd name="T71" fmla="*/ 138 h 514"/>
                <a:gd name="T72" fmla="*/ 125 w 516"/>
                <a:gd name="T73" fmla="*/ 97 h 514"/>
                <a:gd name="T74" fmla="*/ 160 w 516"/>
                <a:gd name="T75" fmla="*/ 72 h 514"/>
                <a:gd name="T76" fmla="*/ 146 w 516"/>
                <a:gd name="T77" fmla="*/ 30 h 514"/>
                <a:gd name="T78" fmla="*/ 133 w 516"/>
                <a:gd name="T79" fmla="*/ 72 h 514"/>
                <a:gd name="T80" fmla="*/ 258 w 516"/>
                <a:gd name="T81" fmla="*/ 51 h 514"/>
                <a:gd name="T82" fmla="*/ 293 w 516"/>
                <a:gd name="T83" fmla="*/ 26 h 514"/>
                <a:gd name="T84" fmla="*/ 250 w 516"/>
                <a:gd name="T85" fmla="*/ 26 h 514"/>
                <a:gd name="T86" fmla="*/ 236 w 516"/>
                <a:gd name="T87" fmla="*/ 67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16" h="514">
                  <a:moveTo>
                    <a:pt x="369" y="30"/>
                  </a:moveTo>
                  <a:lnTo>
                    <a:pt x="361" y="56"/>
                  </a:lnTo>
                  <a:lnTo>
                    <a:pt x="334" y="56"/>
                  </a:lnTo>
                  <a:lnTo>
                    <a:pt x="356" y="72"/>
                  </a:lnTo>
                  <a:lnTo>
                    <a:pt x="348" y="97"/>
                  </a:lnTo>
                  <a:lnTo>
                    <a:pt x="369" y="81"/>
                  </a:lnTo>
                  <a:lnTo>
                    <a:pt x="391" y="97"/>
                  </a:lnTo>
                  <a:lnTo>
                    <a:pt x="383" y="72"/>
                  </a:lnTo>
                  <a:lnTo>
                    <a:pt x="405" y="56"/>
                  </a:lnTo>
                  <a:lnTo>
                    <a:pt x="378" y="56"/>
                  </a:lnTo>
                  <a:lnTo>
                    <a:pt x="369" y="30"/>
                  </a:lnTo>
                  <a:close/>
                  <a:moveTo>
                    <a:pt x="429" y="178"/>
                  </a:moveTo>
                  <a:lnTo>
                    <a:pt x="451" y="163"/>
                  </a:lnTo>
                  <a:lnTo>
                    <a:pt x="472" y="178"/>
                  </a:lnTo>
                  <a:lnTo>
                    <a:pt x="464" y="153"/>
                  </a:lnTo>
                  <a:lnTo>
                    <a:pt x="486" y="137"/>
                  </a:lnTo>
                  <a:lnTo>
                    <a:pt x="459" y="137"/>
                  </a:lnTo>
                  <a:lnTo>
                    <a:pt x="451" y="112"/>
                  </a:lnTo>
                  <a:lnTo>
                    <a:pt x="442" y="137"/>
                  </a:lnTo>
                  <a:lnTo>
                    <a:pt x="416" y="137"/>
                  </a:lnTo>
                  <a:lnTo>
                    <a:pt x="437" y="153"/>
                  </a:lnTo>
                  <a:lnTo>
                    <a:pt x="429" y="178"/>
                  </a:lnTo>
                  <a:close/>
                  <a:moveTo>
                    <a:pt x="516" y="249"/>
                  </a:moveTo>
                  <a:lnTo>
                    <a:pt x="489" y="249"/>
                  </a:lnTo>
                  <a:lnTo>
                    <a:pt x="480" y="223"/>
                  </a:lnTo>
                  <a:lnTo>
                    <a:pt x="472" y="249"/>
                  </a:lnTo>
                  <a:lnTo>
                    <a:pt x="445" y="249"/>
                  </a:lnTo>
                  <a:lnTo>
                    <a:pt x="467" y="265"/>
                  </a:lnTo>
                  <a:lnTo>
                    <a:pt x="459" y="291"/>
                  </a:lnTo>
                  <a:lnTo>
                    <a:pt x="480" y="275"/>
                  </a:lnTo>
                  <a:lnTo>
                    <a:pt x="502" y="291"/>
                  </a:lnTo>
                  <a:lnTo>
                    <a:pt x="494" y="265"/>
                  </a:lnTo>
                  <a:lnTo>
                    <a:pt x="516" y="249"/>
                  </a:lnTo>
                  <a:close/>
                  <a:moveTo>
                    <a:pt x="459" y="361"/>
                  </a:moveTo>
                  <a:lnTo>
                    <a:pt x="451" y="336"/>
                  </a:lnTo>
                  <a:lnTo>
                    <a:pt x="442" y="362"/>
                  </a:lnTo>
                  <a:lnTo>
                    <a:pt x="416" y="361"/>
                  </a:lnTo>
                  <a:lnTo>
                    <a:pt x="437" y="377"/>
                  </a:lnTo>
                  <a:lnTo>
                    <a:pt x="429" y="403"/>
                  </a:lnTo>
                  <a:lnTo>
                    <a:pt x="451" y="387"/>
                  </a:lnTo>
                  <a:lnTo>
                    <a:pt x="472" y="403"/>
                  </a:lnTo>
                  <a:lnTo>
                    <a:pt x="464" y="377"/>
                  </a:lnTo>
                  <a:lnTo>
                    <a:pt x="486" y="361"/>
                  </a:lnTo>
                  <a:lnTo>
                    <a:pt x="459" y="361"/>
                  </a:lnTo>
                  <a:close/>
                  <a:moveTo>
                    <a:pt x="377" y="443"/>
                  </a:moveTo>
                  <a:lnTo>
                    <a:pt x="369" y="417"/>
                  </a:lnTo>
                  <a:lnTo>
                    <a:pt x="361" y="443"/>
                  </a:lnTo>
                  <a:lnTo>
                    <a:pt x="334" y="443"/>
                  </a:lnTo>
                  <a:lnTo>
                    <a:pt x="356" y="459"/>
                  </a:lnTo>
                  <a:lnTo>
                    <a:pt x="348" y="484"/>
                  </a:lnTo>
                  <a:lnTo>
                    <a:pt x="369" y="469"/>
                  </a:lnTo>
                  <a:lnTo>
                    <a:pt x="391" y="484"/>
                  </a:lnTo>
                  <a:lnTo>
                    <a:pt x="382" y="459"/>
                  </a:lnTo>
                  <a:lnTo>
                    <a:pt x="404" y="443"/>
                  </a:lnTo>
                  <a:lnTo>
                    <a:pt x="377" y="443"/>
                  </a:lnTo>
                  <a:close/>
                  <a:moveTo>
                    <a:pt x="266" y="473"/>
                  </a:moveTo>
                  <a:lnTo>
                    <a:pt x="258" y="447"/>
                  </a:lnTo>
                  <a:lnTo>
                    <a:pt x="250" y="473"/>
                  </a:lnTo>
                  <a:lnTo>
                    <a:pt x="223" y="473"/>
                  </a:lnTo>
                  <a:lnTo>
                    <a:pt x="244" y="488"/>
                  </a:lnTo>
                  <a:lnTo>
                    <a:pt x="236" y="514"/>
                  </a:lnTo>
                  <a:lnTo>
                    <a:pt x="258" y="498"/>
                  </a:lnTo>
                  <a:lnTo>
                    <a:pt x="279" y="514"/>
                  </a:lnTo>
                  <a:lnTo>
                    <a:pt x="271" y="488"/>
                  </a:lnTo>
                  <a:lnTo>
                    <a:pt x="293" y="473"/>
                  </a:lnTo>
                  <a:lnTo>
                    <a:pt x="266" y="473"/>
                  </a:lnTo>
                  <a:close/>
                  <a:moveTo>
                    <a:pt x="155" y="443"/>
                  </a:moveTo>
                  <a:lnTo>
                    <a:pt x="147" y="417"/>
                  </a:lnTo>
                  <a:lnTo>
                    <a:pt x="138" y="443"/>
                  </a:lnTo>
                  <a:lnTo>
                    <a:pt x="111" y="443"/>
                  </a:lnTo>
                  <a:lnTo>
                    <a:pt x="133" y="459"/>
                  </a:lnTo>
                  <a:lnTo>
                    <a:pt x="125" y="484"/>
                  </a:lnTo>
                  <a:lnTo>
                    <a:pt x="147" y="469"/>
                  </a:lnTo>
                  <a:lnTo>
                    <a:pt x="168" y="484"/>
                  </a:lnTo>
                  <a:lnTo>
                    <a:pt x="160" y="459"/>
                  </a:lnTo>
                  <a:lnTo>
                    <a:pt x="182" y="443"/>
                  </a:lnTo>
                  <a:lnTo>
                    <a:pt x="155" y="443"/>
                  </a:lnTo>
                  <a:close/>
                  <a:moveTo>
                    <a:pt x="73" y="361"/>
                  </a:moveTo>
                  <a:lnTo>
                    <a:pt x="65" y="336"/>
                  </a:lnTo>
                  <a:lnTo>
                    <a:pt x="57" y="362"/>
                  </a:lnTo>
                  <a:lnTo>
                    <a:pt x="30" y="361"/>
                  </a:lnTo>
                  <a:lnTo>
                    <a:pt x="52" y="377"/>
                  </a:lnTo>
                  <a:lnTo>
                    <a:pt x="43" y="403"/>
                  </a:lnTo>
                  <a:lnTo>
                    <a:pt x="65" y="387"/>
                  </a:lnTo>
                  <a:lnTo>
                    <a:pt x="86" y="403"/>
                  </a:lnTo>
                  <a:lnTo>
                    <a:pt x="78" y="377"/>
                  </a:lnTo>
                  <a:lnTo>
                    <a:pt x="100" y="361"/>
                  </a:lnTo>
                  <a:lnTo>
                    <a:pt x="73" y="361"/>
                  </a:lnTo>
                  <a:close/>
                  <a:moveTo>
                    <a:pt x="35" y="275"/>
                  </a:moveTo>
                  <a:lnTo>
                    <a:pt x="57" y="291"/>
                  </a:lnTo>
                  <a:lnTo>
                    <a:pt x="48" y="266"/>
                  </a:lnTo>
                  <a:lnTo>
                    <a:pt x="70" y="249"/>
                  </a:lnTo>
                  <a:lnTo>
                    <a:pt x="43" y="249"/>
                  </a:lnTo>
                  <a:lnTo>
                    <a:pt x="35" y="223"/>
                  </a:lnTo>
                  <a:lnTo>
                    <a:pt x="27" y="249"/>
                  </a:lnTo>
                  <a:lnTo>
                    <a:pt x="0" y="249"/>
                  </a:lnTo>
                  <a:lnTo>
                    <a:pt x="22" y="266"/>
                  </a:lnTo>
                  <a:lnTo>
                    <a:pt x="14" y="291"/>
                  </a:lnTo>
                  <a:lnTo>
                    <a:pt x="35" y="275"/>
                  </a:lnTo>
                  <a:close/>
                  <a:moveTo>
                    <a:pt x="65" y="112"/>
                  </a:moveTo>
                  <a:lnTo>
                    <a:pt x="57" y="138"/>
                  </a:lnTo>
                  <a:lnTo>
                    <a:pt x="30" y="138"/>
                  </a:lnTo>
                  <a:lnTo>
                    <a:pt x="52" y="153"/>
                  </a:lnTo>
                  <a:lnTo>
                    <a:pt x="43" y="179"/>
                  </a:lnTo>
                  <a:lnTo>
                    <a:pt x="65" y="163"/>
                  </a:lnTo>
                  <a:lnTo>
                    <a:pt x="86" y="179"/>
                  </a:lnTo>
                  <a:lnTo>
                    <a:pt x="78" y="153"/>
                  </a:lnTo>
                  <a:lnTo>
                    <a:pt x="100" y="138"/>
                  </a:lnTo>
                  <a:lnTo>
                    <a:pt x="73" y="138"/>
                  </a:lnTo>
                  <a:lnTo>
                    <a:pt x="65" y="112"/>
                  </a:lnTo>
                  <a:close/>
                  <a:moveTo>
                    <a:pt x="125" y="97"/>
                  </a:moveTo>
                  <a:lnTo>
                    <a:pt x="146" y="81"/>
                  </a:lnTo>
                  <a:lnTo>
                    <a:pt x="168" y="97"/>
                  </a:lnTo>
                  <a:lnTo>
                    <a:pt x="160" y="72"/>
                  </a:lnTo>
                  <a:lnTo>
                    <a:pt x="182" y="56"/>
                  </a:lnTo>
                  <a:lnTo>
                    <a:pt x="155" y="56"/>
                  </a:lnTo>
                  <a:lnTo>
                    <a:pt x="146" y="30"/>
                  </a:lnTo>
                  <a:lnTo>
                    <a:pt x="138" y="56"/>
                  </a:lnTo>
                  <a:lnTo>
                    <a:pt x="111" y="56"/>
                  </a:lnTo>
                  <a:lnTo>
                    <a:pt x="133" y="72"/>
                  </a:lnTo>
                  <a:lnTo>
                    <a:pt x="125" y="97"/>
                  </a:lnTo>
                  <a:close/>
                  <a:moveTo>
                    <a:pt x="236" y="67"/>
                  </a:moveTo>
                  <a:lnTo>
                    <a:pt x="258" y="51"/>
                  </a:lnTo>
                  <a:lnTo>
                    <a:pt x="279" y="67"/>
                  </a:lnTo>
                  <a:lnTo>
                    <a:pt x="271" y="42"/>
                  </a:lnTo>
                  <a:lnTo>
                    <a:pt x="293" y="26"/>
                  </a:lnTo>
                  <a:lnTo>
                    <a:pt x="266" y="26"/>
                  </a:lnTo>
                  <a:lnTo>
                    <a:pt x="258" y="0"/>
                  </a:lnTo>
                  <a:lnTo>
                    <a:pt x="250" y="26"/>
                  </a:lnTo>
                  <a:lnTo>
                    <a:pt x="223" y="26"/>
                  </a:lnTo>
                  <a:lnTo>
                    <a:pt x="244" y="42"/>
                  </a:lnTo>
                  <a:lnTo>
                    <a:pt x="236" y="67"/>
                  </a:lnTo>
                  <a:close/>
                </a:path>
              </a:pathLst>
            </a:custGeom>
            <a:solidFill>
              <a:srgbClr val="FFE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072782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8412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10" name="Freeform 12"/>
          <p:cNvSpPr>
            <a:spLocks noEditPoints="1"/>
          </p:cNvSpPr>
          <p:nvPr userDrawn="1"/>
        </p:nvSpPr>
        <p:spPr bwMode="auto">
          <a:xfrm>
            <a:off x="5327650" y="3175"/>
            <a:ext cx="6213476" cy="5838825"/>
          </a:xfrm>
          <a:custGeom>
            <a:avLst/>
            <a:gdLst>
              <a:gd name="T0" fmla="*/ 3672 w 3914"/>
              <a:gd name="T1" fmla="*/ 2589 h 3678"/>
              <a:gd name="T2" fmla="*/ 3758 w 3914"/>
              <a:gd name="T3" fmla="*/ 2609 h 3678"/>
              <a:gd name="T4" fmla="*/ 3831 w 3914"/>
              <a:gd name="T5" fmla="*/ 2655 h 3678"/>
              <a:gd name="T6" fmla="*/ 3883 w 3914"/>
              <a:gd name="T7" fmla="*/ 2722 h 3678"/>
              <a:gd name="T8" fmla="*/ 3912 w 3914"/>
              <a:gd name="T9" fmla="*/ 2817 h 3678"/>
              <a:gd name="T10" fmla="*/ 3734 w 3914"/>
              <a:gd name="T11" fmla="*/ 2829 h 3678"/>
              <a:gd name="T12" fmla="*/ 3708 w 3914"/>
              <a:gd name="T13" fmla="*/ 2785 h 3678"/>
              <a:gd name="T14" fmla="*/ 3662 w 3914"/>
              <a:gd name="T15" fmla="*/ 2769 h 3678"/>
              <a:gd name="T16" fmla="*/ 1876 w 3914"/>
              <a:gd name="T17" fmla="*/ 3678 h 3678"/>
              <a:gd name="T18" fmla="*/ 1434 w 3914"/>
              <a:gd name="T19" fmla="*/ 2778 h 3678"/>
              <a:gd name="T20" fmla="*/ 1401 w 3914"/>
              <a:gd name="T21" fmla="*/ 2814 h 3678"/>
              <a:gd name="T22" fmla="*/ 1213 w 3914"/>
              <a:gd name="T23" fmla="*/ 2842 h 3678"/>
              <a:gd name="T24" fmla="*/ 1228 w 3914"/>
              <a:gd name="T25" fmla="*/ 2755 h 3678"/>
              <a:gd name="T26" fmla="*/ 1271 w 3914"/>
              <a:gd name="T27" fmla="*/ 2681 h 3678"/>
              <a:gd name="T28" fmla="*/ 1336 w 3914"/>
              <a:gd name="T29" fmla="*/ 2625 h 3678"/>
              <a:gd name="T30" fmla="*/ 1430 w 3914"/>
              <a:gd name="T31" fmla="*/ 2591 h 3678"/>
              <a:gd name="T32" fmla="*/ 1873 w 3914"/>
              <a:gd name="T33" fmla="*/ 460 h 3678"/>
              <a:gd name="T34" fmla="*/ 1840 w 3914"/>
              <a:gd name="T35" fmla="*/ 407 h 3678"/>
              <a:gd name="T36" fmla="*/ 1789 w 3914"/>
              <a:gd name="T37" fmla="*/ 395 h 3678"/>
              <a:gd name="T38" fmla="*/ 211 w 3914"/>
              <a:gd name="T39" fmla="*/ 1168 h 3678"/>
              <a:gd name="T40" fmla="*/ 182 w 3914"/>
              <a:gd name="T41" fmla="*/ 1209 h 3678"/>
              <a:gd name="T42" fmla="*/ 0 w 3914"/>
              <a:gd name="T43" fmla="*/ 3678 h 3678"/>
              <a:gd name="T44" fmla="*/ 6 w 3914"/>
              <a:gd name="T45" fmla="*/ 1176 h 3678"/>
              <a:gd name="T46" fmla="*/ 53 w 3914"/>
              <a:gd name="T47" fmla="*/ 1078 h 3678"/>
              <a:gd name="T48" fmla="*/ 134 w 3914"/>
              <a:gd name="T49" fmla="*/ 1007 h 3678"/>
              <a:gd name="T50" fmla="*/ 1760 w 3914"/>
              <a:gd name="T51" fmla="*/ 218 h 3678"/>
              <a:gd name="T52" fmla="*/ 1870 w 3914"/>
              <a:gd name="T53" fmla="*/ 224 h 3678"/>
              <a:gd name="T54" fmla="*/ 1953 w 3914"/>
              <a:gd name="T55" fmla="*/ 265 h 3678"/>
              <a:gd name="T56" fmla="*/ 2024 w 3914"/>
              <a:gd name="T57" fmla="*/ 345 h 3678"/>
              <a:gd name="T58" fmla="*/ 2056 w 3914"/>
              <a:gd name="T59" fmla="*/ 453 h 3678"/>
              <a:gd name="T60" fmla="*/ 3102 w 3914"/>
              <a:gd name="T61" fmla="*/ 647 h 3678"/>
              <a:gd name="T62" fmla="*/ 2633 w 3914"/>
              <a:gd name="T63" fmla="*/ 2257 h 3678"/>
              <a:gd name="T64" fmla="*/ 2722 w 3914"/>
              <a:gd name="T65" fmla="*/ 2204 h 3678"/>
              <a:gd name="T66" fmla="*/ 2769 w 3914"/>
              <a:gd name="T67" fmla="*/ 2131 h 3678"/>
              <a:gd name="T68" fmla="*/ 2781 w 3914"/>
              <a:gd name="T69" fmla="*/ 2058 h 3678"/>
              <a:gd name="T70" fmla="*/ 2757 w 3914"/>
              <a:gd name="T71" fmla="*/ 1959 h 3678"/>
              <a:gd name="T72" fmla="*/ 2668 w 3914"/>
              <a:gd name="T73" fmla="*/ 1873 h 3678"/>
              <a:gd name="T74" fmla="*/ 2565 w 3914"/>
              <a:gd name="T75" fmla="*/ 1855 h 3678"/>
              <a:gd name="T76" fmla="*/ 2494 w 3914"/>
              <a:gd name="T77" fmla="*/ 1877 h 3678"/>
              <a:gd name="T78" fmla="*/ 2419 w 3914"/>
              <a:gd name="T79" fmla="*/ 1950 h 3678"/>
              <a:gd name="T80" fmla="*/ 2392 w 3914"/>
              <a:gd name="T81" fmla="*/ 2025 h 3678"/>
              <a:gd name="T82" fmla="*/ 2399 w 3914"/>
              <a:gd name="T83" fmla="*/ 2120 h 3678"/>
              <a:gd name="T84" fmla="*/ 2455 w 3914"/>
              <a:gd name="T85" fmla="*/ 2211 h 3678"/>
              <a:gd name="T86" fmla="*/ 2520 w 3914"/>
              <a:gd name="T87" fmla="*/ 2251 h 3678"/>
              <a:gd name="T88" fmla="*/ 2547 w 3914"/>
              <a:gd name="T89" fmla="*/ 2441 h 3678"/>
              <a:gd name="T90" fmla="*/ 2422 w 3914"/>
              <a:gd name="T91" fmla="*/ 2405 h 3678"/>
              <a:gd name="T92" fmla="*/ 2319 w 3914"/>
              <a:gd name="T93" fmla="*/ 2331 h 3678"/>
              <a:gd name="T94" fmla="*/ 2247 w 3914"/>
              <a:gd name="T95" fmla="*/ 2226 h 3678"/>
              <a:gd name="T96" fmla="*/ 2212 w 3914"/>
              <a:gd name="T97" fmla="*/ 2097 h 3678"/>
              <a:gd name="T98" fmla="*/ 2218 w 3914"/>
              <a:gd name="T99" fmla="*/ 1981 h 3678"/>
              <a:gd name="T100" fmla="*/ 2265 w 3914"/>
              <a:gd name="T101" fmla="*/ 1859 h 3678"/>
              <a:gd name="T102" fmla="*/ 2347 w 3914"/>
              <a:gd name="T103" fmla="*/ 1763 h 3678"/>
              <a:gd name="T104" fmla="*/ 2457 w 3914"/>
              <a:gd name="T105" fmla="*/ 1698 h 3678"/>
              <a:gd name="T106" fmla="*/ 2565 w 3914"/>
              <a:gd name="T107" fmla="*/ 1675 h 3678"/>
              <a:gd name="T108" fmla="*/ 2696 w 3914"/>
              <a:gd name="T109" fmla="*/ 1692 h 3678"/>
              <a:gd name="T110" fmla="*/ 2810 w 3914"/>
              <a:gd name="T111" fmla="*/ 1751 h 3678"/>
              <a:gd name="T112" fmla="*/ 2896 w 3914"/>
              <a:gd name="T113" fmla="*/ 1844 h 3678"/>
              <a:gd name="T114" fmla="*/ 2948 w 3914"/>
              <a:gd name="T115" fmla="*/ 1963 h 3678"/>
              <a:gd name="T116" fmla="*/ 2957 w 3914"/>
              <a:gd name="T117" fmla="*/ 2097 h 3678"/>
              <a:gd name="T118" fmla="*/ 2930 w 3914"/>
              <a:gd name="T119" fmla="*/ 2209 h 3678"/>
              <a:gd name="T120" fmla="*/ 2862 w 3914"/>
              <a:gd name="T121" fmla="*/ 2318 h 3678"/>
              <a:gd name="T122" fmla="*/ 2764 w 3914"/>
              <a:gd name="T123" fmla="*/ 2396 h 3678"/>
              <a:gd name="T124" fmla="*/ 2642 w 3914"/>
              <a:gd name="T125" fmla="*/ 2438 h 36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914" h="3678">
                <a:moveTo>
                  <a:pt x="3280" y="0"/>
                </a:moveTo>
                <a:lnTo>
                  <a:pt x="3280" y="647"/>
                </a:lnTo>
                <a:lnTo>
                  <a:pt x="3280" y="1294"/>
                </a:lnTo>
                <a:lnTo>
                  <a:pt x="3280" y="1941"/>
                </a:lnTo>
                <a:lnTo>
                  <a:pt x="3280" y="2589"/>
                </a:lnTo>
                <a:lnTo>
                  <a:pt x="3659" y="2589"/>
                </a:lnTo>
                <a:lnTo>
                  <a:pt x="3672" y="2589"/>
                </a:lnTo>
                <a:lnTo>
                  <a:pt x="3684" y="2589"/>
                </a:lnTo>
                <a:lnTo>
                  <a:pt x="3698" y="2592"/>
                </a:lnTo>
                <a:lnTo>
                  <a:pt x="3710" y="2594"/>
                </a:lnTo>
                <a:lnTo>
                  <a:pt x="3722" y="2597"/>
                </a:lnTo>
                <a:lnTo>
                  <a:pt x="3734" y="2600"/>
                </a:lnTo>
                <a:lnTo>
                  <a:pt x="3746" y="2604"/>
                </a:lnTo>
                <a:lnTo>
                  <a:pt x="3758" y="2609"/>
                </a:lnTo>
                <a:lnTo>
                  <a:pt x="3769" y="2613"/>
                </a:lnTo>
                <a:lnTo>
                  <a:pt x="3781" y="2619"/>
                </a:lnTo>
                <a:lnTo>
                  <a:pt x="3791" y="2625"/>
                </a:lnTo>
                <a:lnTo>
                  <a:pt x="3802" y="2633"/>
                </a:lnTo>
                <a:lnTo>
                  <a:pt x="3811" y="2639"/>
                </a:lnTo>
                <a:lnTo>
                  <a:pt x="3822" y="2646"/>
                </a:lnTo>
                <a:lnTo>
                  <a:pt x="3831" y="2655"/>
                </a:lnTo>
                <a:lnTo>
                  <a:pt x="3840" y="2663"/>
                </a:lnTo>
                <a:lnTo>
                  <a:pt x="3847" y="2672"/>
                </a:lnTo>
                <a:lnTo>
                  <a:pt x="3856" y="2681"/>
                </a:lnTo>
                <a:lnTo>
                  <a:pt x="3864" y="2692"/>
                </a:lnTo>
                <a:lnTo>
                  <a:pt x="3870" y="2701"/>
                </a:lnTo>
                <a:lnTo>
                  <a:pt x="3877" y="2711"/>
                </a:lnTo>
                <a:lnTo>
                  <a:pt x="3883" y="2722"/>
                </a:lnTo>
                <a:lnTo>
                  <a:pt x="3894" y="2744"/>
                </a:lnTo>
                <a:lnTo>
                  <a:pt x="3898" y="2756"/>
                </a:lnTo>
                <a:lnTo>
                  <a:pt x="3903" y="2767"/>
                </a:lnTo>
                <a:lnTo>
                  <a:pt x="3906" y="2779"/>
                </a:lnTo>
                <a:lnTo>
                  <a:pt x="3909" y="2793"/>
                </a:lnTo>
                <a:lnTo>
                  <a:pt x="3911" y="2805"/>
                </a:lnTo>
                <a:lnTo>
                  <a:pt x="3912" y="2817"/>
                </a:lnTo>
                <a:lnTo>
                  <a:pt x="3914" y="2830"/>
                </a:lnTo>
                <a:lnTo>
                  <a:pt x="3914" y="2844"/>
                </a:lnTo>
                <a:lnTo>
                  <a:pt x="3914" y="3678"/>
                </a:lnTo>
                <a:lnTo>
                  <a:pt x="3736" y="3678"/>
                </a:lnTo>
                <a:lnTo>
                  <a:pt x="3736" y="2844"/>
                </a:lnTo>
                <a:lnTo>
                  <a:pt x="3736" y="2836"/>
                </a:lnTo>
                <a:lnTo>
                  <a:pt x="3734" y="2829"/>
                </a:lnTo>
                <a:lnTo>
                  <a:pt x="3733" y="2821"/>
                </a:lnTo>
                <a:lnTo>
                  <a:pt x="3731" y="2814"/>
                </a:lnTo>
                <a:lnTo>
                  <a:pt x="3727" y="2808"/>
                </a:lnTo>
                <a:lnTo>
                  <a:pt x="3724" y="2802"/>
                </a:lnTo>
                <a:lnTo>
                  <a:pt x="3719" y="2796"/>
                </a:lnTo>
                <a:lnTo>
                  <a:pt x="3714" y="2791"/>
                </a:lnTo>
                <a:lnTo>
                  <a:pt x="3708" y="2785"/>
                </a:lnTo>
                <a:lnTo>
                  <a:pt x="3704" y="2781"/>
                </a:lnTo>
                <a:lnTo>
                  <a:pt x="3696" y="2778"/>
                </a:lnTo>
                <a:lnTo>
                  <a:pt x="3690" y="2775"/>
                </a:lnTo>
                <a:lnTo>
                  <a:pt x="3684" y="2772"/>
                </a:lnTo>
                <a:lnTo>
                  <a:pt x="3677" y="2770"/>
                </a:lnTo>
                <a:lnTo>
                  <a:pt x="3669" y="2769"/>
                </a:lnTo>
                <a:lnTo>
                  <a:pt x="3662" y="2769"/>
                </a:lnTo>
                <a:lnTo>
                  <a:pt x="3283" y="2769"/>
                </a:lnTo>
                <a:lnTo>
                  <a:pt x="3283" y="3678"/>
                </a:lnTo>
                <a:lnTo>
                  <a:pt x="3101" y="3678"/>
                </a:lnTo>
                <a:lnTo>
                  <a:pt x="3101" y="2769"/>
                </a:lnTo>
                <a:lnTo>
                  <a:pt x="2054" y="2769"/>
                </a:lnTo>
                <a:lnTo>
                  <a:pt x="2054" y="3678"/>
                </a:lnTo>
                <a:lnTo>
                  <a:pt x="1876" y="3678"/>
                </a:lnTo>
                <a:lnTo>
                  <a:pt x="1876" y="2769"/>
                </a:lnTo>
                <a:lnTo>
                  <a:pt x="1470" y="2769"/>
                </a:lnTo>
                <a:lnTo>
                  <a:pt x="1463" y="2769"/>
                </a:lnTo>
                <a:lnTo>
                  <a:pt x="1455" y="2770"/>
                </a:lnTo>
                <a:lnTo>
                  <a:pt x="1448" y="2772"/>
                </a:lnTo>
                <a:lnTo>
                  <a:pt x="1440" y="2775"/>
                </a:lnTo>
                <a:lnTo>
                  <a:pt x="1434" y="2778"/>
                </a:lnTo>
                <a:lnTo>
                  <a:pt x="1428" y="2781"/>
                </a:lnTo>
                <a:lnTo>
                  <a:pt x="1422" y="2785"/>
                </a:lnTo>
                <a:lnTo>
                  <a:pt x="1416" y="2791"/>
                </a:lnTo>
                <a:lnTo>
                  <a:pt x="1412" y="2796"/>
                </a:lnTo>
                <a:lnTo>
                  <a:pt x="1407" y="2802"/>
                </a:lnTo>
                <a:lnTo>
                  <a:pt x="1404" y="2808"/>
                </a:lnTo>
                <a:lnTo>
                  <a:pt x="1401" y="2814"/>
                </a:lnTo>
                <a:lnTo>
                  <a:pt x="1398" y="2821"/>
                </a:lnTo>
                <a:lnTo>
                  <a:pt x="1397" y="2829"/>
                </a:lnTo>
                <a:lnTo>
                  <a:pt x="1395" y="2836"/>
                </a:lnTo>
                <a:lnTo>
                  <a:pt x="1395" y="2844"/>
                </a:lnTo>
                <a:lnTo>
                  <a:pt x="1395" y="3678"/>
                </a:lnTo>
                <a:lnTo>
                  <a:pt x="1213" y="3678"/>
                </a:lnTo>
                <a:lnTo>
                  <a:pt x="1213" y="2842"/>
                </a:lnTo>
                <a:lnTo>
                  <a:pt x="1213" y="2830"/>
                </a:lnTo>
                <a:lnTo>
                  <a:pt x="1214" y="2817"/>
                </a:lnTo>
                <a:lnTo>
                  <a:pt x="1216" y="2805"/>
                </a:lnTo>
                <a:lnTo>
                  <a:pt x="1219" y="2791"/>
                </a:lnTo>
                <a:lnTo>
                  <a:pt x="1222" y="2779"/>
                </a:lnTo>
                <a:lnTo>
                  <a:pt x="1225" y="2767"/>
                </a:lnTo>
                <a:lnTo>
                  <a:pt x="1228" y="2755"/>
                </a:lnTo>
                <a:lnTo>
                  <a:pt x="1234" y="2744"/>
                </a:lnTo>
                <a:lnTo>
                  <a:pt x="1238" y="2732"/>
                </a:lnTo>
                <a:lnTo>
                  <a:pt x="1244" y="2722"/>
                </a:lnTo>
                <a:lnTo>
                  <a:pt x="1250" y="2711"/>
                </a:lnTo>
                <a:lnTo>
                  <a:pt x="1256" y="2701"/>
                </a:lnTo>
                <a:lnTo>
                  <a:pt x="1264" y="2690"/>
                </a:lnTo>
                <a:lnTo>
                  <a:pt x="1271" y="2681"/>
                </a:lnTo>
                <a:lnTo>
                  <a:pt x="1279" y="2672"/>
                </a:lnTo>
                <a:lnTo>
                  <a:pt x="1288" y="2663"/>
                </a:lnTo>
                <a:lnTo>
                  <a:pt x="1297" y="2654"/>
                </a:lnTo>
                <a:lnTo>
                  <a:pt x="1306" y="2646"/>
                </a:lnTo>
                <a:lnTo>
                  <a:pt x="1315" y="2639"/>
                </a:lnTo>
                <a:lnTo>
                  <a:pt x="1326" y="2631"/>
                </a:lnTo>
                <a:lnTo>
                  <a:pt x="1336" y="2625"/>
                </a:lnTo>
                <a:lnTo>
                  <a:pt x="1347" y="2619"/>
                </a:lnTo>
                <a:lnTo>
                  <a:pt x="1369" y="2609"/>
                </a:lnTo>
                <a:lnTo>
                  <a:pt x="1380" y="2604"/>
                </a:lnTo>
                <a:lnTo>
                  <a:pt x="1392" y="2600"/>
                </a:lnTo>
                <a:lnTo>
                  <a:pt x="1404" y="2597"/>
                </a:lnTo>
                <a:lnTo>
                  <a:pt x="1416" y="2594"/>
                </a:lnTo>
                <a:lnTo>
                  <a:pt x="1430" y="2591"/>
                </a:lnTo>
                <a:lnTo>
                  <a:pt x="1442" y="2589"/>
                </a:lnTo>
                <a:lnTo>
                  <a:pt x="1455" y="2589"/>
                </a:lnTo>
                <a:lnTo>
                  <a:pt x="1467" y="2588"/>
                </a:lnTo>
                <a:lnTo>
                  <a:pt x="1873" y="2588"/>
                </a:lnTo>
                <a:lnTo>
                  <a:pt x="1873" y="1529"/>
                </a:lnTo>
                <a:lnTo>
                  <a:pt x="1873" y="470"/>
                </a:lnTo>
                <a:lnTo>
                  <a:pt x="1873" y="460"/>
                </a:lnTo>
                <a:lnTo>
                  <a:pt x="1872" y="450"/>
                </a:lnTo>
                <a:lnTo>
                  <a:pt x="1869" y="441"/>
                </a:lnTo>
                <a:lnTo>
                  <a:pt x="1864" y="432"/>
                </a:lnTo>
                <a:lnTo>
                  <a:pt x="1859" y="425"/>
                </a:lnTo>
                <a:lnTo>
                  <a:pt x="1853" y="419"/>
                </a:lnTo>
                <a:lnTo>
                  <a:pt x="1847" y="413"/>
                </a:lnTo>
                <a:lnTo>
                  <a:pt x="1840" y="407"/>
                </a:lnTo>
                <a:lnTo>
                  <a:pt x="1832" y="402"/>
                </a:lnTo>
                <a:lnTo>
                  <a:pt x="1828" y="401"/>
                </a:lnTo>
                <a:lnTo>
                  <a:pt x="1823" y="399"/>
                </a:lnTo>
                <a:lnTo>
                  <a:pt x="1816" y="396"/>
                </a:lnTo>
                <a:lnTo>
                  <a:pt x="1807" y="395"/>
                </a:lnTo>
                <a:lnTo>
                  <a:pt x="1798" y="395"/>
                </a:lnTo>
                <a:lnTo>
                  <a:pt x="1789" y="395"/>
                </a:lnTo>
                <a:lnTo>
                  <a:pt x="1778" y="398"/>
                </a:lnTo>
                <a:lnTo>
                  <a:pt x="1769" y="401"/>
                </a:lnTo>
                <a:lnTo>
                  <a:pt x="998" y="781"/>
                </a:lnTo>
                <a:lnTo>
                  <a:pt x="228" y="1161"/>
                </a:lnTo>
                <a:lnTo>
                  <a:pt x="222" y="1162"/>
                </a:lnTo>
                <a:lnTo>
                  <a:pt x="217" y="1165"/>
                </a:lnTo>
                <a:lnTo>
                  <a:pt x="211" y="1168"/>
                </a:lnTo>
                <a:lnTo>
                  <a:pt x="207" y="1173"/>
                </a:lnTo>
                <a:lnTo>
                  <a:pt x="204" y="1176"/>
                </a:lnTo>
                <a:lnTo>
                  <a:pt x="199" y="1180"/>
                </a:lnTo>
                <a:lnTo>
                  <a:pt x="196" y="1185"/>
                </a:lnTo>
                <a:lnTo>
                  <a:pt x="192" y="1189"/>
                </a:lnTo>
                <a:lnTo>
                  <a:pt x="187" y="1199"/>
                </a:lnTo>
                <a:lnTo>
                  <a:pt x="182" y="1209"/>
                </a:lnTo>
                <a:lnTo>
                  <a:pt x="181" y="1220"/>
                </a:lnTo>
                <a:lnTo>
                  <a:pt x="179" y="1230"/>
                </a:lnTo>
                <a:lnTo>
                  <a:pt x="179" y="1841"/>
                </a:lnTo>
                <a:lnTo>
                  <a:pt x="179" y="2453"/>
                </a:lnTo>
                <a:lnTo>
                  <a:pt x="179" y="3066"/>
                </a:lnTo>
                <a:lnTo>
                  <a:pt x="179" y="3678"/>
                </a:lnTo>
                <a:lnTo>
                  <a:pt x="0" y="3678"/>
                </a:lnTo>
                <a:lnTo>
                  <a:pt x="0" y="3066"/>
                </a:lnTo>
                <a:lnTo>
                  <a:pt x="0" y="2455"/>
                </a:lnTo>
                <a:lnTo>
                  <a:pt x="0" y="1843"/>
                </a:lnTo>
                <a:lnTo>
                  <a:pt x="0" y="1232"/>
                </a:lnTo>
                <a:lnTo>
                  <a:pt x="2" y="1212"/>
                </a:lnTo>
                <a:lnTo>
                  <a:pt x="3" y="1194"/>
                </a:lnTo>
                <a:lnTo>
                  <a:pt x="6" y="1176"/>
                </a:lnTo>
                <a:lnTo>
                  <a:pt x="11" y="1158"/>
                </a:lnTo>
                <a:lnTo>
                  <a:pt x="17" y="1141"/>
                </a:lnTo>
                <a:lnTo>
                  <a:pt x="24" y="1125"/>
                </a:lnTo>
                <a:lnTo>
                  <a:pt x="32" y="1108"/>
                </a:lnTo>
                <a:lnTo>
                  <a:pt x="42" y="1093"/>
                </a:lnTo>
                <a:lnTo>
                  <a:pt x="47" y="1085"/>
                </a:lnTo>
                <a:lnTo>
                  <a:pt x="53" y="1078"/>
                </a:lnTo>
                <a:lnTo>
                  <a:pt x="63" y="1063"/>
                </a:lnTo>
                <a:lnTo>
                  <a:pt x="75" y="1051"/>
                </a:lnTo>
                <a:lnTo>
                  <a:pt x="89" y="1037"/>
                </a:lnTo>
                <a:lnTo>
                  <a:pt x="97" y="1033"/>
                </a:lnTo>
                <a:lnTo>
                  <a:pt x="104" y="1027"/>
                </a:lnTo>
                <a:lnTo>
                  <a:pt x="119" y="1016"/>
                </a:lnTo>
                <a:lnTo>
                  <a:pt x="134" y="1007"/>
                </a:lnTo>
                <a:lnTo>
                  <a:pt x="152" y="998"/>
                </a:lnTo>
                <a:lnTo>
                  <a:pt x="923" y="618"/>
                </a:lnTo>
                <a:lnTo>
                  <a:pt x="1695" y="238"/>
                </a:lnTo>
                <a:lnTo>
                  <a:pt x="1712" y="230"/>
                </a:lnTo>
                <a:lnTo>
                  <a:pt x="1728" y="226"/>
                </a:lnTo>
                <a:lnTo>
                  <a:pt x="1743" y="221"/>
                </a:lnTo>
                <a:lnTo>
                  <a:pt x="1760" y="218"/>
                </a:lnTo>
                <a:lnTo>
                  <a:pt x="1777" y="217"/>
                </a:lnTo>
                <a:lnTo>
                  <a:pt x="1792" y="215"/>
                </a:lnTo>
                <a:lnTo>
                  <a:pt x="1808" y="215"/>
                </a:lnTo>
                <a:lnTo>
                  <a:pt x="1823" y="217"/>
                </a:lnTo>
                <a:lnTo>
                  <a:pt x="1840" y="218"/>
                </a:lnTo>
                <a:lnTo>
                  <a:pt x="1855" y="221"/>
                </a:lnTo>
                <a:lnTo>
                  <a:pt x="1870" y="224"/>
                </a:lnTo>
                <a:lnTo>
                  <a:pt x="1885" y="229"/>
                </a:lnTo>
                <a:lnTo>
                  <a:pt x="1891" y="232"/>
                </a:lnTo>
                <a:lnTo>
                  <a:pt x="1899" y="235"/>
                </a:lnTo>
                <a:lnTo>
                  <a:pt x="1912" y="241"/>
                </a:lnTo>
                <a:lnTo>
                  <a:pt x="1926" y="248"/>
                </a:lnTo>
                <a:lnTo>
                  <a:pt x="1939" y="256"/>
                </a:lnTo>
                <a:lnTo>
                  <a:pt x="1953" y="265"/>
                </a:lnTo>
                <a:lnTo>
                  <a:pt x="1965" y="274"/>
                </a:lnTo>
                <a:lnTo>
                  <a:pt x="1976" y="285"/>
                </a:lnTo>
                <a:lnTo>
                  <a:pt x="1986" y="295"/>
                </a:lnTo>
                <a:lnTo>
                  <a:pt x="1997" y="307"/>
                </a:lnTo>
                <a:lnTo>
                  <a:pt x="2006" y="319"/>
                </a:lnTo>
                <a:lnTo>
                  <a:pt x="2015" y="333"/>
                </a:lnTo>
                <a:lnTo>
                  <a:pt x="2024" y="345"/>
                </a:lnTo>
                <a:lnTo>
                  <a:pt x="2030" y="360"/>
                </a:lnTo>
                <a:lnTo>
                  <a:pt x="2037" y="374"/>
                </a:lnTo>
                <a:lnTo>
                  <a:pt x="2042" y="389"/>
                </a:lnTo>
                <a:lnTo>
                  <a:pt x="2046" y="404"/>
                </a:lnTo>
                <a:lnTo>
                  <a:pt x="2051" y="420"/>
                </a:lnTo>
                <a:lnTo>
                  <a:pt x="2054" y="437"/>
                </a:lnTo>
                <a:lnTo>
                  <a:pt x="2056" y="453"/>
                </a:lnTo>
                <a:lnTo>
                  <a:pt x="2056" y="470"/>
                </a:lnTo>
                <a:lnTo>
                  <a:pt x="2056" y="1529"/>
                </a:lnTo>
                <a:lnTo>
                  <a:pt x="2056" y="2588"/>
                </a:lnTo>
                <a:lnTo>
                  <a:pt x="3102" y="2588"/>
                </a:lnTo>
                <a:lnTo>
                  <a:pt x="3102" y="1941"/>
                </a:lnTo>
                <a:lnTo>
                  <a:pt x="3102" y="1294"/>
                </a:lnTo>
                <a:lnTo>
                  <a:pt x="3102" y="647"/>
                </a:lnTo>
                <a:lnTo>
                  <a:pt x="3102" y="0"/>
                </a:lnTo>
                <a:lnTo>
                  <a:pt x="3280" y="0"/>
                </a:lnTo>
                <a:close/>
                <a:moveTo>
                  <a:pt x="2585" y="2263"/>
                </a:moveTo>
                <a:lnTo>
                  <a:pt x="2604" y="2262"/>
                </a:lnTo>
                <a:lnTo>
                  <a:pt x="2614" y="2260"/>
                </a:lnTo>
                <a:lnTo>
                  <a:pt x="2624" y="2259"/>
                </a:lnTo>
                <a:lnTo>
                  <a:pt x="2633" y="2257"/>
                </a:lnTo>
                <a:lnTo>
                  <a:pt x="2642" y="2254"/>
                </a:lnTo>
                <a:lnTo>
                  <a:pt x="2651" y="2251"/>
                </a:lnTo>
                <a:lnTo>
                  <a:pt x="2660" y="2247"/>
                </a:lnTo>
                <a:lnTo>
                  <a:pt x="2677" y="2239"/>
                </a:lnTo>
                <a:lnTo>
                  <a:pt x="2693" y="2229"/>
                </a:lnTo>
                <a:lnTo>
                  <a:pt x="2709" y="2218"/>
                </a:lnTo>
                <a:lnTo>
                  <a:pt x="2722" y="2204"/>
                </a:lnTo>
                <a:lnTo>
                  <a:pt x="2734" y="2189"/>
                </a:lnTo>
                <a:lnTo>
                  <a:pt x="2740" y="2182"/>
                </a:lnTo>
                <a:lnTo>
                  <a:pt x="2746" y="2174"/>
                </a:lnTo>
                <a:lnTo>
                  <a:pt x="2751" y="2167"/>
                </a:lnTo>
                <a:lnTo>
                  <a:pt x="2757" y="2158"/>
                </a:lnTo>
                <a:lnTo>
                  <a:pt x="2764" y="2140"/>
                </a:lnTo>
                <a:lnTo>
                  <a:pt x="2769" y="2131"/>
                </a:lnTo>
                <a:lnTo>
                  <a:pt x="2772" y="2120"/>
                </a:lnTo>
                <a:lnTo>
                  <a:pt x="2775" y="2111"/>
                </a:lnTo>
                <a:lnTo>
                  <a:pt x="2776" y="2100"/>
                </a:lnTo>
                <a:lnTo>
                  <a:pt x="2778" y="2090"/>
                </a:lnTo>
                <a:lnTo>
                  <a:pt x="2779" y="2079"/>
                </a:lnTo>
                <a:lnTo>
                  <a:pt x="2781" y="2069"/>
                </a:lnTo>
                <a:lnTo>
                  <a:pt x="2781" y="2058"/>
                </a:lnTo>
                <a:lnTo>
                  <a:pt x="2779" y="2036"/>
                </a:lnTo>
                <a:lnTo>
                  <a:pt x="2776" y="2016"/>
                </a:lnTo>
                <a:lnTo>
                  <a:pt x="2772" y="1995"/>
                </a:lnTo>
                <a:lnTo>
                  <a:pt x="2769" y="1986"/>
                </a:lnTo>
                <a:lnTo>
                  <a:pt x="2764" y="1977"/>
                </a:lnTo>
                <a:lnTo>
                  <a:pt x="2761" y="1968"/>
                </a:lnTo>
                <a:lnTo>
                  <a:pt x="2757" y="1959"/>
                </a:lnTo>
                <a:lnTo>
                  <a:pt x="2746" y="1942"/>
                </a:lnTo>
                <a:lnTo>
                  <a:pt x="2734" y="1925"/>
                </a:lnTo>
                <a:lnTo>
                  <a:pt x="2722" y="1912"/>
                </a:lnTo>
                <a:lnTo>
                  <a:pt x="2709" y="1898"/>
                </a:lnTo>
                <a:lnTo>
                  <a:pt x="2693" y="1886"/>
                </a:lnTo>
                <a:lnTo>
                  <a:pt x="2677" y="1877"/>
                </a:lnTo>
                <a:lnTo>
                  <a:pt x="2668" y="1873"/>
                </a:lnTo>
                <a:lnTo>
                  <a:pt x="2660" y="1868"/>
                </a:lnTo>
                <a:lnTo>
                  <a:pt x="2651" y="1865"/>
                </a:lnTo>
                <a:lnTo>
                  <a:pt x="2642" y="1862"/>
                </a:lnTo>
                <a:lnTo>
                  <a:pt x="2624" y="1858"/>
                </a:lnTo>
                <a:lnTo>
                  <a:pt x="2604" y="1855"/>
                </a:lnTo>
                <a:lnTo>
                  <a:pt x="2585" y="1853"/>
                </a:lnTo>
                <a:lnTo>
                  <a:pt x="2565" y="1855"/>
                </a:lnTo>
                <a:lnTo>
                  <a:pt x="2556" y="1855"/>
                </a:lnTo>
                <a:lnTo>
                  <a:pt x="2547" y="1858"/>
                </a:lnTo>
                <a:lnTo>
                  <a:pt x="2538" y="1859"/>
                </a:lnTo>
                <a:lnTo>
                  <a:pt x="2529" y="1862"/>
                </a:lnTo>
                <a:lnTo>
                  <a:pt x="2520" y="1865"/>
                </a:lnTo>
                <a:lnTo>
                  <a:pt x="2511" y="1868"/>
                </a:lnTo>
                <a:lnTo>
                  <a:pt x="2494" y="1877"/>
                </a:lnTo>
                <a:lnTo>
                  <a:pt x="2478" y="1886"/>
                </a:lnTo>
                <a:lnTo>
                  <a:pt x="2463" y="1898"/>
                </a:lnTo>
                <a:lnTo>
                  <a:pt x="2449" y="1912"/>
                </a:lnTo>
                <a:lnTo>
                  <a:pt x="2436" y="1925"/>
                </a:lnTo>
                <a:lnTo>
                  <a:pt x="2430" y="1933"/>
                </a:lnTo>
                <a:lnTo>
                  <a:pt x="2424" y="1941"/>
                </a:lnTo>
                <a:lnTo>
                  <a:pt x="2419" y="1950"/>
                </a:lnTo>
                <a:lnTo>
                  <a:pt x="2414" y="1959"/>
                </a:lnTo>
                <a:lnTo>
                  <a:pt x="2405" y="1977"/>
                </a:lnTo>
                <a:lnTo>
                  <a:pt x="2402" y="1986"/>
                </a:lnTo>
                <a:lnTo>
                  <a:pt x="2399" y="1995"/>
                </a:lnTo>
                <a:lnTo>
                  <a:pt x="2396" y="2005"/>
                </a:lnTo>
                <a:lnTo>
                  <a:pt x="2393" y="2016"/>
                </a:lnTo>
                <a:lnTo>
                  <a:pt x="2392" y="2025"/>
                </a:lnTo>
                <a:lnTo>
                  <a:pt x="2390" y="2036"/>
                </a:lnTo>
                <a:lnTo>
                  <a:pt x="2390" y="2048"/>
                </a:lnTo>
                <a:lnTo>
                  <a:pt x="2390" y="2058"/>
                </a:lnTo>
                <a:lnTo>
                  <a:pt x="2390" y="2069"/>
                </a:lnTo>
                <a:lnTo>
                  <a:pt x="2390" y="2079"/>
                </a:lnTo>
                <a:lnTo>
                  <a:pt x="2393" y="2100"/>
                </a:lnTo>
                <a:lnTo>
                  <a:pt x="2399" y="2120"/>
                </a:lnTo>
                <a:lnTo>
                  <a:pt x="2405" y="2140"/>
                </a:lnTo>
                <a:lnTo>
                  <a:pt x="2410" y="2149"/>
                </a:lnTo>
                <a:lnTo>
                  <a:pt x="2414" y="2158"/>
                </a:lnTo>
                <a:lnTo>
                  <a:pt x="2424" y="2174"/>
                </a:lnTo>
                <a:lnTo>
                  <a:pt x="2436" y="2189"/>
                </a:lnTo>
                <a:lnTo>
                  <a:pt x="2449" y="2204"/>
                </a:lnTo>
                <a:lnTo>
                  <a:pt x="2455" y="2211"/>
                </a:lnTo>
                <a:lnTo>
                  <a:pt x="2463" y="2218"/>
                </a:lnTo>
                <a:lnTo>
                  <a:pt x="2478" y="2229"/>
                </a:lnTo>
                <a:lnTo>
                  <a:pt x="2485" y="2235"/>
                </a:lnTo>
                <a:lnTo>
                  <a:pt x="2494" y="2239"/>
                </a:lnTo>
                <a:lnTo>
                  <a:pt x="2502" y="2244"/>
                </a:lnTo>
                <a:lnTo>
                  <a:pt x="2511" y="2247"/>
                </a:lnTo>
                <a:lnTo>
                  <a:pt x="2520" y="2251"/>
                </a:lnTo>
                <a:lnTo>
                  <a:pt x="2529" y="2254"/>
                </a:lnTo>
                <a:lnTo>
                  <a:pt x="2547" y="2259"/>
                </a:lnTo>
                <a:lnTo>
                  <a:pt x="2565" y="2262"/>
                </a:lnTo>
                <a:lnTo>
                  <a:pt x="2585" y="2263"/>
                </a:lnTo>
                <a:close/>
                <a:moveTo>
                  <a:pt x="2585" y="2443"/>
                </a:moveTo>
                <a:lnTo>
                  <a:pt x="2565" y="2443"/>
                </a:lnTo>
                <a:lnTo>
                  <a:pt x="2547" y="2441"/>
                </a:lnTo>
                <a:lnTo>
                  <a:pt x="2528" y="2438"/>
                </a:lnTo>
                <a:lnTo>
                  <a:pt x="2509" y="2435"/>
                </a:lnTo>
                <a:lnTo>
                  <a:pt x="2491" y="2431"/>
                </a:lnTo>
                <a:lnTo>
                  <a:pt x="2473" y="2426"/>
                </a:lnTo>
                <a:lnTo>
                  <a:pt x="2457" y="2420"/>
                </a:lnTo>
                <a:lnTo>
                  <a:pt x="2439" y="2413"/>
                </a:lnTo>
                <a:lnTo>
                  <a:pt x="2422" y="2405"/>
                </a:lnTo>
                <a:lnTo>
                  <a:pt x="2405" y="2396"/>
                </a:lnTo>
                <a:lnTo>
                  <a:pt x="2390" y="2387"/>
                </a:lnTo>
                <a:lnTo>
                  <a:pt x="2375" y="2378"/>
                </a:lnTo>
                <a:lnTo>
                  <a:pt x="2360" y="2367"/>
                </a:lnTo>
                <a:lnTo>
                  <a:pt x="2347" y="2355"/>
                </a:lnTo>
                <a:lnTo>
                  <a:pt x="2333" y="2343"/>
                </a:lnTo>
                <a:lnTo>
                  <a:pt x="2319" y="2331"/>
                </a:lnTo>
                <a:lnTo>
                  <a:pt x="2307" y="2318"/>
                </a:lnTo>
                <a:lnTo>
                  <a:pt x="2295" y="2303"/>
                </a:lnTo>
                <a:lnTo>
                  <a:pt x="2285" y="2289"/>
                </a:lnTo>
                <a:lnTo>
                  <a:pt x="2274" y="2274"/>
                </a:lnTo>
                <a:lnTo>
                  <a:pt x="2264" y="2257"/>
                </a:lnTo>
                <a:lnTo>
                  <a:pt x="2255" y="2242"/>
                </a:lnTo>
                <a:lnTo>
                  <a:pt x="2247" y="2226"/>
                </a:lnTo>
                <a:lnTo>
                  <a:pt x="2240" y="2209"/>
                </a:lnTo>
                <a:lnTo>
                  <a:pt x="2233" y="2191"/>
                </a:lnTo>
                <a:lnTo>
                  <a:pt x="2227" y="2173"/>
                </a:lnTo>
                <a:lnTo>
                  <a:pt x="2221" y="2155"/>
                </a:lnTo>
                <a:lnTo>
                  <a:pt x="2218" y="2137"/>
                </a:lnTo>
                <a:lnTo>
                  <a:pt x="2215" y="2117"/>
                </a:lnTo>
                <a:lnTo>
                  <a:pt x="2212" y="2097"/>
                </a:lnTo>
                <a:lnTo>
                  <a:pt x="2211" y="2078"/>
                </a:lnTo>
                <a:lnTo>
                  <a:pt x="2211" y="2058"/>
                </a:lnTo>
                <a:lnTo>
                  <a:pt x="2211" y="2039"/>
                </a:lnTo>
                <a:lnTo>
                  <a:pt x="2212" y="2019"/>
                </a:lnTo>
                <a:lnTo>
                  <a:pt x="2215" y="2001"/>
                </a:lnTo>
                <a:lnTo>
                  <a:pt x="2217" y="1990"/>
                </a:lnTo>
                <a:lnTo>
                  <a:pt x="2218" y="1981"/>
                </a:lnTo>
                <a:lnTo>
                  <a:pt x="2223" y="1963"/>
                </a:lnTo>
                <a:lnTo>
                  <a:pt x="2227" y="1945"/>
                </a:lnTo>
                <a:lnTo>
                  <a:pt x="2233" y="1927"/>
                </a:lnTo>
                <a:lnTo>
                  <a:pt x="2240" y="1909"/>
                </a:lnTo>
                <a:lnTo>
                  <a:pt x="2247" y="1892"/>
                </a:lnTo>
                <a:lnTo>
                  <a:pt x="2256" y="1876"/>
                </a:lnTo>
                <a:lnTo>
                  <a:pt x="2265" y="1859"/>
                </a:lnTo>
                <a:lnTo>
                  <a:pt x="2274" y="1844"/>
                </a:lnTo>
                <a:lnTo>
                  <a:pt x="2285" y="1829"/>
                </a:lnTo>
                <a:lnTo>
                  <a:pt x="2295" y="1814"/>
                </a:lnTo>
                <a:lnTo>
                  <a:pt x="2307" y="1800"/>
                </a:lnTo>
                <a:lnTo>
                  <a:pt x="2319" y="1787"/>
                </a:lnTo>
                <a:lnTo>
                  <a:pt x="2333" y="1775"/>
                </a:lnTo>
                <a:lnTo>
                  <a:pt x="2347" y="1763"/>
                </a:lnTo>
                <a:lnTo>
                  <a:pt x="2360" y="1751"/>
                </a:lnTo>
                <a:lnTo>
                  <a:pt x="2375" y="1740"/>
                </a:lnTo>
                <a:lnTo>
                  <a:pt x="2390" y="1729"/>
                </a:lnTo>
                <a:lnTo>
                  <a:pt x="2407" y="1720"/>
                </a:lnTo>
                <a:lnTo>
                  <a:pt x="2422" y="1713"/>
                </a:lnTo>
                <a:lnTo>
                  <a:pt x="2439" y="1705"/>
                </a:lnTo>
                <a:lnTo>
                  <a:pt x="2457" y="1698"/>
                </a:lnTo>
                <a:lnTo>
                  <a:pt x="2473" y="1692"/>
                </a:lnTo>
                <a:lnTo>
                  <a:pt x="2491" y="1687"/>
                </a:lnTo>
                <a:lnTo>
                  <a:pt x="2509" y="1683"/>
                </a:lnTo>
                <a:lnTo>
                  <a:pt x="2528" y="1678"/>
                </a:lnTo>
                <a:lnTo>
                  <a:pt x="2537" y="1678"/>
                </a:lnTo>
                <a:lnTo>
                  <a:pt x="2547" y="1677"/>
                </a:lnTo>
                <a:lnTo>
                  <a:pt x="2565" y="1675"/>
                </a:lnTo>
                <a:lnTo>
                  <a:pt x="2585" y="1675"/>
                </a:lnTo>
                <a:lnTo>
                  <a:pt x="2604" y="1675"/>
                </a:lnTo>
                <a:lnTo>
                  <a:pt x="2624" y="1677"/>
                </a:lnTo>
                <a:lnTo>
                  <a:pt x="2642" y="1678"/>
                </a:lnTo>
                <a:lnTo>
                  <a:pt x="2660" y="1683"/>
                </a:lnTo>
                <a:lnTo>
                  <a:pt x="2678" y="1687"/>
                </a:lnTo>
                <a:lnTo>
                  <a:pt x="2696" y="1692"/>
                </a:lnTo>
                <a:lnTo>
                  <a:pt x="2713" y="1698"/>
                </a:lnTo>
                <a:lnTo>
                  <a:pt x="2731" y="1705"/>
                </a:lnTo>
                <a:lnTo>
                  <a:pt x="2748" y="1713"/>
                </a:lnTo>
                <a:lnTo>
                  <a:pt x="2763" y="1720"/>
                </a:lnTo>
                <a:lnTo>
                  <a:pt x="2779" y="1729"/>
                </a:lnTo>
                <a:lnTo>
                  <a:pt x="2795" y="1740"/>
                </a:lnTo>
                <a:lnTo>
                  <a:pt x="2810" y="1751"/>
                </a:lnTo>
                <a:lnTo>
                  <a:pt x="2823" y="1763"/>
                </a:lnTo>
                <a:lnTo>
                  <a:pt x="2837" y="1775"/>
                </a:lnTo>
                <a:lnTo>
                  <a:pt x="2850" y="1787"/>
                </a:lnTo>
                <a:lnTo>
                  <a:pt x="2862" y="1800"/>
                </a:lnTo>
                <a:lnTo>
                  <a:pt x="2874" y="1814"/>
                </a:lnTo>
                <a:lnTo>
                  <a:pt x="2885" y="1829"/>
                </a:lnTo>
                <a:lnTo>
                  <a:pt x="2896" y="1844"/>
                </a:lnTo>
                <a:lnTo>
                  <a:pt x="2905" y="1859"/>
                </a:lnTo>
                <a:lnTo>
                  <a:pt x="2914" y="1876"/>
                </a:lnTo>
                <a:lnTo>
                  <a:pt x="2923" y="1892"/>
                </a:lnTo>
                <a:lnTo>
                  <a:pt x="2930" y="1909"/>
                </a:lnTo>
                <a:lnTo>
                  <a:pt x="2936" y="1927"/>
                </a:lnTo>
                <a:lnTo>
                  <a:pt x="2942" y="1945"/>
                </a:lnTo>
                <a:lnTo>
                  <a:pt x="2948" y="1963"/>
                </a:lnTo>
                <a:lnTo>
                  <a:pt x="2951" y="1981"/>
                </a:lnTo>
                <a:lnTo>
                  <a:pt x="2956" y="2001"/>
                </a:lnTo>
                <a:lnTo>
                  <a:pt x="2957" y="2019"/>
                </a:lnTo>
                <a:lnTo>
                  <a:pt x="2959" y="2039"/>
                </a:lnTo>
                <a:lnTo>
                  <a:pt x="2959" y="2058"/>
                </a:lnTo>
                <a:lnTo>
                  <a:pt x="2959" y="2078"/>
                </a:lnTo>
                <a:lnTo>
                  <a:pt x="2957" y="2097"/>
                </a:lnTo>
                <a:lnTo>
                  <a:pt x="2956" y="2117"/>
                </a:lnTo>
                <a:lnTo>
                  <a:pt x="2954" y="2126"/>
                </a:lnTo>
                <a:lnTo>
                  <a:pt x="2951" y="2137"/>
                </a:lnTo>
                <a:lnTo>
                  <a:pt x="2948" y="2155"/>
                </a:lnTo>
                <a:lnTo>
                  <a:pt x="2942" y="2173"/>
                </a:lnTo>
                <a:lnTo>
                  <a:pt x="2936" y="2191"/>
                </a:lnTo>
                <a:lnTo>
                  <a:pt x="2930" y="2209"/>
                </a:lnTo>
                <a:lnTo>
                  <a:pt x="2923" y="2226"/>
                </a:lnTo>
                <a:lnTo>
                  <a:pt x="2915" y="2242"/>
                </a:lnTo>
                <a:lnTo>
                  <a:pt x="2906" y="2257"/>
                </a:lnTo>
                <a:lnTo>
                  <a:pt x="2896" y="2274"/>
                </a:lnTo>
                <a:lnTo>
                  <a:pt x="2885" y="2289"/>
                </a:lnTo>
                <a:lnTo>
                  <a:pt x="2874" y="2303"/>
                </a:lnTo>
                <a:lnTo>
                  <a:pt x="2862" y="2318"/>
                </a:lnTo>
                <a:lnTo>
                  <a:pt x="2850" y="2331"/>
                </a:lnTo>
                <a:lnTo>
                  <a:pt x="2837" y="2343"/>
                </a:lnTo>
                <a:lnTo>
                  <a:pt x="2823" y="2355"/>
                </a:lnTo>
                <a:lnTo>
                  <a:pt x="2810" y="2367"/>
                </a:lnTo>
                <a:lnTo>
                  <a:pt x="2795" y="2378"/>
                </a:lnTo>
                <a:lnTo>
                  <a:pt x="2779" y="2387"/>
                </a:lnTo>
                <a:lnTo>
                  <a:pt x="2764" y="2396"/>
                </a:lnTo>
                <a:lnTo>
                  <a:pt x="2748" y="2405"/>
                </a:lnTo>
                <a:lnTo>
                  <a:pt x="2731" y="2413"/>
                </a:lnTo>
                <a:lnTo>
                  <a:pt x="2715" y="2420"/>
                </a:lnTo>
                <a:lnTo>
                  <a:pt x="2696" y="2426"/>
                </a:lnTo>
                <a:lnTo>
                  <a:pt x="2678" y="2431"/>
                </a:lnTo>
                <a:lnTo>
                  <a:pt x="2660" y="2435"/>
                </a:lnTo>
                <a:lnTo>
                  <a:pt x="2642" y="2438"/>
                </a:lnTo>
                <a:lnTo>
                  <a:pt x="2633" y="2440"/>
                </a:lnTo>
                <a:lnTo>
                  <a:pt x="2624" y="2441"/>
                </a:lnTo>
                <a:lnTo>
                  <a:pt x="2604" y="2443"/>
                </a:lnTo>
                <a:lnTo>
                  <a:pt x="2585" y="2443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11" name="Group 10"/>
          <p:cNvGrpSpPr>
            <a:grpSpLocks noChangeAspect="1"/>
          </p:cNvGrpSpPr>
          <p:nvPr userDrawn="1"/>
        </p:nvGrpSpPr>
        <p:grpSpPr>
          <a:xfrm>
            <a:off x="1343025" y="2005426"/>
            <a:ext cx="936000" cy="1724066"/>
            <a:chOff x="3390900" y="-1549400"/>
            <a:chExt cx="5403850" cy="9953625"/>
          </a:xfrm>
          <a:solidFill>
            <a:schemeClr val="bg1"/>
          </a:solidFill>
        </p:grpSpPr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3390900" y="-1549400"/>
              <a:ext cx="5403850" cy="8020050"/>
            </a:xfrm>
            <a:custGeom>
              <a:avLst/>
              <a:gdLst>
                <a:gd name="T0" fmla="*/ 930 w 3404"/>
                <a:gd name="T1" fmla="*/ 2771 h 5052"/>
                <a:gd name="T2" fmla="*/ 940 w 3404"/>
                <a:gd name="T3" fmla="*/ 4371 h 5052"/>
                <a:gd name="T4" fmla="*/ 1219 w 3404"/>
                <a:gd name="T5" fmla="*/ 4379 h 5052"/>
                <a:gd name="T6" fmla="*/ 2178 w 3404"/>
                <a:gd name="T7" fmla="*/ 2741 h 5052"/>
                <a:gd name="T8" fmla="*/ 2208 w 3404"/>
                <a:gd name="T9" fmla="*/ 4363 h 5052"/>
                <a:gd name="T10" fmla="*/ 2467 w 3404"/>
                <a:gd name="T11" fmla="*/ 4349 h 5052"/>
                <a:gd name="T12" fmla="*/ 2472 w 3404"/>
                <a:gd name="T13" fmla="*/ 2767 h 5052"/>
                <a:gd name="T14" fmla="*/ 2714 w 3404"/>
                <a:gd name="T15" fmla="*/ 381 h 5052"/>
                <a:gd name="T16" fmla="*/ 2176 w 3404"/>
                <a:gd name="T17" fmla="*/ 2137 h 5052"/>
                <a:gd name="T18" fmla="*/ 2522 w 3404"/>
                <a:gd name="T19" fmla="*/ 2651 h 5052"/>
                <a:gd name="T20" fmla="*/ 2592 w 3404"/>
                <a:gd name="T21" fmla="*/ 2749 h 5052"/>
                <a:gd name="T22" fmla="*/ 2587 w 3404"/>
                <a:gd name="T23" fmla="*/ 4375 h 5052"/>
                <a:gd name="T24" fmla="*/ 2515 w 3404"/>
                <a:gd name="T25" fmla="*/ 4462 h 5052"/>
                <a:gd name="T26" fmla="*/ 2200 w 3404"/>
                <a:gd name="T27" fmla="*/ 4484 h 5052"/>
                <a:gd name="T28" fmla="*/ 2101 w 3404"/>
                <a:gd name="T29" fmla="*/ 4431 h 5052"/>
                <a:gd name="T30" fmla="*/ 2057 w 3404"/>
                <a:gd name="T31" fmla="*/ 4317 h 5052"/>
                <a:gd name="T32" fmla="*/ 1346 w 3404"/>
                <a:gd name="T33" fmla="*/ 4409 h 5052"/>
                <a:gd name="T34" fmla="*/ 1259 w 3404"/>
                <a:gd name="T35" fmla="*/ 4491 h 5052"/>
                <a:gd name="T36" fmla="*/ 932 w 3404"/>
                <a:gd name="T37" fmla="*/ 4499 h 5052"/>
                <a:gd name="T38" fmla="*/ 838 w 3404"/>
                <a:gd name="T39" fmla="*/ 4437 h 5052"/>
                <a:gd name="T40" fmla="*/ 804 w 3404"/>
                <a:gd name="T41" fmla="*/ 2791 h 5052"/>
                <a:gd name="T42" fmla="*/ 843 w 3404"/>
                <a:gd name="T43" fmla="*/ 2683 h 5052"/>
                <a:gd name="T44" fmla="*/ 949 w 3404"/>
                <a:gd name="T45" fmla="*/ 2623 h 5052"/>
                <a:gd name="T46" fmla="*/ 1221 w 3404"/>
                <a:gd name="T47" fmla="*/ 1174 h 5052"/>
                <a:gd name="T48" fmla="*/ 140 w 3404"/>
                <a:gd name="T49" fmla="*/ 1680 h 5052"/>
                <a:gd name="T50" fmla="*/ 119 w 3404"/>
                <a:gd name="T51" fmla="*/ 4434 h 5052"/>
                <a:gd name="T52" fmla="*/ 66 w 3404"/>
                <a:gd name="T53" fmla="*/ 4487 h 5052"/>
                <a:gd name="T54" fmla="*/ 3 w 3404"/>
                <a:gd name="T55" fmla="*/ 4445 h 5052"/>
                <a:gd name="T56" fmla="*/ 21 w 3404"/>
                <a:gd name="T57" fmla="*/ 1639 h 5052"/>
                <a:gd name="T58" fmla="*/ 1136 w 3404"/>
                <a:gd name="T59" fmla="*/ 1057 h 5052"/>
                <a:gd name="T60" fmla="*/ 1269 w 3404"/>
                <a:gd name="T61" fmla="*/ 1064 h 5052"/>
                <a:gd name="T62" fmla="*/ 1358 w 3404"/>
                <a:gd name="T63" fmla="*/ 1172 h 5052"/>
                <a:gd name="T64" fmla="*/ 2060 w 3404"/>
                <a:gd name="T65" fmla="*/ 662 h 5052"/>
                <a:gd name="T66" fmla="*/ 2148 w 3404"/>
                <a:gd name="T67" fmla="*/ 537 h 5052"/>
                <a:gd name="T68" fmla="*/ 3282 w 3404"/>
                <a:gd name="T69" fmla="*/ 6 h 5052"/>
                <a:gd name="T70" fmla="*/ 3387 w 3404"/>
                <a:gd name="T71" fmla="*/ 96 h 5052"/>
                <a:gd name="T72" fmla="*/ 3404 w 3404"/>
                <a:gd name="T73" fmla="*/ 4294 h 5052"/>
                <a:gd name="T74" fmla="*/ 3370 w 3404"/>
                <a:gd name="T75" fmla="*/ 4984 h 5052"/>
                <a:gd name="T76" fmla="*/ 3269 w 3404"/>
                <a:gd name="T77" fmla="*/ 5048 h 5052"/>
                <a:gd name="T78" fmla="*/ 28 w 3404"/>
                <a:gd name="T79" fmla="*/ 5042 h 5052"/>
                <a:gd name="T80" fmla="*/ 6 w 3404"/>
                <a:gd name="T81" fmla="*/ 4969 h 5052"/>
                <a:gd name="T82" fmla="*/ 1648 w 3404"/>
                <a:gd name="T83" fmla="*/ 4933 h 5052"/>
                <a:gd name="T84" fmla="*/ 3281 w 3404"/>
                <a:gd name="T85" fmla="*/ 4902 h 5052"/>
                <a:gd name="T86" fmla="*/ 3283 w 3404"/>
                <a:gd name="T87" fmla="*/ 156 h 5052"/>
                <a:gd name="T88" fmla="*/ 3217 w 3404"/>
                <a:gd name="T89" fmla="*/ 122 h 5052"/>
                <a:gd name="T90" fmla="*/ 1818 w 3404"/>
                <a:gd name="T91" fmla="*/ 2353 h 5052"/>
                <a:gd name="T92" fmla="*/ 1842 w 3404"/>
                <a:gd name="T93" fmla="*/ 2241 h 5052"/>
                <a:gd name="T94" fmla="*/ 1759 w 3404"/>
                <a:gd name="T95" fmla="*/ 2141 h 5052"/>
                <a:gd name="T96" fmla="*/ 1634 w 3404"/>
                <a:gd name="T97" fmla="*/ 2163 h 5052"/>
                <a:gd name="T98" fmla="*/ 1586 w 3404"/>
                <a:gd name="T99" fmla="*/ 2262 h 5052"/>
                <a:gd name="T100" fmla="*/ 1644 w 3404"/>
                <a:gd name="T101" fmla="*/ 2383 h 5052"/>
                <a:gd name="T102" fmla="*/ 1665 w 3404"/>
                <a:gd name="T103" fmla="*/ 2520 h 5052"/>
                <a:gd name="T104" fmla="*/ 1523 w 3404"/>
                <a:gd name="T105" fmla="*/ 2433 h 5052"/>
                <a:gd name="T106" fmla="*/ 1467 w 3404"/>
                <a:gd name="T107" fmla="*/ 2269 h 5052"/>
                <a:gd name="T108" fmla="*/ 1516 w 3404"/>
                <a:gd name="T109" fmla="*/ 2117 h 5052"/>
                <a:gd name="T110" fmla="*/ 1653 w 3404"/>
                <a:gd name="T111" fmla="*/ 2023 h 5052"/>
                <a:gd name="T112" fmla="*/ 1812 w 3404"/>
                <a:gd name="T113" fmla="*/ 2035 h 5052"/>
                <a:gd name="T114" fmla="*/ 1933 w 3404"/>
                <a:gd name="T115" fmla="*/ 2148 h 5052"/>
                <a:gd name="T116" fmla="*/ 1960 w 3404"/>
                <a:gd name="T117" fmla="*/ 2315 h 5052"/>
                <a:gd name="T118" fmla="*/ 1882 w 3404"/>
                <a:gd name="T119" fmla="*/ 2459 h 5052"/>
                <a:gd name="T120" fmla="*/ 1741 w 3404"/>
                <a:gd name="T121" fmla="*/ 2524 h 5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404" h="5052">
                  <a:moveTo>
                    <a:pt x="1245" y="2741"/>
                  </a:moveTo>
                  <a:lnTo>
                    <a:pt x="976" y="2741"/>
                  </a:lnTo>
                  <a:lnTo>
                    <a:pt x="971" y="2741"/>
                  </a:lnTo>
                  <a:lnTo>
                    <a:pt x="966" y="2742"/>
                  </a:lnTo>
                  <a:lnTo>
                    <a:pt x="961" y="2743"/>
                  </a:lnTo>
                  <a:lnTo>
                    <a:pt x="956" y="2745"/>
                  </a:lnTo>
                  <a:lnTo>
                    <a:pt x="952" y="2747"/>
                  </a:lnTo>
                  <a:lnTo>
                    <a:pt x="948" y="2750"/>
                  </a:lnTo>
                  <a:lnTo>
                    <a:pt x="944" y="2752"/>
                  </a:lnTo>
                  <a:lnTo>
                    <a:pt x="940" y="2756"/>
                  </a:lnTo>
                  <a:lnTo>
                    <a:pt x="937" y="2759"/>
                  </a:lnTo>
                  <a:lnTo>
                    <a:pt x="934" y="2763"/>
                  </a:lnTo>
                  <a:lnTo>
                    <a:pt x="932" y="2767"/>
                  </a:lnTo>
                  <a:lnTo>
                    <a:pt x="930" y="2771"/>
                  </a:lnTo>
                  <a:lnTo>
                    <a:pt x="928" y="2776"/>
                  </a:lnTo>
                  <a:lnTo>
                    <a:pt x="927" y="2781"/>
                  </a:lnTo>
                  <a:lnTo>
                    <a:pt x="926" y="2786"/>
                  </a:lnTo>
                  <a:lnTo>
                    <a:pt x="926" y="2791"/>
                  </a:lnTo>
                  <a:lnTo>
                    <a:pt x="926" y="3563"/>
                  </a:lnTo>
                  <a:lnTo>
                    <a:pt x="926" y="4336"/>
                  </a:lnTo>
                  <a:lnTo>
                    <a:pt x="926" y="4341"/>
                  </a:lnTo>
                  <a:lnTo>
                    <a:pt x="927" y="4346"/>
                  </a:lnTo>
                  <a:lnTo>
                    <a:pt x="928" y="4350"/>
                  </a:lnTo>
                  <a:lnTo>
                    <a:pt x="930" y="4355"/>
                  </a:lnTo>
                  <a:lnTo>
                    <a:pt x="932" y="4359"/>
                  </a:lnTo>
                  <a:lnTo>
                    <a:pt x="934" y="4364"/>
                  </a:lnTo>
                  <a:lnTo>
                    <a:pt x="937" y="4367"/>
                  </a:lnTo>
                  <a:lnTo>
                    <a:pt x="940" y="4371"/>
                  </a:lnTo>
                  <a:lnTo>
                    <a:pt x="944" y="4374"/>
                  </a:lnTo>
                  <a:lnTo>
                    <a:pt x="948" y="4377"/>
                  </a:lnTo>
                  <a:lnTo>
                    <a:pt x="952" y="4379"/>
                  </a:lnTo>
                  <a:lnTo>
                    <a:pt x="956" y="4381"/>
                  </a:lnTo>
                  <a:lnTo>
                    <a:pt x="961" y="4383"/>
                  </a:lnTo>
                  <a:lnTo>
                    <a:pt x="966" y="4384"/>
                  </a:lnTo>
                  <a:lnTo>
                    <a:pt x="971" y="4385"/>
                  </a:lnTo>
                  <a:lnTo>
                    <a:pt x="976" y="4385"/>
                  </a:lnTo>
                  <a:lnTo>
                    <a:pt x="1195" y="4385"/>
                  </a:lnTo>
                  <a:lnTo>
                    <a:pt x="1200" y="4385"/>
                  </a:lnTo>
                  <a:lnTo>
                    <a:pt x="1205" y="4384"/>
                  </a:lnTo>
                  <a:lnTo>
                    <a:pt x="1210" y="4383"/>
                  </a:lnTo>
                  <a:lnTo>
                    <a:pt x="1214" y="4381"/>
                  </a:lnTo>
                  <a:lnTo>
                    <a:pt x="1219" y="4379"/>
                  </a:lnTo>
                  <a:lnTo>
                    <a:pt x="1223" y="4377"/>
                  </a:lnTo>
                  <a:lnTo>
                    <a:pt x="1226" y="4374"/>
                  </a:lnTo>
                  <a:lnTo>
                    <a:pt x="1230" y="4371"/>
                  </a:lnTo>
                  <a:lnTo>
                    <a:pt x="1233" y="4367"/>
                  </a:lnTo>
                  <a:lnTo>
                    <a:pt x="1236" y="4364"/>
                  </a:lnTo>
                  <a:lnTo>
                    <a:pt x="1239" y="4359"/>
                  </a:lnTo>
                  <a:lnTo>
                    <a:pt x="1241" y="4355"/>
                  </a:lnTo>
                  <a:lnTo>
                    <a:pt x="1242" y="4350"/>
                  </a:lnTo>
                  <a:lnTo>
                    <a:pt x="1244" y="4346"/>
                  </a:lnTo>
                  <a:lnTo>
                    <a:pt x="1244" y="4341"/>
                  </a:lnTo>
                  <a:lnTo>
                    <a:pt x="1245" y="4336"/>
                  </a:lnTo>
                  <a:lnTo>
                    <a:pt x="1245" y="3538"/>
                  </a:lnTo>
                  <a:lnTo>
                    <a:pt x="1245" y="2741"/>
                  </a:lnTo>
                  <a:close/>
                  <a:moveTo>
                    <a:pt x="2178" y="2741"/>
                  </a:moveTo>
                  <a:lnTo>
                    <a:pt x="2178" y="3529"/>
                  </a:lnTo>
                  <a:lnTo>
                    <a:pt x="2178" y="4318"/>
                  </a:lnTo>
                  <a:lnTo>
                    <a:pt x="2178" y="4323"/>
                  </a:lnTo>
                  <a:lnTo>
                    <a:pt x="2179" y="4328"/>
                  </a:lnTo>
                  <a:lnTo>
                    <a:pt x="2180" y="4332"/>
                  </a:lnTo>
                  <a:lnTo>
                    <a:pt x="2182" y="4337"/>
                  </a:lnTo>
                  <a:lnTo>
                    <a:pt x="2184" y="4341"/>
                  </a:lnTo>
                  <a:lnTo>
                    <a:pt x="2186" y="4345"/>
                  </a:lnTo>
                  <a:lnTo>
                    <a:pt x="2189" y="4349"/>
                  </a:lnTo>
                  <a:lnTo>
                    <a:pt x="2193" y="4353"/>
                  </a:lnTo>
                  <a:lnTo>
                    <a:pt x="2196" y="4356"/>
                  </a:lnTo>
                  <a:lnTo>
                    <a:pt x="2200" y="4359"/>
                  </a:lnTo>
                  <a:lnTo>
                    <a:pt x="2204" y="4361"/>
                  </a:lnTo>
                  <a:lnTo>
                    <a:pt x="2208" y="4363"/>
                  </a:lnTo>
                  <a:lnTo>
                    <a:pt x="2213" y="4365"/>
                  </a:lnTo>
                  <a:lnTo>
                    <a:pt x="2218" y="4366"/>
                  </a:lnTo>
                  <a:lnTo>
                    <a:pt x="2223" y="4367"/>
                  </a:lnTo>
                  <a:lnTo>
                    <a:pt x="2228" y="4367"/>
                  </a:lnTo>
                  <a:lnTo>
                    <a:pt x="2429" y="4367"/>
                  </a:lnTo>
                  <a:lnTo>
                    <a:pt x="2434" y="4367"/>
                  </a:lnTo>
                  <a:lnTo>
                    <a:pt x="2439" y="4366"/>
                  </a:lnTo>
                  <a:lnTo>
                    <a:pt x="2444" y="4365"/>
                  </a:lnTo>
                  <a:lnTo>
                    <a:pt x="2448" y="4363"/>
                  </a:lnTo>
                  <a:lnTo>
                    <a:pt x="2452" y="4361"/>
                  </a:lnTo>
                  <a:lnTo>
                    <a:pt x="2457" y="4359"/>
                  </a:lnTo>
                  <a:lnTo>
                    <a:pt x="2460" y="4356"/>
                  </a:lnTo>
                  <a:lnTo>
                    <a:pt x="2464" y="4353"/>
                  </a:lnTo>
                  <a:lnTo>
                    <a:pt x="2467" y="4349"/>
                  </a:lnTo>
                  <a:lnTo>
                    <a:pt x="2470" y="4345"/>
                  </a:lnTo>
                  <a:lnTo>
                    <a:pt x="2472" y="4341"/>
                  </a:lnTo>
                  <a:lnTo>
                    <a:pt x="2475" y="4337"/>
                  </a:lnTo>
                  <a:lnTo>
                    <a:pt x="2476" y="4332"/>
                  </a:lnTo>
                  <a:lnTo>
                    <a:pt x="2477" y="4328"/>
                  </a:lnTo>
                  <a:lnTo>
                    <a:pt x="2478" y="4323"/>
                  </a:lnTo>
                  <a:lnTo>
                    <a:pt x="2478" y="4318"/>
                  </a:lnTo>
                  <a:lnTo>
                    <a:pt x="2478" y="3554"/>
                  </a:lnTo>
                  <a:lnTo>
                    <a:pt x="2478" y="2791"/>
                  </a:lnTo>
                  <a:lnTo>
                    <a:pt x="2478" y="2786"/>
                  </a:lnTo>
                  <a:lnTo>
                    <a:pt x="2477" y="2781"/>
                  </a:lnTo>
                  <a:lnTo>
                    <a:pt x="2476" y="2776"/>
                  </a:lnTo>
                  <a:lnTo>
                    <a:pt x="2475" y="2771"/>
                  </a:lnTo>
                  <a:lnTo>
                    <a:pt x="2472" y="2767"/>
                  </a:lnTo>
                  <a:lnTo>
                    <a:pt x="2470" y="2763"/>
                  </a:lnTo>
                  <a:lnTo>
                    <a:pt x="2467" y="2759"/>
                  </a:lnTo>
                  <a:lnTo>
                    <a:pt x="2464" y="2756"/>
                  </a:lnTo>
                  <a:lnTo>
                    <a:pt x="2460" y="2752"/>
                  </a:lnTo>
                  <a:lnTo>
                    <a:pt x="2457" y="2750"/>
                  </a:lnTo>
                  <a:lnTo>
                    <a:pt x="2452" y="2747"/>
                  </a:lnTo>
                  <a:lnTo>
                    <a:pt x="2448" y="2745"/>
                  </a:lnTo>
                  <a:lnTo>
                    <a:pt x="2444" y="2743"/>
                  </a:lnTo>
                  <a:lnTo>
                    <a:pt x="2439" y="2742"/>
                  </a:lnTo>
                  <a:lnTo>
                    <a:pt x="2434" y="2741"/>
                  </a:lnTo>
                  <a:lnTo>
                    <a:pt x="2429" y="2741"/>
                  </a:lnTo>
                  <a:lnTo>
                    <a:pt x="2178" y="2741"/>
                  </a:lnTo>
                  <a:close/>
                  <a:moveTo>
                    <a:pt x="3217" y="122"/>
                  </a:moveTo>
                  <a:lnTo>
                    <a:pt x="2714" y="381"/>
                  </a:lnTo>
                  <a:lnTo>
                    <a:pt x="2210" y="640"/>
                  </a:lnTo>
                  <a:lnTo>
                    <a:pt x="2206" y="642"/>
                  </a:lnTo>
                  <a:lnTo>
                    <a:pt x="2202" y="644"/>
                  </a:lnTo>
                  <a:lnTo>
                    <a:pt x="2195" y="648"/>
                  </a:lnTo>
                  <a:lnTo>
                    <a:pt x="2192" y="651"/>
                  </a:lnTo>
                  <a:lnTo>
                    <a:pt x="2190" y="653"/>
                  </a:lnTo>
                  <a:lnTo>
                    <a:pt x="2185" y="659"/>
                  </a:lnTo>
                  <a:lnTo>
                    <a:pt x="2181" y="666"/>
                  </a:lnTo>
                  <a:lnTo>
                    <a:pt x="2179" y="672"/>
                  </a:lnTo>
                  <a:lnTo>
                    <a:pt x="2177" y="679"/>
                  </a:lnTo>
                  <a:lnTo>
                    <a:pt x="2176" y="687"/>
                  </a:lnTo>
                  <a:lnTo>
                    <a:pt x="2176" y="1171"/>
                  </a:lnTo>
                  <a:lnTo>
                    <a:pt x="2176" y="1654"/>
                  </a:lnTo>
                  <a:lnTo>
                    <a:pt x="2176" y="2137"/>
                  </a:lnTo>
                  <a:lnTo>
                    <a:pt x="2176" y="2622"/>
                  </a:lnTo>
                  <a:lnTo>
                    <a:pt x="2427" y="2622"/>
                  </a:lnTo>
                  <a:lnTo>
                    <a:pt x="2436" y="2622"/>
                  </a:lnTo>
                  <a:lnTo>
                    <a:pt x="2444" y="2623"/>
                  </a:lnTo>
                  <a:lnTo>
                    <a:pt x="2453" y="2624"/>
                  </a:lnTo>
                  <a:lnTo>
                    <a:pt x="2461" y="2625"/>
                  </a:lnTo>
                  <a:lnTo>
                    <a:pt x="2469" y="2627"/>
                  </a:lnTo>
                  <a:lnTo>
                    <a:pt x="2477" y="2629"/>
                  </a:lnTo>
                  <a:lnTo>
                    <a:pt x="2485" y="2632"/>
                  </a:lnTo>
                  <a:lnTo>
                    <a:pt x="2493" y="2635"/>
                  </a:lnTo>
                  <a:lnTo>
                    <a:pt x="2500" y="2638"/>
                  </a:lnTo>
                  <a:lnTo>
                    <a:pt x="2508" y="2642"/>
                  </a:lnTo>
                  <a:lnTo>
                    <a:pt x="2515" y="2646"/>
                  </a:lnTo>
                  <a:lnTo>
                    <a:pt x="2522" y="2651"/>
                  </a:lnTo>
                  <a:lnTo>
                    <a:pt x="2528" y="2655"/>
                  </a:lnTo>
                  <a:lnTo>
                    <a:pt x="2535" y="2660"/>
                  </a:lnTo>
                  <a:lnTo>
                    <a:pt x="2541" y="2666"/>
                  </a:lnTo>
                  <a:lnTo>
                    <a:pt x="2547" y="2671"/>
                  </a:lnTo>
                  <a:lnTo>
                    <a:pt x="2552" y="2677"/>
                  </a:lnTo>
                  <a:lnTo>
                    <a:pt x="2559" y="2683"/>
                  </a:lnTo>
                  <a:lnTo>
                    <a:pt x="2564" y="2690"/>
                  </a:lnTo>
                  <a:lnTo>
                    <a:pt x="2568" y="2696"/>
                  </a:lnTo>
                  <a:lnTo>
                    <a:pt x="2573" y="2703"/>
                  </a:lnTo>
                  <a:lnTo>
                    <a:pt x="2577" y="2710"/>
                  </a:lnTo>
                  <a:lnTo>
                    <a:pt x="2584" y="2725"/>
                  </a:lnTo>
                  <a:lnTo>
                    <a:pt x="2587" y="2733"/>
                  </a:lnTo>
                  <a:lnTo>
                    <a:pt x="2590" y="2741"/>
                  </a:lnTo>
                  <a:lnTo>
                    <a:pt x="2592" y="2749"/>
                  </a:lnTo>
                  <a:lnTo>
                    <a:pt x="2594" y="2757"/>
                  </a:lnTo>
                  <a:lnTo>
                    <a:pt x="2595" y="2765"/>
                  </a:lnTo>
                  <a:lnTo>
                    <a:pt x="2596" y="2774"/>
                  </a:lnTo>
                  <a:lnTo>
                    <a:pt x="2597" y="2782"/>
                  </a:lnTo>
                  <a:lnTo>
                    <a:pt x="2597" y="2791"/>
                  </a:lnTo>
                  <a:lnTo>
                    <a:pt x="2597" y="3553"/>
                  </a:lnTo>
                  <a:lnTo>
                    <a:pt x="2597" y="4317"/>
                  </a:lnTo>
                  <a:lnTo>
                    <a:pt x="2597" y="4326"/>
                  </a:lnTo>
                  <a:lnTo>
                    <a:pt x="2596" y="4335"/>
                  </a:lnTo>
                  <a:lnTo>
                    <a:pt x="2595" y="4343"/>
                  </a:lnTo>
                  <a:lnTo>
                    <a:pt x="2594" y="4351"/>
                  </a:lnTo>
                  <a:lnTo>
                    <a:pt x="2592" y="4360"/>
                  </a:lnTo>
                  <a:lnTo>
                    <a:pt x="2590" y="4368"/>
                  </a:lnTo>
                  <a:lnTo>
                    <a:pt x="2587" y="4375"/>
                  </a:lnTo>
                  <a:lnTo>
                    <a:pt x="2584" y="4383"/>
                  </a:lnTo>
                  <a:lnTo>
                    <a:pt x="2581" y="4391"/>
                  </a:lnTo>
                  <a:lnTo>
                    <a:pt x="2577" y="4398"/>
                  </a:lnTo>
                  <a:lnTo>
                    <a:pt x="2573" y="4405"/>
                  </a:lnTo>
                  <a:lnTo>
                    <a:pt x="2568" y="4412"/>
                  </a:lnTo>
                  <a:lnTo>
                    <a:pt x="2564" y="4418"/>
                  </a:lnTo>
                  <a:lnTo>
                    <a:pt x="2559" y="4425"/>
                  </a:lnTo>
                  <a:lnTo>
                    <a:pt x="2552" y="4431"/>
                  </a:lnTo>
                  <a:lnTo>
                    <a:pt x="2547" y="4437"/>
                  </a:lnTo>
                  <a:lnTo>
                    <a:pt x="2541" y="4442"/>
                  </a:lnTo>
                  <a:lnTo>
                    <a:pt x="2535" y="4448"/>
                  </a:lnTo>
                  <a:lnTo>
                    <a:pt x="2528" y="4453"/>
                  </a:lnTo>
                  <a:lnTo>
                    <a:pt x="2522" y="4458"/>
                  </a:lnTo>
                  <a:lnTo>
                    <a:pt x="2515" y="4462"/>
                  </a:lnTo>
                  <a:lnTo>
                    <a:pt x="2508" y="4466"/>
                  </a:lnTo>
                  <a:lnTo>
                    <a:pt x="2493" y="4473"/>
                  </a:lnTo>
                  <a:lnTo>
                    <a:pt x="2485" y="4476"/>
                  </a:lnTo>
                  <a:lnTo>
                    <a:pt x="2477" y="4479"/>
                  </a:lnTo>
                  <a:lnTo>
                    <a:pt x="2469" y="4481"/>
                  </a:lnTo>
                  <a:lnTo>
                    <a:pt x="2461" y="4483"/>
                  </a:lnTo>
                  <a:lnTo>
                    <a:pt x="2453" y="4484"/>
                  </a:lnTo>
                  <a:lnTo>
                    <a:pt x="2444" y="4486"/>
                  </a:lnTo>
                  <a:lnTo>
                    <a:pt x="2436" y="4486"/>
                  </a:lnTo>
                  <a:lnTo>
                    <a:pt x="2427" y="4486"/>
                  </a:lnTo>
                  <a:lnTo>
                    <a:pt x="2226" y="4486"/>
                  </a:lnTo>
                  <a:lnTo>
                    <a:pt x="2217" y="4486"/>
                  </a:lnTo>
                  <a:lnTo>
                    <a:pt x="2209" y="4486"/>
                  </a:lnTo>
                  <a:lnTo>
                    <a:pt x="2200" y="4484"/>
                  </a:lnTo>
                  <a:lnTo>
                    <a:pt x="2192" y="4483"/>
                  </a:lnTo>
                  <a:lnTo>
                    <a:pt x="2184" y="4481"/>
                  </a:lnTo>
                  <a:lnTo>
                    <a:pt x="2176" y="4479"/>
                  </a:lnTo>
                  <a:lnTo>
                    <a:pt x="2168" y="4476"/>
                  </a:lnTo>
                  <a:lnTo>
                    <a:pt x="2160" y="4473"/>
                  </a:lnTo>
                  <a:lnTo>
                    <a:pt x="2153" y="4470"/>
                  </a:lnTo>
                  <a:lnTo>
                    <a:pt x="2146" y="4466"/>
                  </a:lnTo>
                  <a:lnTo>
                    <a:pt x="2138" y="4462"/>
                  </a:lnTo>
                  <a:lnTo>
                    <a:pt x="2132" y="4458"/>
                  </a:lnTo>
                  <a:lnTo>
                    <a:pt x="2125" y="4453"/>
                  </a:lnTo>
                  <a:lnTo>
                    <a:pt x="2119" y="4448"/>
                  </a:lnTo>
                  <a:lnTo>
                    <a:pt x="2112" y="4442"/>
                  </a:lnTo>
                  <a:lnTo>
                    <a:pt x="2107" y="4437"/>
                  </a:lnTo>
                  <a:lnTo>
                    <a:pt x="2101" y="4431"/>
                  </a:lnTo>
                  <a:lnTo>
                    <a:pt x="2096" y="4425"/>
                  </a:lnTo>
                  <a:lnTo>
                    <a:pt x="2091" y="4418"/>
                  </a:lnTo>
                  <a:lnTo>
                    <a:pt x="2086" y="4412"/>
                  </a:lnTo>
                  <a:lnTo>
                    <a:pt x="2082" y="4405"/>
                  </a:lnTo>
                  <a:lnTo>
                    <a:pt x="2077" y="4398"/>
                  </a:lnTo>
                  <a:lnTo>
                    <a:pt x="2070" y="4383"/>
                  </a:lnTo>
                  <a:lnTo>
                    <a:pt x="2067" y="4375"/>
                  </a:lnTo>
                  <a:lnTo>
                    <a:pt x="2065" y="4368"/>
                  </a:lnTo>
                  <a:lnTo>
                    <a:pt x="2062" y="4360"/>
                  </a:lnTo>
                  <a:lnTo>
                    <a:pt x="2060" y="4351"/>
                  </a:lnTo>
                  <a:lnTo>
                    <a:pt x="2059" y="4343"/>
                  </a:lnTo>
                  <a:lnTo>
                    <a:pt x="2058" y="4335"/>
                  </a:lnTo>
                  <a:lnTo>
                    <a:pt x="2057" y="4326"/>
                  </a:lnTo>
                  <a:lnTo>
                    <a:pt x="2057" y="4317"/>
                  </a:lnTo>
                  <a:lnTo>
                    <a:pt x="2057" y="3528"/>
                  </a:lnTo>
                  <a:lnTo>
                    <a:pt x="2057" y="2741"/>
                  </a:lnTo>
                  <a:lnTo>
                    <a:pt x="1363" y="2741"/>
                  </a:lnTo>
                  <a:lnTo>
                    <a:pt x="1363" y="3537"/>
                  </a:lnTo>
                  <a:lnTo>
                    <a:pt x="1363" y="4335"/>
                  </a:lnTo>
                  <a:lnTo>
                    <a:pt x="1362" y="4344"/>
                  </a:lnTo>
                  <a:lnTo>
                    <a:pt x="1362" y="4353"/>
                  </a:lnTo>
                  <a:lnTo>
                    <a:pt x="1361" y="4361"/>
                  </a:lnTo>
                  <a:lnTo>
                    <a:pt x="1359" y="4369"/>
                  </a:lnTo>
                  <a:lnTo>
                    <a:pt x="1357" y="4378"/>
                  </a:lnTo>
                  <a:lnTo>
                    <a:pt x="1355" y="4386"/>
                  </a:lnTo>
                  <a:lnTo>
                    <a:pt x="1352" y="4393"/>
                  </a:lnTo>
                  <a:lnTo>
                    <a:pt x="1349" y="4401"/>
                  </a:lnTo>
                  <a:lnTo>
                    <a:pt x="1346" y="4409"/>
                  </a:lnTo>
                  <a:lnTo>
                    <a:pt x="1342" y="4416"/>
                  </a:lnTo>
                  <a:lnTo>
                    <a:pt x="1338" y="4423"/>
                  </a:lnTo>
                  <a:lnTo>
                    <a:pt x="1334" y="4430"/>
                  </a:lnTo>
                  <a:lnTo>
                    <a:pt x="1329" y="4437"/>
                  </a:lnTo>
                  <a:lnTo>
                    <a:pt x="1324" y="4443"/>
                  </a:lnTo>
                  <a:lnTo>
                    <a:pt x="1319" y="4449"/>
                  </a:lnTo>
                  <a:lnTo>
                    <a:pt x="1313" y="4455"/>
                  </a:lnTo>
                  <a:lnTo>
                    <a:pt x="1307" y="4461"/>
                  </a:lnTo>
                  <a:lnTo>
                    <a:pt x="1301" y="4466"/>
                  </a:lnTo>
                  <a:lnTo>
                    <a:pt x="1295" y="4471"/>
                  </a:lnTo>
                  <a:lnTo>
                    <a:pt x="1288" y="4476"/>
                  </a:lnTo>
                  <a:lnTo>
                    <a:pt x="1281" y="4480"/>
                  </a:lnTo>
                  <a:lnTo>
                    <a:pt x="1274" y="4484"/>
                  </a:lnTo>
                  <a:lnTo>
                    <a:pt x="1259" y="4491"/>
                  </a:lnTo>
                  <a:lnTo>
                    <a:pt x="1252" y="4494"/>
                  </a:lnTo>
                  <a:lnTo>
                    <a:pt x="1244" y="4497"/>
                  </a:lnTo>
                  <a:lnTo>
                    <a:pt x="1236" y="4499"/>
                  </a:lnTo>
                  <a:lnTo>
                    <a:pt x="1227" y="4501"/>
                  </a:lnTo>
                  <a:lnTo>
                    <a:pt x="1219" y="4503"/>
                  </a:lnTo>
                  <a:lnTo>
                    <a:pt x="1211" y="4504"/>
                  </a:lnTo>
                  <a:lnTo>
                    <a:pt x="1202" y="4504"/>
                  </a:lnTo>
                  <a:lnTo>
                    <a:pt x="1193" y="4505"/>
                  </a:lnTo>
                  <a:lnTo>
                    <a:pt x="974" y="4505"/>
                  </a:lnTo>
                  <a:lnTo>
                    <a:pt x="966" y="4504"/>
                  </a:lnTo>
                  <a:lnTo>
                    <a:pt x="957" y="4504"/>
                  </a:lnTo>
                  <a:lnTo>
                    <a:pt x="949" y="4503"/>
                  </a:lnTo>
                  <a:lnTo>
                    <a:pt x="940" y="4501"/>
                  </a:lnTo>
                  <a:lnTo>
                    <a:pt x="932" y="4499"/>
                  </a:lnTo>
                  <a:lnTo>
                    <a:pt x="924" y="4497"/>
                  </a:lnTo>
                  <a:lnTo>
                    <a:pt x="916" y="4494"/>
                  </a:lnTo>
                  <a:lnTo>
                    <a:pt x="909" y="4491"/>
                  </a:lnTo>
                  <a:lnTo>
                    <a:pt x="901" y="4488"/>
                  </a:lnTo>
                  <a:lnTo>
                    <a:pt x="894" y="4484"/>
                  </a:lnTo>
                  <a:lnTo>
                    <a:pt x="887" y="4480"/>
                  </a:lnTo>
                  <a:lnTo>
                    <a:pt x="880" y="4476"/>
                  </a:lnTo>
                  <a:lnTo>
                    <a:pt x="873" y="4471"/>
                  </a:lnTo>
                  <a:lnTo>
                    <a:pt x="867" y="4466"/>
                  </a:lnTo>
                  <a:lnTo>
                    <a:pt x="861" y="4461"/>
                  </a:lnTo>
                  <a:lnTo>
                    <a:pt x="855" y="4455"/>
                  </a:lnTo>
                  <a:lnTo>
                    <a:pt x="848" y="4449"/>
                  </a:lnTo>
                  <a:lnTo>
                    <a:pt x="843" y="4443"/>
                  </a:lnTo>
                  <a:lnTo>
                    <a:pt x="838" y="4437"/>
                  </a:lnTo>
                  <a:lnTo>
                    <a:pt x="833" y="4430"/>
                  </a:lnTo>
                  <a:lnTo>
                    <a:pt x="829" y="4423"/>
                  </a:lnTo>
                  <a:lnTo>
                    <a:pt x="825" y="4416"/>
                  </a:lnTo>
                  <a:lnTo>
                    <a:pt x="818" y="4401"/>
                  </a:lnTo>
                  <a:lnTo>
                    <a:pt x="814" y="4393"/>
                  </a:lnTo>
                  <a:lnTo>
                    <a:pt x="812" y="4386"/>
                  </a:lnTo>
                  <a:lnTo>
                    <a:pt x="810" y="4378"/>
                  </a:lnTo>
                  <a:lnTo>
                    <a:pt x="808" y="4369"/>
                  </a:lnTo>
                  <a:lnTo>
                    <a:pt x="806" y="4361"/>
                  </a:lnTo>
                  <a:lnTo>
                    <a:pt x="805" y="4353"/>
                  </a:lnTo>
                  <a:lnTo>
                    <a:pt x="804" y="4344"/>
                  </a:lnTo>
                  <a:lnTo>
                    <a:pt x="804" y="4335"/>
                  </a:lnTo>
                  <a:lnTo>
                    <a:pt x="804" y="3562"/>
                  </a:lnTo>
                  <a:lnTo>
                    <a:pt x="804" y="2791"/>
                  </a:lnTo>
                  <a:lnTo>
                    <a:pt x="804" y="2782"/>
                  </a:lnTo>
                  <a:lnTo>
                    <a:pt x="805" y="2773"/>
                  </a:lnTo>
                  <a:lnTo>
                    <a:pt x="806" y="2765"/>
                  </a:lnTo>
                  <a:lnTo>
                    <a:pt x="808" y="2757"/>
                  </a:lnTo>
                  <a:lnTo>
                    <a:pt x="810" y="2748"/>
                  </a:lnTo>
                  <a:lnTo>
                    <a:pt x="812" y="2740"/>
                  </a:lnTo>
                  <a:lnTo>
                    <a:pt x="814" y="2732"/>
                  </a:lnTo>
                  <a:lnTo>
                    <a:pt x="818" y="2725"/>
                  </a:lnTo>
                  <a:lnTo>
                    <a:pt x="821" y="2717"/>
                  </a:lnTo>
                  <a:lnTo>
                    <a:pt x="825" y="2710"/>
                  </a:lnTo>
                  <a:lnTo>
                    <a:pt x="829" y="2703"/>
                  </a:lnTo>
                  <a:lnTo>
                    <a:pt x="833" y="2696"/>
                  </a:lnTo>
                  <a:lnTo>
                    <a:pt x="838" y="2689"/>
                  </a:lnTo>
                  <a:lnTo>
                    <a:pt x="843" y="2683"/>
                  </a:lnTo>
                  <a:lnTo>
                    <a:pt x="848" y="2677"/>
                  </a:lnTo>
                  <a:lnTo>
                    <a:pt x="855" y="2671"/>
                  </a:lnTo>
                  <a:lnTo>
                    <a:pt x="861" y="2665"/>
                  </a:lnTo>
                  <a:lnTo>
                    <a:pt x="867" y="2660"/>
                  </a:lnTo>
                  <a:lnTo>
                    <a:pt x="873" y="2655"/>
                  </a:lnTo>
                  <a:lnTo>
                    <a:pt x="880" y="2650"/>
                  </a:lnTo>
                  <a:lnTo>
                    <a:pt x="887" y="2646"/>
                  </a:lnTo>
                  <a:lnTo>
                    <a:pt x="894" y="2642"/>
                  </a:lnTo>
                  <a:lnTo>
                    <a:pt x="909" y="2635"/>
                  </a:lnTo>
                  <a:lnTo>
                    <a:pt x="916" y="2632"/>
                  </a:lnTo>
                  <a:lnTo>
                    <a:pt x="924" y="2629"/>
                  </a:lnTo>
                  <a:lnTo>
                    <a:pt x="932" y="2627"/>
                  </a:lnTo>
                  <a:lnTo>
                    <a:pt x="940" y="2625"/>
                  </a:lnTo>
                  <a:lnTo>
                    <a:pt x="949" y="2623"/>
                  </a:lnTo>
                  <a:lnTo>
                    <a:pt x="957" y="2622"/>
                  </a:lnTo>
                  <a:lnTo>
                    <a:pt x="966" y="2622"/>
                  </a:lnTo>
                  <a:lnTo>
                    <a:pt x="974" y="2621"/>
                  </a:lnTo>
                  <a:lnTo>
                    <a:pt x="1243" y="2621"/>
                  </a:lnTo>
                  <a:lnTo>
                    <a:pt x="1243" y="1918"/>
                  </a:lnTo>
                  <a:lnTo>
                    <a:pt x="1243" y="1216"/>
                  </a:lnTo>
                  <a:lnTo>
                    <a:pt x="1243" y="1209"/>
                  </a:lnTo>
                  <a:lnTo>
                    <a:pt x="1242" y="1203"/>
                  </a:lnTo>
                  <a:lnTo>
                    <a:pt x="1240" y="1197"/>
                  </a:lnTo>
                  <a:lnTo>
                    <a:pt x="1237" y="1192"/>
                  </a:lnTo>
                  <a:lnTo>
                    <a:pt x="1234" y="1187"/>
                  </a:lnTo>
                  <a:lnTo>
                    <a:pt x="1230" y="1182"/>
                  </a:lnTo>
                  <a:lnTo>
                    <a:pt x="1226" y="1178"/>
                  </a:lnTo>
                  <a:lnTo>
                    <a:pt x="1221" y="1174"/>
                  </a:lnTo>
                  <a:lnTo>
                    <a:pt x="1216" y="1171"/>
                  </a:lnTo>
                  <a:lnTo>
                    <a:pt x="1213" y="1170"/>
                  </a:lnTo>
                  <a:lnTo>
                    <a:pt x="1210" y="1169"/>
                  </a:lnTo>
                  <a:lnTo>
                    <a:pt x="1205" y="1167"/>
                  </a:lnTo>
                  <a:lnTo>
                    <a:pt x="1199" y="1166"/>
                  </a:lnTo>
                  <a:lnTo>
                    <a:pt x="1193" y="1166"/>
                  </a:lnTo>
                  <a:lnTo>
                    <a:pt x="1187" y="1166"/>
                  </a:lnTo>
                  <a:lnTo>
                    <a:pt x="1180" y="1168"/>
                  </a:lnTo>
                  <a:lnTo>
                    <a:pt x="1174" y="1170"/>
                  </a:lnTo>
                  <a:lnTo>
                    <a:pt x="662" y="1422"/>
                  </a:lnTo>
                  <a:lnTo>
                    <a:pt x="151" y="1674"/>
                  </a:lnTo>
                  <a:lnTo>
                    <a:pt x="147" y="1675"/>
                  </a:lnTo>
                  <a:lnTo>
                    <a:pt x="144" y="1677"/>
                  </a:lnTo>
                  <a:lnTo>
                    <a:pt x="140" y="1680"/>
                  </a:lnTo>
                  <a:lnTo>
                    <a:pt x="137" y="1682"/>
                  </a:lnTo>
                  <a:lnTo>
                    <a:pt x="135" y="1684"/>
                  </a:lnTo>
                  <a:lnTo>
                    <a:pt x="132" y="1687"/>
                  </a:lnTo>
                  <a:lnTo>
                    <a:pt x="130" y="1690"/>
                  </a:lnTo>
                  <a:lnTo>
                    <a:pt x="127" y="1693"/>
                  </a:lnTo>
                  <a:lnTo>
                    <a:pt x="124" y="1699"/>
                  </a:lnTo>
                  <a:lnTo>
                    <a:pt x="121" y="1706"/>
                  </a:lnTo>
                  <a:lnTo>
                    <a:pt x="120" y="1713"/>
                  </a:lnTo>
                  <a:lnTo>
                    <a:pt x="119" y="1720"/>
                  </a:lnTo>
                  <a:lnTo>
                    <a:pt x="119" y="2397"/>
                  </a:lnTo>
                  <a:lnTo>
                    <a:pt x="119" y="3074"/>
                  </a:lnTo>
                  <a:lnTo>
                    <a:pt x="119" y="3750"/>
                  </a:lnTo>
                  <a:lnTo>
                    <a:pt x="119" y="4428"/>
                  </a:lnTo>
                  <a:lnTo>
                    <a:pt x="119" y="4434"/>
                  </a:lnTo>
                  <a:lnTo>
                    <a:pt x="118" y="4439"/>
                  </a:lnTo>
                  <a:lnTo>
                    <a:pt x="116" y="4445"/>
                  </a:lnTo>
                  <a:lnTo>
                    <a:pt x="114" y="4451"/>
                  </a:lnTo>
                  <a:lnTo>
                    <a:pt x="112" y="4456"/>
                  </a:lnTo>
                  <a:lnTo>
                    <a:pt x="109" y="4461"/>
                  </a:lnTo>
                  <a:lnTo>
                    <a:pt x="105" y="4465"/>
                  </a:lnTo>
                  <a:lnTo>
                    <a:pt x="101" y="4469"/>
                  </a:lnTo>
                  <a:lnTo>
                    <a:pt x="97" y="4473"/>
                  </a:lnTo>
                  <a:lnTo>
                    <a:pt x="93" y="4477"/>
                  </a:lnTo>
                  <a:lnTo>
                    <a:pt x="88" y="4480"/>
                  </a:lnTo>
                  <a:lnTo>
                    <a:pt x="83" y="4482"/>
                  </a:lnTo>
                  <a:lnTo>
                    <a:pt x="77" y="4484"/>
                  </a:lnTo>
                  <a:lnTo>
                    <a:pt x="71" y="4486"/>
                  </a:lnTo>
                  <a:lnTo>
                    <a:pt x="66" y="4487"/>
                  </a:lnTo>
                  <a:lnTo>
                    <a:pt x="60" y="4487"/>
                  </a:lnTo>
                  <a:lnTo>
                    <a:pt x="54" y="4487"/>
                  </a:lnTo>
                  <a:lnTo>
                    <a:pt x="48" y="4486"/>
                  </a:lnTo>
                  <a:lnTo>
                    <a:pt x="42" y="4484"/>
                  </a:lnTo>
                  <a:lnTo>
                    <a:pt x="37" y="4482"/>
                  </a:lnTo>
                  <a:lnTo>
                    <a:pt x="31" y="4480"/>
                  </a:lnTo>
                  <a:lnTo>
                    <a:pt x="27" y="4477"/>
                  </a:lnTo>
                  <a:lnTo>
                    <a:pt x="22" y="4474"/>
                  </a:lnTo>
                  <a:lnTo>
                    <a:pt x="18" y="4470"/>
                  </a:lnTo>
                  <a:lnTo>
                    <a:pt x="14" y="4466"/>
                  </a:lnTo>
                  <a:lnTo>
                    <a:pt x="10" y="4461"/>
                  </a:lnTo>
                  <a:lnTo>
                    <a:pt x="7" y="4456"/>
                  </a:lnTo>
                  <a:lnTo>
                    <a:pt x="5" y="4451"/>
                  </a:lnTo>
                  <a:lnTo>
                    <a:pt x="3" y="4445"/>
                  </a:lnTo>
                  <a:lnTo>
                    <a:pt x="1" y="4440"/>
                  </a:lnTo>
                  <a:lnTo>
                    <a:pt x="0" y="4434"/>
                  </a:lnTo>
                  <a:lnTo>
                    <a:pt x="0" y="4428"/>
                  </a:lnTo>
                  <a:lnTo>
                    <a:pt x="0" y="3750"/>
                  </a:lnTo>
                  <a:lnTo>
                    <a:pt x="0" y="3074"/>
                  </a:lnTo>
                  <a:lnTo>
                    <a:pt x="0" y="2398"/>
                  </a:lnTo>
                  <a:lnTo>
                    <a:pt x="0" y="1721"/>
                  </a:lnTo>
                  <a:lnTo>
                    <a:pt x="1" y="1708"/>
                  </a:lnTo>
                  <a:lnTo>
                    <a:pt x="2" y="1696"/>
                  </a:lnTo>
                  <a:lnTo>
                    <a:pt x="4" y="1684"/>
                  </a:lnTo>
                  <a:lnTo>
                    <a:pt x="7" y="1672"/>
                  </a:lnTo>
                  <a:lnTo>
                    <a:pt x="11" y="1661"/>
                  </a:lnTo>
                  <a:lnTo>
                    <a:pt x="16" y="1650"/>
                  </a:lnTo>
                  <a:lnTo>
                    <a:pt x="21" y="1639"/>
                  </a:lnTo>
                  <a:lnTo>
                    <a:pt x="28" y="1629"/>
                  </a:lnTo>
                  <a:lnTo>
                    <a:pt x="31" y="1624"/>
                  </a:lnTo>
                  <a:lnTo>
                    <a:pt x="35" y="1619"/>
                  </a:lnTo>
                  <a:lnTo>
                    <a:pt x="42" y="1610"/>
                  </a:lnTo>
                  <a:lnTo>
                    <a:pt x="50" y="1601"/>
                  </a:lnTo>
                  <a:lnTo>
                    <a:pt x="59" y="1593"/>
                  </a:lnTo>
                  <a:lnTo>
                    <a:pt x="64" y="1589"/>
                  </a:lnTo>
                  <a:lnTo>
                    <a:pt x="69" y="1585"/>
                  </a:lnTo>
                  <a:lnTo>
                    <a:pt x="79" y="1578"/>
                  </a:lnTo>
                  <a:lnTo>
                    <a:pt x="89" y="1572"/>
                  </a:lnTo>
                  <a:lnTo>
                    <a:pt x="101" y="1566"/>
                  </a:lnTo>
                  <a:lnTo>
                    <a:pt x="612" y="1314"/>
                  </a:lnTo>
                  <a:lnTo>
                    <a:pt x="1125" y="1062"/>
                  </a:lnTo>
                  <a:lnTo>
                    <a:pt x="1136" y="1057"/>
                  </a:lnTo>
                  <a:lnTo>
                    <a:pt x="1147" y="1054"/>
                  </a:lnTo>
                  <a:lnTo>
                    <a:pt x="1157" y="1051"/>
                  </a:lnTo>
                  <a:lnTo>
                    <a:pt x="1168" y="1049"/>
                  </a:lnTo>
                  <a:lnTo>
                    <a:pt x="1179" y="1048"/>
                  </a:lnTo>
                  <a:lnTo>
                    <a:pt x="1189" y="1047"/>
                  </a:lnTo>
                  <a:lnTo>
                    <a:pt x="1200" y="1047"/>
                  </a:lnTo>
                  <a:lnTo>
                    <a:pt x="1210" y="1048"/>
                  </a:lnTo>
                  <a:lnTo>
                    <a:pt x="1221" y="1049"/>
                  </a:lnTo>
                  <a:lnTo>
                    <a:pt x="1231" y="1051"/>
                  </a:lnTo>
                  <a:lnTo>
                    <a:pt x="1241" y="1053"/>
                  </a:lnTo>
                  <a:lnTo>
                    <a:pt x="1251" y="1057"/>
                  </a:lnTo>
                  <a:lnTo>
                    <a:pt x="1255" y="1058"/>
                  </a:lnTo>
                  <a:lnTo>
                    <a:pt x="1260" y="1060"/>
                  </a:lnTo>
                  <a:lnTo>
                    <a:pt x="1269" y="1064"/>
                  </a:lnTo>
                  <a:lnTo>
                    <a:pt x="1278" y="1069"/>
                  </a:lnTo>
                  <a:lnTo>
                    <a:pt x="1287" y="1075"/>
                  </a:lnTo>
                  <a:lnTo>
                    <a:pt x="1296" y="1080"/>
                  </a:lnTo>
                  <a:lnTo>
                    <a:pt x="1304" y="1087"/>
                  </a:lnTo>
                  <a:lnTo>
                    <a:pt x="1311" y="1093"/>
                  </a:lnTo>
                  <a:lnTo>
                    <a:pt x="1318" y="1101"/>
                  </a:lnTo>
                  <a:lnTo>
                    <a:pt x="1325" y="1108"/>
                  </a:lnTo>
                  <a:lnTo>
                    <a:pt x="1331" y="1116"/>
                  </a:lnTo>
                  <a:lnTo>
                    <a:pt x="1337" y="1125"/>
                  </a:lnTo>
                  <a:lnTo>
                    <a:pt x="1343" y="1134"/>
                  </a:lnTo>
                  <a:lnTo>
                    <a:pt x="1347" y="1143"/>
                  </a:lnTo>
                  <a:lnTo>
                    <a:pt x="1352" y="1152"/>
                  </a:lnTo>
                  <a:lnTo>
                    <a:pt x="1355" y="1162"/>
                  </a:lnTo>
                  <a:lnTo>
                    <a:pt x="1358" y="1172"/>
                  </a:lnTo>
                  <a:lnTo>
                    <a:pt x="1361" y="1183"/>
                  </a:lnTo>
                  <a:lnTo>
                    <a:pt x="1363" y="1194"/>
                  </a:lnTo>
                  <a:lnTo>
                    <a:pt x="1364" y="1205"/>
                  </a:lnTo>
                  <a:lnTo>
                    <a:pt x="1364" y="1216"/>
                  </a:lnTo>
                  <a:lnTo>
                    <a:pt x="1364" y="1918"/>
                  </a:lnTo>
                  <a:lnTo>
                    <a:pt x="1364" y="2621"/>
                  </a:lnTo>
                  <a:lnTo>
                    <a:pt x="2058" y="2621"/>
                  </a:lnTo>
                  <a:lnTo>
                    <a:pt x="2058" y="2137"/>
                  </a:lnTo>
                  <a:lnTo>
                    <a:pt x="2058" y="1654"/>
                  </a:lnTo>
                  <a:lnTo>
                    <a:pt x="2058" y="1171"/>
                  </a:lnTo>
                  <a:lnTo>
                    <a:pt x="2058" y="687"/>
                  </a:lnTo>
                  <a:lnTo>
                    <a:pt x="2059" y="674"/>
                  </a:lnTo>
                  <a:lnTo>
                    <a:pt x="2059" y="668"/>
                  </a:lnTo>
                  <a:lnTo>
                    <a:pt x="2060" y="662"/>
                  </a:lnTo>
                  <a:lnTo>
                    <a:pt x="2062" y="650"/>
                  </a:lnTo>
                  <a:lnTo>
                    <a:pt x="2066" y="638"/>
                  </a:lnTo>
                  <a:lnTo>
                    <a:pt x="2070" y="626"/>
                  </a:lnTo>
                  <a:lnTo>
                    <a:pt x="2074" y="615"/>
                  </a:lnTo>
                  <a:lnTo>
                    <a:pt x="2080" y="604"/>
                  </a:lnTo>
                  <a:lnTo>
                    <a:pt x="2086" y="594"/>
                  </a:lnTo>
                  <a:lnTo>
                    <a:pt x="2093" y="584"/>
                  </a:lnTo>
                  <a:lnTo>
                    <a:pt x="2101" y="575"/>
                  </a:lnTo>
                  <a:lnTo>
                    <a:pt x="2109" y="566"/>
                  </a:lnTo>
                  <a:lnTo>
                    <a:pt x="2118" y="558"/>
                  </a:lnTo>
                  <a:lnTo>
                    <a:pt x="2123" y="554"/>
                  </a:lnTo>
                  <a:lnTo>
                    <a:pt x="2128" y="550"/>
                  </a:lnTo>
                  <a:lnTo>
                    <a:pt x="2138" y="543"/>
                  </a:lnTo>
                  <a:lnTo>
                    <a:pt x="2148" y="537"/>
                  </a:lnTo>
                  <a:lnTo>
                    <a:pt x="2160" y="531"/>
                  </a:lnTo>
                  <a:lnTo>
                    <a:pt x="2664" y="272"/>
                  </a:lnTo>
                  <a:lnTo>
                    <a:pt x="3167" y="13"/>
                  </a:lnTo>
                  <a:lnTo>
                    <a:pt x="3177" y="9"/>
                  </a:lnTo>
                  <a:lnTo>
                    <a:pt x="3188" y="6"/>
                  </a:lnTo>
                  <a:lnTo>
                    <a:pt x="3199" y="3"/>
                  </a:lnTo>
                  <a:lnTo>
                    <a:pt x="3209" y="1"/>
                  </a:lnTo>
                  <a:lnTo>
                    <a:pt x="3220" y="0"/>
                  </a:lnTo>
                  <a:lnTo>
                    <a:pt x="3231" y="0"/>
                  </a:lnTo>
                  <a:lnTo>
                    <a:pt x="3241" y="0"/>
                  </a:lnTo>
                  <a:lnTo>
                    <a:pt x="3252" y="0"/>
                  </a:lnTo>
                  <a:lnTo>
                    <a:pt x="3262" y="2"/>
                  </a:lnTo>
                  <a:lnTo>
                    <a:pt x="3272" y="4"/>
                  </a:lnTo>
                  <a:lnTo>
                    <a:pt x="3282" y="6"/>
                  </a:lnTo>
                  <a:lnTo>
                    <a:pt x="3292" y="10"/>
                  </a:lnTo>
                  <a:lnTo>
                    <a:pt x="3301" y="13"/>
                  </a:lnTo>
                  <a:lnTo>
                    <a:pt x="3310" y="18"/>
                  </a:lnTo>
                  <a:lnTo>
                    <a:pt x="3319" y="22"/>
                  </a:lnTo>
                  <a:lnTo>
                    <a:pt x="3328" y="28"/>
                  </a:lnTo>
                  <a:lnTo>
                    <a:pt x="3336" y="33"/>
                  </a:lnTo>
                  <a:lnTo>
                    <a:pt x="3344" y="40"/>
                  </a:lnTo>
                  <a:lnTo>
                    <a:pt x="3352" y="46"/>
                  </a:lnTo>
                  <a:lnTo>
                    <a:pt x="3359" y="54"/>
                  </a:lnTo>
                  <a:lnTo>
                    <a:pt x="3365" y="61"/>
                  </a:lnTo>
                  <a:lnTo>
                    <a:pt x="3372" y="69"/>
                  </a:lnTo>
                  <a:lnTo>
                    <a:pt x="3377" y="78"/>
                  </a:lnTo>
                  <a:lnTo>
                    <a:pt x="3383" y="87"/>
                  </a:lnTo>
                  <a:lnTo>
                    <a:pt x="3387" y="96"/>
                  </a:lnTo>
                  <a:lnTo>
                    <a:pt x="3392" y="105"/>
                  </a:lnTo>
                  <a:lnTo>
                    <a:pt x="3395" y="115"/>
                  </a:lnTo>
                  <a:lnTo>
                    <a:pt x="3398" y="125"/>
                  </a:lnTo>
                  <a:lnTo>
                    <a:pt x="3401" y="136"/>
                  </a:lnTo>
                  <a:lnTo>
                    <a:pt x="3402" y="146"/>
                  </a:lnTo>
                  <a:lnTo>
                    <a:pt x="3403" y="157"/>
                  </a:lnTo>
                  <a:lnTo>
                    <a:pt x="3404" y="169"/>
                  </a:lnTo>
                  <a:lnTo>
                    <a:pt x="3404" y="757"/>
                  </a:lnTo>
                  <a:lnTo>
                    <a:pt x="3404" y="1347"/>
                  </a:lnTo>
                  <a:lnTo>
                    <a:pt x="3404" y="1936"/>
                  </a:lnTo>
                  <a:lnTo>
                    <a:pt x="3404" y="2526"/>
                  </a:lnTo>
                  <a:lnTo>
                    <a:pt x="3404" y="3115"/>
                  </a:lnTo>
                  <a:lnTo>
                    <a:pt x="3404" y="3704"/>
                  </a:lnTo>
                  <a:lnTo>
                    <a:pt x="3404" y="4294"/>
                  </a:lnTo>
                  <a:lnTo>
                    <a:pt x="3404" y="4883"/>
                  </a:lnTo>
                  <a:lnTo>
                    <a:pt x="3404" y="4891"/>
                  </a:lnTo>
                  <a:lnTo>
                    <a:pt x="3403" y="4900"/>
                  </a:lnTo>
                  <a:lnTo>
                    <a:pt x="3402" y="4908"/>
                  </a:lnTo>
                  <a:lnTo>
                    <a:pt x="3400" y="4917"/>
                  </a:lnTo>
                  <a:lnTo>
                    <a:pt x="3398" y="4925"/>
                  </a:lnTo>
                  <a:lnTo>
                    <a:pt x="3396" y="4933"/>
                  </a:lnTo>
                  <a:lnTo>
                    <a:pt x="3393" y="4941"/>
                  </a:lnTo>
                  <a:lnTo>
                    <a:pt x="3390" y="4948"/>
                  </a:lnTo>
                  <a:lnTo>
                    <a:pt x="3387" y="4956"/>
                  </a:lnTo>
                  <a:lnTo>
                    <a:pt x="3383" y="4963"/>
                  </a:lnTo>
                  <a:lnTo>
                    <a:pt x="3379" y="4970"/>
                  </a:lnTo>
                  <a:lnTo>
                    <a:pt x="3375" y="4977"/>
                  </a:lnTo>
                  <a:lnTo>
                    <a:pt x="3370" y="4984"/>
                  </a:lnTo>
                  <a:lnTo>
                    <a:pt x="3365" y="4990"/>
                  </a:lnTo>
                  <a:lnTo>
                    <a:pt x="3360" y="4996"/>
                  </a:lnTo>
                  <a:lnTo>
                    <a:pt x="3354" y="5002"/>
                  </a:lnTo>
                  <a:lnTo>
                    <a:pt x="3348" y="5008"/>
                  </a:lnTo>
                  <a:lnTo>
                    <a:pt x="3342" y="5013"/>
                  </a:lnTo>
                  <a:lnTo>
                    <a:pt x="3336" y="5018"/>
                  </a:lnTo>
                  <a:lnTo>
                    <a:pt x="3329" y="5023"/>
                  </a:lnTo>
                  <a:lnTo>
                    <a:pt x="3322" y="5027"/>
                  </a:lnTo>
                  <a:lnTo>
                    <a:pt x="3315" y="5031"/>
                  </a:lnTo>
                  <a:lnTo>
                    <a:pt x="3300" y="5038"/>
                  </a:lnTo>
                  <a:lnTo>
                    <a:pt x="3293" y="5041"/>
                  </a:lnTo>
                  <a:lnTo>
                    <a:pt x="3285" y="5044"/>
                  </a:lnTo>
                  <a:lnTo>
                    <a:pt x="3277" y="5046"/>
                  </a:lnTo>
                  <a:lnTo>
                    <a:pt x="3269" y="5048"/>
                  </a:lnTo>
                  <a:lnTo>
                    <a:pt x="3260" y="5050"/>
                  </a:lnTo>
                  <a:lnTo>
                    <a:pt x="3252" y="5051"/>
                  </a:lnTo>
                  <a:lnTo>
                    <a:pt x="3243" y="5051"/>
                  </a:lnTo>
                  <a:lnTo>
                    <a:pt x="3235" y="5052"/>
                  </a:lnTo>
                  <a:lnTo>
                    <a:pt x="2441" y="5052"/>
                  </a:lnTo>
                  <a:lnTo>
                    <a:pt x="1648" y="5052"/>
                  </a:lnTo>
                  <a:lnTo>
                    <a:pt x="855" y="5052"/>
                  </a:lnTo>
                  <a:lnTo>
                    <a:pt x="61" y="5052"/>
                  </a:lnTo>
                  <a:lnTo>
                    <a:pt x="55" y="5051"/>
                  </a:lnTo>
                  <a:lnTo>
                    <a:pt x="49" y="5050"/>
                  </a:lnTo>
                  <a:lnTo>
                    <a:pt x="44" y="5049"/>
                  </a:lnTo>
                  <a:lnTo>
                    <a:pt x="38" y="5047"/>
                  </a:lnTo>
                  <a:lnTo>
                    <a:pt x="33" y="5045"/>
                  </a:lnTo>
                  <a:lnTo>
                    <a:pt x="28" y="5042"/>
                  </a:lnTo>
                  <a:lnTo>
                    <a:pt x="24" y="5038"/>
                  </a:lnTo>
                  <a:lnTo>
                    <a:pt x="19" y="5034"/>
                  </a:lnTo>
                  <a:lnTo>
                    <a:pt x="15" y="5030"/>
                  </a:lnTo>
                  <a:lnTo>
                    <a:pt x="12" y="5026"/>
                  </a:lnTo>
                  <a:lnTo>
                    <a:pt x="9" y="5021"/>
                  </a:lnTo>
                  <a:lnTo>
                    <a:pt x="6" y="5016"/>
                  </a:lnTo>
                  <a:lnTo>
                    <a:pt x="4" y="5010"/>
                  </a:lnTo>
                  <a:lnTo>
                    <a:pt x="3" y="5004"/>
                  </a:lnTo>
                  <a:lnTo>
                    <a:pt x="2" y="4998"/>
                  </a:lnTo>
                  <a:lnTo>
                    <a:pt x="2" y="4992"/>
                  </a:lnTo>
                  <a:lnTo>
                    <a:pt x="2" y="4986"/>
                  </a:lnTo>
                  <a:lnTo>
                    <a:pt x="3" y="4980"/>
                  </a:lnTo>
                  <a:lnTo>
                    <a:pt x="4" y="4975"/>
                  </a:lnTo>
                  <a:lnTo>
                    <a:pt x="6" y="4969"/>
                  </a:lnTo>
                  <a:lnTo>
                    <a:pt x="9" y="4964"/>
                  </a:lnTo>
                  <a:lnTo>
                    <a:pt x="12" y="4959"/>
                  </a:lnTo>
                  <a:lnTo>
                    <a:pt x="15" y="4955"/>
                  </a:lnTo>
                  <a:lnTo>
                    <a:pt x="19" y="4950"/>
                  </a:lnTo>
                  <a:lnTo>
                    <a:pt x="23" y="4946"/>
                  </a:lnTo>
                  <a:lnTo>
                    <a:pt x="28" y="4943"/>
                  </a:lnTo>
                  <a:lnTo>
                    <a:pt x="33" y="4940"/>
                  </a:lnTo>
                  <a:lnTo>
                    <a:pt x="38" y="4938"/>
                  </a:lnTo>
                  <a:lnTo>
                    <a:pt x="43" y="4935"/>
                  </a:lnTo>
                  <a:lnTo>
                    <a:pt x="49" y="4934"/>
                  </a:lnTo>
                  <a:lnTo>
                    <a:pt x="55" y="4933"/>
                  </a:lnTo>
                  <a:lnTo>
                    <a:pt x="61" y="4933"/>
                  </a:lnTo>
                  <a:lnTo>
                    <a:pt x="855" y="4933"/>
                  </a:lnTo>
                  <a:lnTo>
                    <a:pt x="1648" y="4933"/>
                  </a:lnTo>
                  <a:lnTo>
                    <a:pt x="2441" y="4933"/>
                  </a:lnTo>
                  <a:lnTo>
                    <a:pt x="3235" y="4933"/>
                  </a:lnTo>
                  <a:lnTo>
                    <a:pt x="3240" y="4933"/>
                  </a:lnTo>
                  <a:lnTo>
                    <a:pt x="3245" y="4932"/>
                  </a:lnTo>
                  <a:lnTo>
                    <a:pt x="3250" y="4931"/>
                  </a:lnTo>
                  <a:lnTo>
                    <a:pt x="3254" y="4929"/>
                  </a:lnTo>
                  <a:lnTo>
                    <a:pt x="3259" y="4927"/>
                  </a:lnTo>
                  <a:lnTo>
                    <a:pt x="3263" y="4924"/>
                  </a:lnTo>
                  <a:lnTo>
                    <a:pt x="3267" y="4921"/>
                  </a:lnTo>
                  <a:lnTo>
                    <a:pt x="3270" y="4918"/>
                  </a:lnTo>
                  <a:lnTo>
                    <a:pt x="3273" y="4915"/>
                  </a:lnTo>
                  <a:lnTo>
                    <a:pt x="3276" y="4911"/>
                  </a:lnTo>
                  <a:lnTo>
                    <a:pt x="3279" y="4907"/>
                  </a:lnTo>
                  <a:lnTo>
                    <a:pt x="3281" y="4902"/>
                  </a:lnTo>
                  <a:lnTo>
                    <a:pt x="3282" y="4898"/>
                  </a:lnTo>
                  <a:lnTo>
                    <a:pt x="3284" y="4893"/>
                  </a:lnTo>
                  <a:lnTo>
                    <a:pt x="3284" y="4888"/>
                  </a:lnTo>
                  <a:lnTo>
                    <a:pt x="3285" y="4883"/>
                  </a:lnTo>
                  <a:lnTo>
                    <a:pt x="3285" y="4294"/>
                  </a:lnTo>
                  <a:lnTo>
                    <a:pt x="3285" y="3704"/>
                  </a:lnTo>
                  <a:lnTo>
                    <a:pt x="3285" y="3115"/>
                  </a:lnTo>
                  <a:lnTo>
                    <a:pt x="3285" y="2526"/>
                  </a:lnTo>
                  <a:lnTo>
                    <a:pt x="3285" y="1936"/>
                  </a:lnTo>
                  <a:lnTo>
                    <a:pt x="3285" y="1347"/>
                  </a:lnTo>
                  <a:lnTo>
                    <a:pt x="3285" y="757"/>
                  </a:lnTo>
                  <a:lnTo>
                    <a:pt x="3285" y="169"/>
                  </a:lnTo>
                  <a:lnTo>
                    <a:pt x="3284" y="162"/>
                  </a:lnTo>
                  <a:lnTo>
                    <a:pt x="3283" y="156"/>
                  </a:lnTo>
                  <a:lnTo>
                    <a:pt x="3281" y="151"/>
                  </a:lnTo>
                  <a:lnTo>
                    <a:pt x="3279" y="145"/>
                  </a:lnTo>
                  <a:lnTo>
                    <a:pt x="3275" y="140"/>
                  </a:lnTo>
                  <a:lnTo>
                    <a:pt x="3272" y="135"/>
                  </a:lnTo>
                  <a:lnTo>
                    <a:pt x="3267" y="131"/>
                  </a:lnTo>
                  <a:lnTo>
                    <a:pt x="3263" y="128"/>
                  </a:lnTo>
                  <a:lnTo>
                    <a:pt x="3258" y="125"/>
                  </a:lnTo>
                  <a:lnTo>
                    <a:pt x="3252" y="122"/>
                  </a:lnTo>
                  <a:lnTo>
                    <a:pt x="3247" y="120"/>
                  </a:lnTo>
                  <a:lnTo>
                    <a:pt x="3241" y="119"/>
                  </a:lnTo>
                  <a:lnTo>
                    <a:pt x="3235" y="119"/>
                  </a:lnTo>
                  <a:lnTo>
                    <a:pt x="3229" y="119"/>
                  </a:lnTo>
                  <a:lnTo>
                    <a:pt x="3223" y="120"/>
                  </a:lnTo>
                  <a:lnTo>
                    <a:pt x="3217" y="122"/>
                  </a:lnTo>
                  <a:close/>
                  <a:moveTo>
                    <a:pt x="1715" y="2406"/>
                  </a:moveTo>
                  <a:lnTo>
                    <a:pt x="1728" y="2405"/>
                  </a:lnTo>
                  <a:lnTo>
                    <a:pt x="1734" y="2404"/>
                  </a:lnTo>
                  <a:lnTo>
                    <a:pt x="1741" y="2403"/>
                  </a:lnTo>
                  <a:lnTo>
                    <a:pt x="1747" y="2402"/>
                  </a:lnTo>
                  <a:lnTo>
                    <a:pt x="1753" y="2400"/>
                  </a:lnTo>
                  <a:lnTo>
                    <a:pt x="1759" y="2398"/>
                  </a:lnTo>
                  <a:lnTo>
                    <a:pt x="1765" y="2396"/>
                  </a:lnTo>
                  <a:lnTo>
                    <a:pt x="1776" y="2390"/>
                  </a:lnTo>
                  <a:lnTo>
                    <a:pt x="1787" y="2383"/>
                  </a:lnTo>
                  <a:lnTo>
                    <a:pt x="1797" y="2376"/>
                  </a:lnTo>
                  <a:lnTo>
                    <a:pt x="1806" y="2367"/>
                  </a:lnTo>
                  <a:lnTo>
                    <a:pt x="1814" y="2358"/>
                  </a:lnTo>
                  <a:lnTo>
                    <a:pt x="1818" y="2353"/>
                  </a:lnTo>
                  <a:lnTo>
                    <a:pt x="1822" y="2346"/>
                  </a:lnTo>
                  <a:lnTo>
                    <a:pt x="1825" y="2341"/>
                  </a:lnTo>
                  <a:lnTo>
                    <a:pt x="1829" y="2335"/>
                  </a:lnTo>
                  <a:lnTo>
                    <a:pt x="1834" y="2323"/>
                  </a:lnTo>
                  <a:lnTo>
                    <a:pt x="1837" y="2317"/>
                  </a:lnTo>
                  <a:lnTo>
                    <a:pt x="1839" y="2310"/>
                  </a:lnTo>
                  <a:lnTo>
                    <a:pt x="1841" y="2304"/>
                  </a:lnTo>
                  <a:lnTo>
                    <a:pt x="1842" y="2297"/>
                  </a:lnTo>
                  <a:lnTo>
                    <a:pt x="1843" y="2290"/>
                  </a:lnTo>
                  <a:lnTo>
                    <a:pt x="1844" y="2283"/>
                  </a:lnTo>
                  <a:lnTo>
                    <a:pt x="1845" y="2276"/>
                  </a:lnTo>
                  <a:lnTo>
                    <a:pt x="1845" y="2269"/>
                  </a:lnTo>
                  <a:lnTo>
                    <a:pt x="1844" y="2255"/>
                  </a:lnTo>
                  <a:lnTo>
                    <a:pt x="1842" y="2241"/>
                  </a:lnTo>
                  <a:lnTo>
                    <a:pt x="1839" y="2228"/>
                  </a:lnTo>
                  <a:lnTo>
                    <a:pt x="1837" y="2221"/>
                  </a:lnTo>
                  <a:lnTo>
                    <a:pt x="1834" y="2215"/>
                  </a:lnTo>
                  <a:lnTo>
                    <a:pt x="1832" y="2209"/>
                  </a:lnTo>
                  <a:lnTo>
                    <a:pt x="1829" y="2203"/>
                  </a:lnTo>
                  <a:lnTo>
                    <a:pt x="1822" y="2192"/>
                  </a:lnTo>
                  <a:lnTo>
                    <a:pt x="1814" y="2181"/>
                  </a:lnTo>
                  <a:lnTo>
                    <a:pt x="1806" y="2172"/>
                  </a:lnTo>
                  <a:lnTo>
                    <a:pt x="1797" y="2163"/>
                  </a:lnTo>
                  <a:lnTo>
                    <a:pt x="1787" y="2156"/>
                  </a:lnTo>
                  <a:lnTo>
                    <a:pt x="1776" y="2149"/>
                  </a:lnTo>
                  <a:lnTo>
                    <a:pt x="1770" y="2146"/>
                  </a:lnTo>
                  <a:lnTo>
                    <a:pt x="1765" y="2143"/>
                  </a:lnTo>
                  <a:lnTo>
                    <a:pt x="1759" y="2141"/>
                  </a:lnTo>
                  <a:lnTo>
                    <a:pt x="1753" y="2139"/>
                  </a:lnTo>
                  <a:lnTo>
                    <a:pt x="1741" y="2136"/>
                  </a:lnTo>
                  <a:lnTo>
                    <a:pt x="1728" y="2134"/>
                  </a:lnTo>
                  <a:lnTo>
                    <a:pt x="1715" y="2133"/>
                  </a:lnTo>
                  <a:lnTo>
                    <a:pt x="1702" y="2134"/>
                  </a:lnTo>
                  <a:lnTo>
                    <a:pt x="1696" y="2135"/>
                  </a:lnTo>
                  <a:lnTo>
                    <a:pt x="1690" y="2136"/>
                  </a:lnTo>
                  <a:lnTo>
                    <a:pt x="1684" y="2137"/>
                  </a:lnTo>
                  <a:lnTo>
                    <a:pt x="1678" y="2139"/>
                  </a:lnTo>
                  <a:lnTo>
                    <a:pt x="1672" y="2141"/>
                  </a:lnTo>
                  <a:lnTo>
                    <a:pt x="1666" y="2143"/>
                  </a:lnTo>
                  <a:lnTo>
                    <a:pt x="1655" y="2149"/>
                  </a:lnTo>
                  <a:lnTo>
                    <a:pt x="1644" y="2155"/>
                  </a:lnTo>
                  <a:lnTo>
                    <a:pt x="1634" y="2163"/>
                  </a:lnTo>
                  <a:lnTo>
                    <a:pt x="1625" y="2172"/>
                  </a:lnTo>
                  <a:lnTo>
                    <a:pt x="1616" y="2181"/>
                  </a:lnTo>
                  <a:lnTo>
                    <a:pt x="1612" y="2186"/>
                  </a:lnTo>
                  <a:lnTo>
                    <a:pt x="1608" y="2192"/>
                  </a:lnTo>
                  <a:lnTo>
                    <a:pt x="1605" y="2197"/>
                  </a:lnTo>
                  <a:lnTo>
                    <a:pt x="1602" y="2203"/>
                  </a:lnTo>
                  <a:lnTo>
                    <a:pt x="1596" y="2215"/>
                  </a:lnTo>
                  <a:lnTo>
                    <a:pt x="1594" y="2221"/>
                  </a:lnTo>
                  <a:lnTo>
                    <a:pt x="1592" y="2227"/>
                  </a:lnTo>
                  <a:lnTo>
                    <a:pt x="1590" y="2234"/>
                  </a:lnTo>
                  <a:lnTo>
                    <a:pt x="1588" y="2241"/>
                  </a:lnTo>
                  <a:lnTo>
                    <a:pt x="1587" y="2248"/>
                  </a:lnTo>
                  <a:lnTo>
                    <a:pt x="1586" y="2255"/>
                  </a:lnTo>
                  <a:lnTo>
                    <a:pt x="1586" y="2262"/>
                  </a:lnTo>
                  <a:lnTo>
                    <a:pt x="1586" y="2269"/>
                  </a:lnTo>
                  <a:lnTo>
                    <a:pt x="1586" y="2276"/>
                  </a:lnTo>
                  <a:lnTo>
                    <a:pt x="1586" y="2283"/>
                  </a:lnTo>
                  <a:lnTo>
                    <a:pt x="1588" y="2297"/>
                  </a:lnTo>
                  <a:lnTo>
                    <a:pt x="1592" y="2310"/>
                  </a:lnTo>
                  <a:lnTo>
                    <a:pt x="1596" y="2323"/>
                  </a:lnTo>
                  <a:lnTo>
                    <a:pt x="1599" y="2329"/>
                  </a:lnTo>
                  <a:lnTo>
                    <a:pt x="1602" y="2335"/>
                  </a:lnTo>
                  <a:lnTo>
                    <a:pt x="1608" y="2346"/>
                  </a:lnTo>
                  <a:lnTo>
                    <a:pt x="1616" y="2358"/>
                  </a:lnTo>
                  <a:lnTo>
                    <a:pt x="1625" y="2367"/>
                  </a:lnTo>
                  <a:lnTo>
                    <a:pt x="1629" y="2372"/>
                  </a:lnTo>
                  <a:lnTo>
                    <a:pt x="1634" y="2376"/>
                  </a:lnTo>
                  <a:lnTo>
                    <a:pt x="1644" y="2383"/>
                  </a:lnTo>
                  <a:lnTo>
                    <a:pt x="1649" y="2387"/>
                  </a:lnTo>
                  <a:lnTo>
                    <a:pt x="1655" y="2390"/>
                  </a:lnTo>
                  <a:lnTo>
                    <a:pt x="1660" y="2393"/>
                  </a:lnTo>
                  <a:lnTo>
                    <a:pt x="1666" y="2396"/>
                  </a:lnTo>
                  <a:lnTo>
                    <a:pt x="1672" y="2398"/>
                  </a:lnTo>
                  <a:lnTo>
                    <a:pt x="1678" y="2400"/>
                  </a:lnTo>
                  <a:lnTo>
                    <a:pt x="1690" y="2403"/>
                  </a:lnTo>
                  <a:lnTo>
                    <a:pt x="1702" y="2405"/>
                  </a:lnTo>
                  <a:lnTo>
                    <a:pt x="1715" y="2406"/>
                  </a:lnTo>
                  <a:close/>
                  <a:moveTo>
                    <a:pt x="1715" y="2525"/>
                  </a:moveTo>
                  <a:lnTo>
                    <a:pt x="1702" y="2525"/>
                  </a:lnTo>
                  <a:lnTo>
                    <a:pt x="1690" y="2524"/>
                  </a:lnTo>
                  <a:lnTo>
                    <a:pt x="1677" y="2522"/>
                  </a:lnTo>
                  <a:lnTo>
                    <a:pt x="1665" y="2520"/>
                  </a:lnTo>
                  <a:lnTo>
                    <a:pt x="1653" y="2517"/>
                  </a:lnTo>
                  <a:lnTo>
                    <a:pt x="1641" y="2514"/>
                  </a:lnTo>
                  <a:lnTo>
                    <a:pt x="1630" y="2510"/>
                  </a:lnTo>
                  <a:lnTo>
                    <a:pt x="1618" y="2505"/>
                  </a:lnTo>
                  <a:lnTo>
                    <a:pt x="1607" y="2500"/>
                  </a:lnTo>
                  <a:lnTo>
                    <a:pt x="1596" y="2495"/>
                  </a:lnTo>
                  <a:lnTo>
                    <a:pt x="1586" y="2488"/>
                  </a:lnTo>
                  <a:lnTo>
                    <a:pt x="1576" y="2482"/>
                  </a:lnTo>
                  <a:lnTo>
                    <a:pt x="1566" y="2475"/>
                  </a:lnTo>
                  <a:lnTo>
                    <a:pt x="1557" y="2467"/>
                  </a:lnTo>
                  <a:lnTo>
                    <a:pt x="1548" y="2459"/>
                  </a:lnTo>
                  <a:lnTo>
                    <a:pt x="1539" y="2451"/>
                  </a:lnTo>
                  <a:lnTo>
                    <a:pt x="1531" y="2442"/>
                  </a:lnTo>
                  <a:lnTo>
                    <a:pt x="1523" y="2433"/>
                  </a:lnTo>
                  <a:lnTo>
                    <a:pt x="1516" y="2423"/>
                  </a:lnTo>
                  <a:lnTo>
                    <a:pt x="1509" y="2413"/>
                  </a:lnTo>
                  <a:lnTo>
                    <a:pt x="1502" y="2403"/>
                  </a:lnTo>
                  <a:lnTo>
                    <a:pt x="1496" y="2392"/>
                  </a:lnTo>
                  <a:lnTo>
                    <a:pt x="1491" y="2381"/>
                  </a:lnTo>
                  <a:lnTo>
                    <a:pt x="1486" y="2370"/>
                  </a:lnTo>
                  <a:lnTo>
                    <a:pt x="1482" y="2358"/>
                  </a:lnTo>
                  <a:lnTo>
                    <a:pt x="1478" y="2345"/>
                  </a:lnTo>
                  <a:lnTo>
                    <a:pt x="1474" y="2333"/>
                  </a:lnTo>
                  <a:lnTo>
                    <a:pt x="1472" y="2321"/>
                  </a:lnTo>
                  <a:lnTo>
                    <a:pt x="1470" y="2308"/>
                  </a:lnTo>
                  <a:lnTo>
                    <a:pt x="1468" y="2296"/>
                  </a:lnTo>
                  <a:lnTo>
                    <a:pt x="1467" y="2283"/>
                  </a:lnTo>
                  <a:lnTo>
                    <a:pt x="1467" y="2269"/>
                  </a:lnTo>
                  <a:lnTo>
                    <a:pt x="1467" y="2256"/>
                  </a:lnTo>
                  <a:lnTo>
                    <a:pt x="1468" y="2243"/>
                  </a:lnTo>
                  <a:lnTo>
                    <a:pt x="1470" y="2231"/>
                  </a:lnTo>
                  <a:lnTo>
                    <a:pt x="1471" y="2224"/>
                  </a:lnTo>
                  <a:lnTo>
                    <a:pt x="1472" y="2218"/>
                  </a:lnTo>
                  <a:lnTo>
                    <a:pt x="1475" y="2206"/>
                  </a:lnTo>
                  <a:lnTo>
                    <a:pt x="1478" y="2194"/>
                  </a:lnTo>
                  <a:lnTo>
                    <a:pt x="1482" y="2182"/>
                  </a:lnTo>
                  <a:lnTo>
                    <a:pt x="1486" y="2170"/>
                  </a:lnTo>
                  <a:lnTo>
                    <a:pt x="1491" y="2159"/>
                  </a:lnTo>
                  <a:lnTo>
                    <a:pt x="1497" y="2148"/>
                  </a:lnTo>
                  <a:lnTo>
                    <a:pt x="1503" y="2137"/>
                  </a:lnTo>
                  <a:lnTo>
                    <a:pt x="1509" y="2127"/>
                  </a:lnTo>
                  <a:lnTo>
                    <a:pt x="1516" y="2117"/>
                  </a:lnTo>
                  <a:lnTo>
                    <a:pt x="1523" y="2107"/>
                  </a:lnTo>
                  <a:lnTo>
                    <a:pt x="1531" y="2098"/>
                  </a:lnTo>
                  <a:lnTo>
                    <a:pt x="1539" y="2089"/>
                  </a:lnTo>
                  <a:lnTo>
                    <a:pt x="1548" y="2081"/>
                  </a:lnTo>
                  <a:lnTo>
                    <a:pt x="1557" y="2073"/>
                  </a:lnTo>
                  <a:lnTo>
                    <a:pt x="1566" y="2065"/>
                  </a:lnTo>
                  <a:lnTo>
                    <a:pt x="1576" y="2058"/>
                  </a:lnTo>
                  <a:lnTo>
                    <a:pt x="1586" y="2052"/>
                  </a:lnTo>
                  <a:lnTo>
                    <a:pt x="1597" y="2045"/>
                  </a:lnTo>
                  <a:lnTo>
                    <a:pt x="1607" y="2040"/>
                  </a:lnTo>
                  <a:lnTo>
                    <a:pt x="1618" y="2035"/>
                  </a:lnTo>
                  <a:lnTo>
                    <a:pt x="1630" y="2030"/>
                  </a:lnTo>
                  <a:lnTo>
                    <a:pt x="1641" y="2026"/>
                  </a:lnTo>
                  <a:lnTo>
                    <a:pt x="1653" y="2023"/>
                  </a:lnTo>
                  <a:lnTo>
                    <a:pt x="1665" y="2020"/>
                  </a:lnTo>
                  <a:lnTo>
                    <a:pt x="1677" y="2018"/>
                  </a:lnTo>
                  <a:lnTo>
                    <a:pt x="1683" y="2017"/>
                  </a:lnTo>
                  <a:lnTo>
                    <a:pt x="1690" y="2016"/>
                  </a:lnTo>
                  <a:lnTo>
                    <a:pt x="1702" y="2015"/>
                  </a:lnTo>
                  <a:lnTo>
                    <a:pt x="1715" y="2015"/>
                  </a:lnTo>
                  <a:lnTo>
                    <a:pt x="1728" y="2015"/>
                  </a:lnTo>
                  <a:lnTo>
                    <a:pt x="1741" y="2016"/>
                  </a:lnTo>
                  <a:lnTo>
                    <a:pt x="1753" y="2018"/>
                  </a:lnTo>
                  <a:lnTo>
                    <a:pt x="1765" y="2020"/>
                  </a:lnTo>
                  <a:lnTo>
                    <a:pt x="1777" y="2023"/>
                  </a:lnTo>
                  <a:lnTo>
                    <a:pt x="1789" y="2026"/>
                  </a:lnTo>
                  <a:lnTo>
                    <a:pt x="1800" y="2030"/>
                  </a:lnTo>
                  <a:lnTo>
                    <a:pt x="1812" y="2035"/>
                  </a:lnTo>
                  <a:lnTo>
                    <a:pt x="1823" y="2040"/>
                  </a:lnTo>
                  <a:lnTo>
                    <a:pt x="1833" y="2045"/>
                  </a:lnTo>
                  <a:lnTo>
                    <a:pt x="1844" y="2052"/>
                  </a:lnTo>
                  <a:lnTo>
                    <a:pt x="1854" y="2058"/>
                  </a:lnTo>
                  <a:lnTo>
                    <a:pt x="1864" y="2065"/>
                  </a:lnTo>
                  <a:lnTo>
                    <a:pt x="1873" y="2073"/>
                  </a:lnTo>
                  <a:lnTo>
                    <a:pt x="1882" y="2081"/>
                  </a:lnTo>
                  <a:lnTo>
                    <a:pt x="1891" y="2089"/>
                  </a:lnTo>
                  <a:lnTo>
                    <a:pt x="1899" y="2098"/>
                  </a:lnTo>
                  <a:lnTo>
                    <a:pt x="1907" y="2107"/>
                  </a:lnTo>
                  <a:lnTo>
                    <a:pt x="1914" y="2117"/>
                  </a:lnTo>
                  <a:lnTo>
                    <a:pt x="1921" y="2127"/>
                  </a:lnTo>
                  <a:lnTo>
                    <a:pt x="1927" y="2137"/>
                  </a:lnTo>
                  <a:lnTo>
                    <a:pt x="1933" y="2148"/>
                  </a:lnTo>
                  <a:lnTo>
                    <a:pt x="1939" y="2159"/>
                  </a:lnTo>
                  <a:lnTo>
                    <a:pt x="1944" y="2170"/>
                  </a:lnTo>
                  <a:lnTo>
                    <a:pt x="1948" y="2182"/>
                  </a:lnTo>
                  <a:lnTo>
                    <a:pt x="1952" y="2194"/>
                  </a:lnTo>
                  <a:lnTo>
                    <a:pt x="1956" y="2206"/>
                  </a:lnTo>
                  <a:lnTo>
                    <a:pt x="1958" y="2218"/>
                  </a:lnTo>
                  <a:lnTo>
                    <a:pt x="1961" y="2231"/>
                  </a:lnTo>
                  <a:lnTo>
                    <a:pt x="1962" y="2243"/>
                  </a:lnTo>
                  <a:lnTo>
                    <a:pt x="1963" y="2256"/>
                  </a:lnTo>
                  <a:lnTo>
                    <a:pt x="1963" y="2269"/>
                  </a:lnTo>
                  <a:lnTo>
                    <a:pt x="1963" y="2283"/>
                  </a:lnTo>
                  <a:lnTo>
                    <a:pt x="1962" y="2296"/>
                  </a:lnTo>
                  <a:lnTo>
                    <a:pt x="1961" y="2308"/>
                  </a:lnTo>
                  <a:lnTo>
                    <a:pt x="1960" y="2315"/>
                  </a:lnTo>
                  <a:lnTo>
                    <a:pt x="1958" y="2321"/>
                  </a:lnTo>
                  <a:lnTo>
                    <a:pt x="1956" y="2333"/>
                  </a:lnTo>
                  <a:lnTo>
                    <a:pt x="1952" y="2345"/>
                  </a:lnTo>
                  <a:lnTo>
                    <a:pt x="1948" y="2358"/>
                  </a:lnTo>
                  <a:lnTo>
                    <a:pt x="1944" y="2370"/>
                  </a:lnTo>
                  <a:lnTo>
                    <a:pt x="1939" y="2381"/>
                  </a:lnTo>
                  <a:lnTo>
                    <a:pt x="1934" y="2392"/>
                  </a:lnTo>
                  <a:lnTo>
                    <a:pt x="1928" y="2403"/>
                  </a:lnTo>
                  <a:lnTo>
                    <a:pt x="1921" y="2413"/>
                  </a:lnTo>
                  <a:lnTo>
                    <a:pt x="1914" y="2423"/>
                  </a:lnTo>
                  <a:lnTo>
                    <a:pt x="1907" y="2433"/>
                  </a:lnTo>
                  <a:lnTo>
                    <a:pt x="1899" y="2442"/>
                  </a:lnTo>
                  <a:lnTo>
                    <a:pt x="1891" y="2451"/>
                  </a:lnTo>
                  <a:lnTo>
                    <a:pt x="1882" y="2459"/>
                  </a:lnTo>
                  <a:lnTo>
                    <a:pt x="1873" y="2467"/>
                  </a:lnTo>
                  <a:lnTo>
                    <a:pt x="1864" y="2475"/>
                  </a:lnTo>
                  <a:lnTo>
                    <a:pt x="1854" y="2482"/>
                  </a:lnTo>
                  <a:lnTo>
                    <a:pt x="1844" y="2488"/>
                  </a:lnTo>
                  <a:lnTo>
                    <a:pt x="1834" y="2495"/>
                  </a:lnTo>
                  <a:lnTo>
                    <a:pt x="1823" y="2500"/>
                  </a:lnTo>
                  <a:lnTo>
                    <a:pt x="1812" y="2505"/>
                  </a:lnTo>
                  <a:lnTo>
                    <a:pt x="1801" y="2510"/>
                  </a:lnTo>
                  <a:lnTo>
                    <a:pt x="1789" y="2514"/>
                  </a:lnTo>
                  <a:lnTo>
                    <a:pt x="1777" y="2517"/>
                  </a:lnTo>
                  <a:lnTo>
                    <a:pt x="1765" y="2520"/>
                  </a:lnTo>
                  <a:lnTo>
                    <a:pt x="1753" y="2522"/>
                  </a:lnTo>
                  <a:lnTo>
                    <a:pt x="1747" y="2523"/>
                  </a:lnTo>
                  <a:lnTo>
                    <a:pt x="1741" y="2524"/>
                  </a:lnTo>
                  <a:lnTo>
                    <a:pt x="1728" y="2525"/>
                  </a:lnTo>
                  <a:lnTo>
                    <a:pt x="1715" y="25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3486150" y="7067550"/>
              <a:ext cx="5273675" cy="1336675"/>
            </a:xfrm>
            <a:custGeom>
              <a:avLst/>
              <a:gdLst>
                <a:gd name="T0" fmla="*/ 3139 w 3322"/>
                <a:gd name="T1" fmla="*/ 702 h 842"/>
                <a:gd name="T2" fmla="*/ 3237 w 3322"/>
                <a:gd name="T3" fmla="*/ 634 h 842"/>
                <a:gd name="T4" fmla="*/ 3276 w 3322"/>
                <a:gd name="T5" fmla="*/ 761 h 842"/>
                <a:gd name="T6" fmla="*/ 214 w 3322"/>
                <a:gd name="T7" fmla="*/ 97 h 842"/>
                <a:gd name="T8" fmla="*/ 317 w 3322"/>
                <a:gd name="T9" fmla="*/ 2 h 842"/>
                <a:gd name="T10" fmla="*/ 288 w 3322"/>
                <a:gd name="T11" fmla="*/ 132 h 842"/>
                <a:gd name="T12" fmla="*/ 684 w 3322"/>
                <a:gd name="T13" fmla="*/ 137 h 842"/>
                <a:gd name="T14" fmla="*/ 1003 w 3322"/>
                <a:gd name="T15" fmla="*/ 176 h 842"/>
                <a:gd name="T16" fmla="*/ 1104 w 3322"/>
                <a:gd name="T17" fmla="*/ 251 h 842"/>
                <a:gd name="T18" fmla="*/ 1257 w 3322"/>
                <a:gd name="T19" fmla="*/ 125 h 842"/>
                <a:gd name="T20" fmla="*/ 1274 w 3322"/>
                <a:gd name="T21" fmla="*/ 293 h 842"/>
                <a:gd name="T22" fmla="*/ 1452 w 3322"/>
                <a:gd name="T23" fmla="*/ 390 h 842"/>
                <a:gd name="T24" fmla="*/ 1431 w 3322"/>
                <a:gd name="T25" fmla="*/ 308 h 842"/>
                <a:gd name="T26" fmla="*/ 1777 w 3322"/>
                <a:gd name="T27" fmla="*/ 36 h 842"/>
                <a:gd name="T28" fmla="*/ 1787 w 3322"/>
                <a:gd name="T29" fmla="*/ 120 h 842"/>
                <a:gd name="T30" fmla="*/ 1859 w 3322"/>
                <a:gd name="T31" fmla="*/ 317 h 842"/>
                <a:gd name="T32" fmla="*/ 1697 w 3322"/>
                <a:gd name="T33" fmla="*/ 316 h 842"/>
                <a:gd name="T34" fmla="*/ 2050 w 3322"/>
                <a:gd name="T35" fmla="*/ 363 h 842"/>
                <a:gd name="T36" fmla="*/ 2078 w 3322"/>
                <a:gd name="T37" fmla="*/ 127 h 842"/>
                <a:gd name="T38" fmla="*/ 2243 w 3322"/>
                <a:gd name="T39" fmla="*/ 265 h 842"/>
                <a:gd name="T40" fmla="*/ 2111 w 3322"/>
                <a:gd name="T41" fmla="*/ 177 h 842"/>
                <a:gd name="T42" fmla="*/ 2316 w 3322"/>
                <a:gd name="T43" fmla="*/ 132 h 842"/>
                <a:gd name="T44" fmla="*/ 2483 w 3322"/>
                <a:gd name="T45" fmla="*/ 226 h 842"/>
                <a:gd name="T46" fmla="*/ 2664 w 3322"/>
                <a:gd name="T47" fmla="*/ 336 h 842"/>
                <a:gd name="T48" fmla="*/ 2990 w 3322"/>
                <a:gd name="T49" fmla="*/ 193 h 842"/>
                <a:gd name="T50" fmla="*/ 3216 w 3322"/>
                <a:gd name="T51" fmla="*/ 392 h 842"/>
                <a:gd name="T52" fmla="*/ 3089 w 3322"/>
                <a:gd name="T53" fmla="*/ 196 h 842"/>
                <a:gd name="T54" fmla="*/ 3306 w 3322"/>
                <a:gd name="T55" fmla="*/ 162 h 842"/>
                <a:gd name="T56" fmla="*/ 3218 w 3322"/>
                <a:gd name="T57" fmla="*/ 329 h 842"/>
                <a:gd name="T58" fmla="*/ 3215 w 3322"/>
                <a:gd name="T59" fmla="*/ 171 h 842"/>
                <a:gd name="T60" fmla="*/ 143 w 3322"/>
                <a:gd name="T61" fmla="*/ 492 h 842"/>
                <a:gd name="T62" fmla="*/ 195 w 3322"/>
                <a:gd name="T63" fmla="*/ 792 h 842"/>
                <a:gd name="T64" fmla="*/ 318 w 3322"/>
                <a:gd name="T65" fmla="*/ 603 h 842"/>
                <a:gd name="T66" fmla="*/ 314 w 3322"/>
                <a:gd name="T67" fmla="*/ 838 h 842"/>
                <a:gd name="T68" fmla="*/ 316 w 3322"/>
                <a:gd name="T69" fmla="*/ 640 h 842"/>
                <a:gd name="T70" fmla="*/ 264 w 3322"/>
                <a:gd name="T71" fmla="*/ 806 h 842"/>
                <a:gd name="T72" fmla="*/ 757 w 3322"/>
                <a:gd name="T73" fmla="*/ 786 h 842"/>
                <a:gd name="T74" fmla="*/ 821 w 3322"/>
                <a:gd name="T75" fmla="*/ 684 h 842"/>
                <a:gd name="T76" fmla="*/ 851 w 3322"/>
                <a:gd name="T77" fmla="*/ 511 h 842"/>
                <a:gd name="T78" fmla="*/ 799 w 3322"/>
                <a:gd name="T79" fmla="*/ 618 h 842"/>
                <a:gd name="T80" fmla="*/ 892 w 3322"/>
                <a:gd name="T81" fmla="*/ 828 h 842"/>
                <a:gd name="T82" fmla="*/ 1100 w 3322"/>
                <a:gd name="T83" fmla="*/ 600 h 842"/>
                <a:gd name="T84" fmla="*/ 1309 w 3322"/>
                <a:gd name="T85" fmla="*/ 623 h 842"/>
                <a:gd name="T86" fmla="*/ 1185 w 3322"/>
                <a:gd name="T87" fmla="*/ 836 h 842"/>
                <a:gd name="T88" fmla="*/ 1528 w 3322"/>
                <a:gd name="T89" fmla="*/ 813 h 842"/>
                <a:gd name="T90" fmla="*/ 1406 w 3322"/>
                <a:gd name="T91" fmla="*/ 737 h 842"/>
                <a:gd name="T92" fmla="*/ 1424 w 3322"/>
                <a:gd name="T93" fmla="*/ 642 h 842"/>
                <a:gd name="T94" fmla="*/ 1567 w 3322"/>
                <a:gd name="T95" fmla="*/ 798 h 842"/>
                <a:gd name="T96" fmla="*/ 1500 w 3322"/>
                <a:gd name="T97" fmla="*/ 742 h 842"/>
                <a:gd name="T98" fmla="*/ 1722 w 3322"/>
                <a:gd name="T99" fmla="*/ 614 h 842"/>
                <a:gd name="T100" fmla="*/ 1842 w 3322"/>
                <a:gd name="T101" fmla="*/ 761 h 842"/>
                <a:gd name="T102" fmla="*/ 2124 w 3322"/>
                <a:gd name="T103" fmla="*/ 628 h 842"/>
                <a:gd name="T104" fmla="*/ 2337 w 3322"/>
                <a:gd name="T105" fmla="*/ 559 h 842"/>
                <a:gd name="T106" fmla="*/ 2173 w 3322"/>
                <a:gd name="T107" fmla="*/ 735 h 842"/>
                <a:gd name="T108" fmla="*/ 2254 w 3322"/>
                <a:gd name="T109" fmla="*/ 840 h 842"/>
                <a:gd name="T110" fmla="*/ 2431 w 3322"/>
                <a:gd name="T111" fmla="*/ 528 h 842"/>
                <a:gd name="T112" fmla="*/ 2672 w 3322"/>
                <a:gd name="T113" fmla="*/ 839 h 842"/>
                <a:gd name="T114" fmla="*/ 2623 w 3322"/>
                <a:gd name="T115" fmla="*/ 787 h 842"/>
                <a:gd name="T116" fmla="*/ 2788 w 3322"/>
                <a:gd name="T117" fmla="*/ 504 h 842"/>
                <a:gd name="T118" fmla="*/ 2953 w 3322"/>
                <a:gd name="T119" fmla="*/ 837 h 842"/>
                <a:gd name="T120" fmla="*/ 2932 w 3322"/>
                <a:gd name="T121" fmla="*/ 611 h 842"/>
                <a:gd name="T122" fmla="*/ 2936 w 3322"/>
                <a:gd name="T123" fmla="*/ 728 h 842"/>
                <a:gd name="T124" fmla="*/ 2941 w 3322"/>
                <a:gd name="T125" fmla="*/ 647 h 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322" h="842">
                  <a:moveTo>
                    <a:pt x="3130" y="791"/>
                  </a:moveTo>
                  <a:lnTo>
                    <a:pt x="3145" y="798"/>
                  </a:lnTo>
                  <a:lnTo>
                    <a:pt x="3153" y="801"/>
                  </a:lnTo>
                  <a:lnTo>
                    <a:pt x="3161" y="804"/>
                  </a:lnTo>
                  <a:lnTo>
                    <a:pt x="3168" y="806"/>
                  </a:lnTo>
                  <a:lnTo>
                    <a:pt x="3176" y="808"/>
                  </a:lnTo>
                  <a:lnTo>
                    <a:pt x="3184" y="809"/>
                  </a:lnTo>
                  <a:lnTo>
                    <a:pt x="3191" y="809"/>
                  </a:lnTo>
                  <a:lnTo>
                    <a:pt x="3201" y="809"/>
                  </a:lnTo>
                  <a:lnTo>
                    <a:pt x="3209" y="807"/>
                  </a:lnTo>
                  <a:lnTo>
                    <a:pt x="3217" y="804"/>
                  </a:lnTo>
                  <a:lnTo>
                    <a:pt x="3223" y="800"/>
                  </a:lnTo>
                  <a:lnTo>
                    <a:pt x="3226" y="798"/>
                  </a:lnTo>
                  <a:lnTo>
                    <a:pt x="3229" y="795"/>
                  </a:lnTo>
                  <a:lnTo>
                    <a:pt x="3231" y="793"/>
                  </a:lnTo>
                  <a:lnTo>
                    <a:pt x="3232" y="790"/>
                  </a:lnTo>
                  <a:lnTo>
                    <a:pt x="3235" y="784"/>
                  </a:lnTo>
                  <a:lnTo>
                    <a:pt x="3236" y="777"/>
                  </a:lnTo>
                  <a:lnTo>
                    <a:pt x="3235" y="773"/>
                  </a:lnTo>
                  <a:lnTo>
                    <a:pt x="3234" y="769"/>
                  </a:lnTo>
                  <a:lnTo>
                    <a:pt x="3233" y="765"/>
                  </a:lnTo>
                  <a:lnTo>
                    <a:pt x="3231" y="761"/>
                  </a:lnTo>
                  <a:lnTo>
                    <a:pt x="3228" y="758"/>
                  </a:lnTo>
                  <a:lnTo>
                    <a:pt x="3225" y="755"/>
                  </a:lnTo>
                  <a:lnTo>
                    <a:pt x="3218" y="749"/>
                  </a:lnTo>
                  <a:lnTo>
                    <a:pt x="3210" y="744"/>
                  </a:lnTo>
                  <a:lnTo>
                    <a:pt x="3201" y="739"/>
                  </a:lnTo>
                  <a:lnTo>
                    <a:pt x="3180" y="730"/>
                  </a:lnTo>
                  <a:lnTo>
                    <a:pt x="3170" y="724"/>
                  </a:lnTo>
                  <a:lnTo>
                    <a:pt x="3160" y="719"/>
                  </a:lnTo>
                  <a:lnTo>
                    <a:pt x="3155" y="716"/>
                  </a:lnTo>
                  <a:lnTo>
                    <a:pt x="3151" y="713"/>
                  </a:lnTo>
                  <a:lnTo>
                    <a:pt x="3142" y="705"/>
                  </a:lnTo>
                  <a:lnTo>
                    <a:pt x="3139" y="702"/>
                  </a:lnTo>
                  <a:lnTo>
                    <a:pt x="3135" y="697"/>
                  </a:lnTo>
                  <a:lnTo>
                    <a:pt x="3132" y="693"/>
                  </a:lnTo>
                  <a:lnTo>
                    <a:pt x="3130" y="688"/>
                  </a:lnTo>
                  <a:lnTo>
                    <a:pt x="3128" y="683"/>
                  </a:lnTo>
                  <a:lnTo>
                    <a:pt x="3126" y="677"/>
                  </a:lnTo>
                  <a:lnTo>
                    <a:pt x="3125" y="671"/>
                  </a:lnTo>
                  <a:lnTo>
                    <a:pt x="3125" y="665"/>
                  </a:lnTo>
                  <a:lnTo>
                    <a:pt x="3125" y="658"/>
                  </a:lnTo>
                  <a:lnTo>
                    <a:pt x="3126" y="652"/>
                  </a:lnTo>
                  <a:lnTo>
                    <a:pt x="3128" y="645"/>
                  </a:lnTo>
                  <a:lnTo>
                    <a:pt x="3131" y="639"/>
                  </a:lnTo>
                  <a:lnTo>
                    <a:pt x="3134" y="633"/>
                  </a:lnTo>
                  <a:lnTo>
                    <a:pt x="3138" y="628"/>
                  </a:lnTo>
                  <a:lnTo>
                    <a:pt x="3142" y="623"/>
                  </a:lnTo>
                  <a:lnTo>
                    <a:pt x="3147" y="618"/>
                  </a:lnTo>
                  <a:lnTo>
                    <a:pt x="3153" y="614"/>
                  </a:lnTo>
                  <a:lnTo>
                    <a:pt x="3159" y="610"/>
                  </a:lnTo>
                  <a:lnTo>
                    <a:pt x="3166" y="607"/>
                  </a:lnTo>
                  <a:lnTo>
                    <a:pt x="3174" y="604"/>
                  </a:lnTo>
                  <a:lnTo>
                    <a:pt x="3182" y="602"/>
                  </a:lnTo>
                  <a:lnTo>
                    <a:pt x="3186" y="601"/>
                  </a:lnTo>
                  <a:lnTo>
                    <a:pt x="3190" y="600"/>
                  </a:lnTo>
                  <a:lnTo>
                    <a:pt x="3199" y="599"/>
                  </a:lnTo>
                  <a:lnTo>
                    <a:pt x="3209" y="599"/>
                  </a:lnTo>
                  <a:lnTo>
                    <a:pt x="3217" y="599"/>
                  </a:lnTo>
                  <a:lnTo>
                    <a:pt x="3226" y="600"/>
                  </a:lnTo>
                  <a:lnTo>
                    <a:pt x="3235" y="601"/>
                  </a:lnTo>
                  <a:lnTo>
                    <a:pt x="3243" y="603"/>
                  </a:lnTo>
                  <a:lnTo>
                    <a:pt x="3250" y="605"/>
                  </a:lnTo>
                  <a:lnTo>
                    <a:pt x="3258" y="608"/>
                  </a:lnTo>
                  <a:lnTo>
                    <a:pt x="3270" y="613"/>
                  </a:lnTo>
                  <a:lnTo>
                    <a:pt x="3264" y="642"/>
                  </a:lnTo>
                  <a:lnTo>
                    <a:pt x="3251" y="638"/>
                  </a:lnTo>
                  <a:lnTo>
                    <a:pt x="3237" y="634"/>
                  </a:lnTo>
                  <a:lnTo>
                    <a:pt x="3224" y="632"/>
                  </a:lnTo>
                  <a:lnTo>
                    <a:pt x="3211" y="631"/>
                  </a:lnTo>
                  <a:lnTo>
                    <a:pt x="3201" y="632"/>
                  </a:lnTo>
                  <a:lnTo>
                    <a:pt x="3192" y="633"/>
                  </a:lnTo>
                  <a:lnTo>
                    <a:pt x="3185" y="636"/>
                  </a:lnTo>
                  <a:lnTo>
                    <a:pt x="3182" y="638"/>
                  </a:lnTo>
                  <a:lnTo>
                    <a:pt x="3179" y="640"/>
                  </a:lnTo>
                  <a:lnTo>
                    <a:pt x="3173" y="644"/>
                  </a:lnTo>
                  <a:lnTo>
                    <a:pt x="3171" y="647"/>
                  </a:lnTo>
                  <a:lnTo>
                    <a:pt x="3170" y="650"/>
                  </a:lnTo>
                  <a:lnTo>
                    <a:pt x="3169" y="653"/>
                  </a:lnTo>
                  <a:lnTo>
                    <a:pt x="3168" y="656"/>
                  </a:lnTo>
                  <a:lnTo>
                    <a:pt x="3167" y="663"/>
                  </a:lnTo>
                  <a:lnTo>
                    <a:pt x="3167" y="667"/>
                  </a:lnTo>
                  <a:lnTo>
                    <a:pt x="3168" y="670"/>
                  </a:lnTo>
                  <a:lnTo>
                    <a:pt x="3170" y="674"/>
                  </a:lnTo>
                  <a:lnTo>
                    <a:pt x="3172" y="677"/>
                  </a:lnTo>
                  <a:lnTo>
                    <a:pt x="3174" y="680"/>
                  </a:lnTo>
                  <a:lnTo>
                    <a:pt x="3177" y="683"/>
                  </a:lnTo>
                  <a:lnTo>
                    <a:pt x="3180" y="686"/>
                  </a:lnTo>
                  <a:lnTo>
                    <a:pt x="3184" y="688"/>
                  </a:lnTo>
                  <a:lnTo>
                    <a:pt x="3192" y="693"/>
                  </a:lnTo>
                  <a:lnTo>
                    <a:pt x="3202" y="698"/>
                  </a:lnTo>
                  <a:lnTo>
                    <a:pt x="3222" y="708"/>
                  </a:lnTo>
                  <a:lnTo>
                    <a:pt x="3233" y="713"/>
                  </a:lnTo>
                  <a:lnTo>
                    <a:pt x="3243" y="719"/>
                  </a:lnTo>
                  <a:lnTo>
                    <a:pt x="3252" y="725"/>
                  </a:lnTo>
                  <a:lnTo>
                    <a:pt x="3260" y="733"/>
                  </a:lnTo>
                  <a:lnTo>
                    <a:pt x="3264" y="737"/>
                  </a:lnTo>
                  <a:lnTo>
                    <a:pt x="3267" y="741"/>
                  </a:lnTo>
                  <a:lnTo>
                    <a:pt x="3270" y="745"/>
                  </a:lnTo>
                  <a:lnTo>
                    <a:pt x="3273" y="750"/>
                  </a:lnTo>
                  <a:lnTo>
                    <a:pt x="3275" y="756"/>
                  </a:lnTo>
                  <a:lnTo>
                    <a:pt x="3276" y="761"/>
                  </a:lnTo>
                  <a:lnTo>
                    <a:pt x="3277" y="767"/>
                  </a:lnTo>
                  <a:lnTo>
                    <a:pt x="3278" y="773"/>
                  </a:lnTo>
                  <a:lnTo>
                    <a:pt x="3277" y="780"/>
                  </a:lnTo>
                  <a:lnTo>
                    <a:pt x="3276" y="786"/>
                  </a:lnTo>
                  <a:lnTo>
                    <a:pt x="3275" y="793"/>
                  </a:lnTo>
                  <a:lnTo>
                    <a:pt x="3272" y="799"/>
                  </a:lnTo>
                  <a:lnTo>
                    <a:pt x="3269" y="805"/>
                  </a:lnTo>
                  <a:lnTo>
                    <a:pt x="3266" y="810"/>
                  </a:lnTo>
                  <a:lnTo>
                    <a:pt x="3262" y="816"/>
                  </a:lnTo>
                  <a:lnTo>
                    <a:pt x="3257" y="821"/>
                  </a:lnTo>
                  <a:lnTo>
                    <a:pt x="3251" y="825"/>
                  </a:lnTo>
                  <a:lnTo>
                    <a:pt x="3245" y="829"/>
                  </a:lnTo>
                  <a:lnTo>
                    <a:pt x="3238" y="833"/>
                  </a:lnTo>
                  <a:lnTo>
                    <a:pt x="3231" y="836"/>
                  </a:lnTo>
                  <a:lnTo>
                    <a:pt x="3222" y="838"/>
                  </a:lnTo>
                  <a:lnTo>
                    <a:pt x="3214" y="840"/>
                  </a:lnTo>
                  <a:lnTo>
                    <a:pt x="3204" y="841"/>
                  </a:lnTo>
                  <a:lnTo>
                    <a:pt x="3194" y="842"/>
                  </a:lnTo>
                  <a:lnTo>
                    <a:pt x="3184" y="841"/>
                  </a:lnTo>
                  <a:lnTo>
                    <a:pt x="3174" y="840"/>
                  </a:lnTo>
                  <a:lnTo>
                    <a:pt x="3164" y="838"/>
                  </a:lnTo>
                  <a:lnTo>
                    <a:pt x="3154" y="835"/>
                  </a:lnTo>
                  <a:lnTo>
                    <a:pt x="3145" y="832"/>
                  </a:lnTo>
                  <a:lnTo>
                    <a:pt x="3136" y="829"/>
                  </a:lnTo>
                  <a:lnTo>
                    <a:pt x="3128" y="825"/>
                  </a:lnTo>
                  <a:lnTo>
                    <a:pt x="3121" y="821"/>
                  </a:lnTo>
                  <a:lnTo>
                    <a:pt x="3130" y="791"/>
                  </a:lnTo>
                  <a:close/>
                  <a:moveTo>
                    <a:pt x="208" y="242"/>
                  </a:moveTo>
                  <a:lnTo>
                    <a:pt x="84" y="242"/>
                  </a:lnTo>
                  <a:lnTo>
                    <a:pt x="84" y="385"/>
                  </a:lnTo>
                  <a:lnTo>
                    <a:pt x="0" y="385"/>
                  </a:lnTo>
                  <a:lnTo>
                    <a:pt x="0" y="30"/>
                  </a:lnTo>
                  <a:lnTo>
                    <a:pt x="218" y="30"/>
                  </a:lnTo>
                  <a:lnTo>
                    <a:pt x="214" y="97"/>
                  </a:lnTo>
                  <a:lnTo>
                    <a:pt x="84" y="97"/>
                  </a:lnTo>
                  <a:lnTo>
                    <a:pt x="84" y="178"/>
                  </a:lnTo>
                  <a:lnTo>
                    <a:pt x="208" y="178"/>
                  </a:lnTo>
                  <a:lnTo>
                    <a:pt x="208" y="242"/>
                  </a:lnTo>
                  <a:close/>
                  <a:moveTo>
                    <a:pt x="331" y="89"/>
                  </a:moveTo>
                  <a:lnTo>
                    <a:pt x="326" y="88"/>
                  </a:lnTo>
                  <a:lnTo>
                    <a:pt x="321" y="88"/>
                  </a:lnTo>
                  <a:lnTo>
                    <a:pt x="317" y="87"/>
                  </a:lnTo>
                  <a:lnTo>
                    <a:pt x="312" y="85"/>
                  </a:lnTo>
                  <a:lnTo>
                    <a:pt x="308" y="83"/>
                  </a:lnTo>
                  <a:lnTo>
                    <a:pt x="304" y="81"/>
                  </a:lnTo>
                  <a:lnTo>
                    <a:pt x="301" y="79"/>
                  </a:lnTo>
                  <a:lnTo>
                    <a:pt x="297" y="76"/>
                  </a:lnTo>
                  <a:lnTo>
                    <a:pt x="294" y="73"/>
                  </a:lnTo>
                  <a:lnTo>
                    <a:pt x="291" y="70"/>
                  </a:lnTo>
                  <a:lnTo>
                    <a:pt x="289" y="66"/>
                  </a:lnTo>
                  <a:lnTo>
                    <a:pt x="287" y="62"/>
                  </a:lnTo>
                  <a:lnTo>
                    <a:pt x="286" y="57"/>
                  </a:lnTo>
                  <a:lnTo>
                    <a:pt x="284" y="53"/>
                  </a:lnTo>
                  <a:lnTo>
                    <a:pt x="284" y="49"/>
                  </a:lnTo>
                  <a:lnTo>
                    <a:pt x="284" y="44"/>
                  </a:lnTo>
                  <a:lnTo>
                    <a:pt x="284" y="39"/>
                  </a:lnTo>
                  <a:lnTo>
                    <a:pt x="284" y="35"/>
                  </a:lnTo>
                  <a:lnTo>
                    <a:pt x="286" y="31"/>
                  </a:lnTo>
                  <a:lnTo>
                    <a:pt x="287" y="26"/>
                  </a:lnTo>
                  <a:lnTo>
                    <a:pt x="289" y="23"/>
                  </a:lnTo>
                  <a:lnTo>
                    <a:pt x="291" y="19"/>
                  </a:lnTo>
                  <a:lnTo>
                    <a:pt x="294" y="16"/>
                  </a:lnTo>
                  <a:lnTo>
                    <a:pt x="297" y="12"/>
                  </a:lnTo>
                  <a:lnTo>
                    <a:pt x="301" y="10"/>
                  </a:lnTo>
                  <a:lnTo>
                    <a:pt x="304" y="7"/>
                  </a:lnTo>
                  <a:lnTo>
                    <a:pt x="308" y="5"/>
                  </a:lnTo>
                  <a:lnTo>
                    <a:pt x="312" y="3"/>
                  </a:lnTo>
                  <a:lnTo>
                    <a:pt x="317" y="2"/>
                  </a:lnTo>
                  <a:lnTo>
                    <a:pt x="321" y="1"/>
                  </a:lnTo>
                  <a:lnTo>
                    <a:pt x="331" y="0"/>
                  </a:lnTo>
                  <a:lnTo>
                    <a:pt x="336" y="0"/>
                  </a:lnTo>
                  <a:lnTo>
                    <a:pt x="340" y="1"/>
                  </a:lnTo>
                  <a:lnTo>
                    <a:pt x="345" y="2"/>
                  </a:lnTo>
                  <a:lnTo>
                    <a:pt x="349" y="3"/>
                  </a:lnTo>
                  <a:lnTo>
                    <a:pt x="353" y="5"/>
                  </a:lnTo>
                  <a:lnTo>
                    <a:pt x="357" y="7"/>
                  </a:lnTo>
                  <a:lnTo>
                    <a:pt x="360" y="10"/>
                  </a:lnTo>
                  <a:lnTo>
                    <a:pt x="364" y="13"/>
                  </a:lnTo>
                  <a:lnTo>
                    <a:pt x="367" y="16"/>
                  </a:lnTo>
                  <a:lnTo>
                    <a:pt x="369" y="19"/>
                  </a:lnTo>
                  <a:lnTo>
                    <a:pt x="371" y="23"/>
                  </a:lnTo>
                  <a:lnTo>
                    <a:pt x="373" y="27"/>
                  </a:lnTo>
                  <a:lnTo>
                    <a:pt x="375" y="31"/>
                  </a:lnTo>
                  <a:lnTo>
                    <a:pt x="376" y="35"/>
                  </a:lnTo>
                  <a:lnTo>
                    <a:pt x="377" y="40"/>
                  </a:lnTo>
                  <a:lnTo>
                    <a:pt x="377" y="44"/>
                  </a:lnTo>
                  <a:lnTo>
                    <a:pt x="377" y="49"/>
                  </a:lnTo>
                  <a:lnTo>
                    <a:pt x="376" y="53"/>
                  </a:lnTo>
                  <a:lnTo>
                    <a:pt x="375" y="57"/>
                  </a:lnTo>
                  <a:lnTo>
                    <a:pt x="373" y="62"/>
                  </a:lnTo>
                  <a:lnTo>
                    <a:pt x="371" y="66"/>
                  </a:lnTo>
                  <a:lnTo>
                    <a:pt x="369" y="70"/>
                  </a:lnTo>
                  <a:lnTo>
                    <a:pt x="364" y="76"/>
                  </a:lnTo>
                  <a:lnTo>
                    <a:pt x="360" y="79"/>
                  </a:lnTo>
                  <a:lnTo>
                    <a:pt x="357" y="81"/>
                  </a:lnTo>
                  <a:lnTo>
                    <a:pt x="349" y="85"/>
                  </a:lnTo>
                  <a:lnTo>
                    <a:pt x="345" y="87"/>
                  </a:lnTo>
                  <a:lnTo>
                    <a:pt x="340" y="88"/>
                  </a:lnTo>
                  <a:lnTo>
                    <a:pt x="331" y="89"/>
                  </a:lnTo>
                  <a:close/>
                  <a:moveTo>
                    <a:pt x="371" y="386"/>
                  </a:moveTo>
                  <a:lnTo>
                    <a:pt x="288" y="386"/>
                  </a:lnTo>
                  <a:lnTo>
                    <a:pt x="288" y="132"/>
                  </a:lnTo>
                  <a:lnTo>
                    <a:pt x="371" y="116"/>
                  </a:lnTo>
                  <a:lnTo>
                    <a:pt x="371" y="386"/>
                  </a:lnTo>
                  <a:close/>
                  <a:moveTo>
                    <a:pt x="591" y="180"/>
                  </a:moveTo>
                  <a:lnTo>
                    <a:pt x="585" y="181"/>
                  </a:lnTo>
                  <a:lnTo>
                    <a:pt x="579" y="182"/>
                  </a:lnTo>
                  <a:lnTo>
                    <a:pt x="573" y="183"/>
                  </a:lnTo>
                  <a:lnTo>
                    <a:pt x="566" y="185"/>
                  </a:lnTo>
                  <a:lnTo>
                    <a:pt x="560" y="187"/>
                  </a:lnTo>
                  <a:lnTo>
                    <a:pt x="554" y="190"/>
                  </a:lnTo>
                  <a:lnTo>
                    <a:pt x="541" y="196"/>
                  </a:lnTo>
                  <a:lnTo>
                    <a:pt x="541" y="386"/>
                  </a:lnTo>
                  <a:lnTo>
                    <a:pt x="459" y="386"/>
                  </a:lnTo>
                  <a:lnTo>
                    <a:pt x="459" y="132"/>
                  </a:lnTo>
                  <a:lnTo>
                    <a:pt x="537" y="116"/>
                  </a:lnTo>
                  <a:lnTo>
                    <a:pt x="537" y="150"/>
                  </a:lnTo>
                  <a:lnTo>
                    <a:pt x="542" y="146"/>
                  </a:lnTo>
                  <a:lnTo>
                    <a:pt x="547" y="142"/>
                  </a:lnTo>
                  <a:lnTo>
                    <a:pt x="557" y="135"/>
                  </a:lnTo>
                  <a:lnTo>
                    <a:pt x="568" y="129"/>
                  </a:lnTo>
                  <a:lnTo>
                    <a:pt x="574" y="127"/>
                  </a:lnTo>
                  <a:lnTo>
                    <a:pt x="579" y="124"/>
                  </a:lnTo>
                  <a:lnTo>
                    <a:pt x="591" y="121"/>
                  </a:lnTo>
                  <a:lnTo>
                    <a:pt x="602" y="118"/>
                  </a:lnTo>
                  <a:lnTo>
                    <a:pt x="614" y="116"/>
                  </a:lnTo>
                  <a:lnTo>
                    <a:pt x="626" y="116"/>
                  </a:lnTo>
                  <a:lnTo>
                    <a:pt x="634" y="116"/>
                  </a:lnTo>
                  <a:lnTo>
                    <a:pt x="643" y="117"/>
                  </a:lnTo>
                  <a:lnTo>
                    <a:pt x="651" y="119"/>
                  </a:lnTo>
                  <a:lnTo>
                    <a:pt x="658" y="121"/>
                  </a:lnTo>
                  <a:lnTo>
                    <a:pt x="662" y="122"/>
                  </a:lnTo>
                  <a:lnTo>
                    <a:pt x="666" y="124"/>
                  </a:lnTo>
                  <a:lnTo>
                    <a:pt x="672" y="127"/>
                  </a:lnTo>
                  <a:lnTo>
                    <a:pt x="679" y="132"/>
                  </a:lnTo>
                  <a:lnTo>
                    <a:pt x="684" y="137"/>
                  </a:lnTo>
                  <a:lnTo>
                    <a:pt x="690" y="142"/>
                  </a:lnTo>
                  <a:lnTo>
                    <a:pt x="692" y="145"/>
                  </a:lnTo>
                  <a:lnTo>
                    <a:pt x="694" y="148"/>
                  </a:lnTo>
                  <a:lnTo>
                    <a:pt x="698" y="155"/>
                  </a:lnTo>
                  <a:lnTo>
                    <a:pt x="702" y="163"/>
                  </a:lnTo>
                  <a:lnTo>
                    <a:pt x="704" y="171"/>
                  </a:lnTo>
                  <a:lnTo>
                    <a:pt x="706" y="180"/>
                  </a:lnTo>
                  <a:lnTo>
                    <a:pt x="707" y="190"/>
                  </a:lnTo>
                  <a:lnTo>
                    <a:pt x="708" y="200"/>
                  </a:lnTo>
                  <a:lnTo>
                    <a:pt x="708" y="385"/>
                  </a:lnTo>
                  <a:lnTo>
                    <a:pt x="626" y="385"/>
                  </a:lnTo>
                  <a:lnTo>
                    <a:pt x="626" y="233"/>
                  </a:lnTo>
                  <a:lnTo>
                    <a:pt x="626" y="226"/>
                  </a:lnTo>
                  <a:lnTo>
                    <a:pt x="626" y="220"/>
                  </a:lnTo>
                  <a:lnTo>
                    <a:pt x="624" y="209"/>
                  </a:lnTo>
                  <a:lnTo>
                    <a:pt x="623" y="204"/>
                  </a:lnTo>
                  <a:lnTo>
                    <a:pt x="622" y="200"/>
                  </a:lnTo>
                  <a:lnTo>
                    <a:pt x="621" y="196"/>
                  </a:lnTo>
                  <a:lnTo>
                    <a:pt x="619" y="193"/>
                  </a:lnTo>
                  <a:lnTo>
                    <a:pt x="617" y="190"/>
                  </a:lnTo>
                  <a:lnTo>
                    <a:pt x="614" y="187"/>
                  </a:lnTo>
                  <a:lnTo>
                    <a:pt x="611" y="185"/>
                  </a:lnTo>
                  <a:lnTo>
                    <a:pt x="608" y="183"/>
                  </a:lnTo>
                  <a:lnTo>
                    <a:pt x="605" y="182"/>
                  </a:lnTo>
                  <a:lnTo>
                    <a:pt x="601" y="181"/>
                  </a:lnTo>
                  <a:lnTo>
                    <a:pt x="596" y="181"/>
                  </a:lnTo>
                  <a:lnTo>
                    <a:pt x="591" y="180"/>
                  </a:lnTo>
                  <a:close/>
                  <a:moveTo>
                    <a:pt x="795" y="385"/>
                  </a:moveTo>
                  <a:lnTo>
                    <a:pt x="796" y="31"/>
                  </a:lnTo>
                  <a:lnTo>
                    <a:pt x="1013" y="31"/>
                  </a:lnTo>
                  <a:lnTo>
                    <a:pt x="1009" y="98"/>
                  </a:lnTo>
                  <a:lnTo>
                    <a:pt x="879" y="98"/>
                  </a:lnTo>
                  <a:lnTo>
                    <a:pt x="879" y="176"/>
                  </a:lnTo>
                  <a:lnTo>
                    <a:pt x="1003" y="176"/>
                  </a:lnTo>
                  <a:lnTo>
                    <a:pt x="1003" y="240"/>
                  </a:lnTo>
                  <a:lnTo>
                    <a:pt x="879" y="240"/>
                  </a:lnTo>
                  <a:lnTo>
                    <a:pt x="879" y="319"/>
                  </a:lnTo>
                  <a:lnTo>
                    <a:pt x="1019" y="319"/>
                  </a:lnTo>
                  <a:lnTo>
                    <a:pt x="1015" y="385"/>
                  </a:lnTo>
                  <a:lnTo>
                    <a:pt x="795" y="385"/>
                  </a:lnTo>
                  <a:close/>
                  <a:moveTo>
                    <a:pt x="1086" y="318"/>
                  </a:moveTo>
                  <a:lnTo>
                    <a:pt x="1095" y="321"/>
                  </a:lnTo>
                  <a:lnTo>
                    <a:pt x="1103" y="324"/>
                  </a:lnTo>
                  <a:lnTo>
                    <a:pt x="1121" y="329"/>
                  </a:lnTo>
                  <a:lnTo>
                    <a:pt x="1130" y="331"/>
                  </a:lnTo>
                  <a:lnTo>
                    <a:pt x="1138" y="333"/>
                  </a:lnTo>
                  <a:lnTo>
                    <a:pt x="1147" y="333"/>
                  </a:lnTo>
                  <a:lnTo>
                    <a:pt x="1155" y="333"/>
                  </a:lnTo>
                  <a:lnTo>
                    <a:pt x="1162" y="332"/>
                  </a:lnTo>
                  <a:lnTo>
                    <a:pt x="1169" y="331"/>
                  </a:lnTo>
                  <a:lnTo>
                    <a:pt x="1175" y="329"/>
                  </a:lnTo>
                  <a:lnTo>
                    <a:pt x="1180" y="327"/>
                  </a:lnTo>
                  <a:lnTo>
                    <a:pt x="1185" y="324"/>
                  </a:lnTo>
                  <a:lnTo>
                    <a:pt x="1188" y="320"/>
                  </a:lnTo>
                  <a:lnTo>
                    <a:pt x="1190" y="316"/>
                  </a:lnTo>
                  <a:lnTo>
                    <a:pt x="1190" y="311"/>
                  </a:lnTo>
                  <a:lnTo>
                    <a:pt x="1190" y="307"/>
                  </a:lnTo>
                  <a:lnTo>
                    <a:pt x="1189" y="304"/>
                  </a:lnTo>
                  <a:lnTo>
                    <a:pt x="1187" y="301"/>
                  </a:lnTo>
                  <a:lnTo>
                    <a:pt x="1185" y="299"/>
                  </a:lnTo>
                  <a:lnTo>
                    <a:pt x="1180" y="293"/>
                  </a:lnTo>
                  <a:lnTo>
                    <a:pt x="1177" y="291"/>
                  </a:lnTo>
                  <a:lnTo>
                    <a:pt x="1173" y="289"/>
                  </a:lnTo>
                  <a:lnTo>
                    <a:pt x="1155" y="279"/>
                  </a:lnTo>
                  <a:lnTo>
                    <a:pt x="1134" y="270"/>
                  </a:lnTo>
                  <a:lnTo>
                    <a:pt x="1124" y="264"/>
                  </a:lnTo>
                  <a:lnTo>
                    <a:pt x="1114" y="258"/>
                  </a:lnTo>
                  <a:lnTo>
                    <a:pt x="1104" y="251"/>
                  </a:lnTo>
                  <a:lnTo>
                    <a:pt x="1096" y="243"/>
                  </a:lnTo>
                  <a:lnTo>
                    <a:pt x="1089" y="234"/>
                  </a:lnTo>
                  <a:lnTo>
                    <a:pt x="1086" y="229"/>
                  </a:lnTo>
                  <a:lnTo>
                    <a:pt x="1083" y="223"/>
                  </a:lnTo>
                  <a:lnTo>
                    <a:pt x="1081" y="217"/>
                  </a:lnTo>
                  <a:lnTo>
                    <a:pt x="1080" y="211"/>
                  </a:lnTo>
                  <a:lnTo>
                    <a:pt x="1079" y="205"/>
                  </a:lnTo>
                  <a:lnTo>
                    <a:pt x="1079" y="197"/>
                  </a:lnTo>
                  <a:lnTo>
                    <a:pt x="1079" y="189"/>
                  </a:lnTo>
                  <a:lnTo>
                    <a:pt x="1080" y="184"/>
                  </a:lnTo>
                  <a:lnTo>
                    <a:pt x="1080" y="180"/>
                  </a:lnTo>
                  <a:lnTo>
                    <a:pt x="1083" y="172"/>
                  </a:lnTo>
                  <a:lnTo>
                    <a:pt x="1086" y="164"/>
                  </a:lnTo>
                  <a:lnTo>
                    <a:pt x="1090" y="157"/>
                  </a:lnTo>
                  <a:lnTo>
                    <a:pt x="1095" y="150"/>
                  </a:lnTo>
                  <a:lnTo>
                    <a:pt x="1101" y="143"/>
                  </a:lnTo>
                  <a:lnTo>
                    <a:pt x="1104" y="140"/>
                  </a:lnTo>
                  <a:lnTo>
                    <a:pt x="1107" y="138"/>
                  </a:lnTo>
                  <a:lnTo>
                    <a:pt x="1111" y="135"/>
                  </a:lnTo>
                  <a:lnTo>
                    <a:pt x="1115" y="132"/>
                  </a:lnTo>
                  <a:lnTo>
                    <a:pt x="1123" y="128"/>
                  </a:lnTo>
                  <a:lnTo>
                    <a:pt x="1132" y="123"/>
                  </a:lnTo>
                  <a:lnTo>
                    <a:pt x="1142" y="120"/>
                  </a:lnTo>
                  <a:lnTo>
                    <a:pt x="1153" y="117"/>
                  </a:lnTo>
                  <a:lnTo>
                    <a:pt x="1165" y="115"/>
                  </a:lnTo>
                  <a:lnTo>
                    <a:pt x="1177" y="114"/>
                  </a:lnTo>
                  <a:lnTo>
                    <a:pt x="1190" y="114"/>
                  </a:lnTo>
                  <a:lnTo>
                    <a:pt x="1200" y="114"/>
                  </a:lnTo>
                  <a:lnTo>
                    <a:pt x="1210" y="115"/>
                  </a:lnTo>
                  <a:lnTo>
                    <a:pt x="1219" y="116"/>
                  </a:lnTo>
                  <a:lnTo>
                    <a:pt x="1229" y="118"/>
                  </a:lnTo>
                  <a:lnTo>
                    <a:pt x="1238" y="120"/>
                  </a:lnTo>
                  <a:lnTo>
                    <a:pt x="1248" y="122"/>
                  </a:lnTo>
                  <a:lnTo>
                    <a:pt x="1257" y="125"/>
                  </a:lnTo>
                  <a:lnTo>
                    <a:pt x="1265" y="128"/>
                  </a:lnTo>
                  <a:lnTo>
                    <a:pt x="1254" y="181"/>
                  </a:lnTo>
                  <a:lnTo>
                    <a:pt x="1239" y="176"/>
                  </a:lnTo>
                  <a:lnTo>
                    <a:pt x="1225" y="173"/>
                  </a:lnTo>
                  <a:lnTo>
                    <a:pt x="1212" y="171"/>
                  </a:lnTo>
                  <a:lnTo>
                    <a:pt x="1206" y="171"/>
                  </a:lnTo>
                  <a:lnTo>
                    <a:pt x="1200" y="171"/>
                  </a:lnTo>
                  <a:lnTo>
                    <a:pt x="1191" y="171"/>
                  </a:lnTo>
                  <a:lnTo>
                    <a:pt x="1184" y="173"/>
                  </a:lnTo>
                  <a:lnTo>
                    <a:pt x="1178" y="175"/>
                  </a:lnTo>
                  <a:lnTo>
                    <a:pt x="1173" y="177"/>
                  </a:lnTo>
                  <a:lnTo>
                    <a:pt x="1169" y="181"/>
                  </a:lnTo>
                  <a:lnTo>
                    <a:pt x="1166" y="185"/>
                  </a:lnTo>
                  <a:lnTo>
                    <a:pt x="1165" y="189"/>
                  </a:lnTo>
                  <a:lnTo>
                    <a:pt x="1164" y="194"/>
                  </a:lnTo>
                  <a:lnTo>
                    <a:pt x="1164" y="197"/>
                  </a:lnTo>
                  <a:lnTo>
                    <a:pt x="1165" y="200"/>
                  </a:lnTo>
                  <a:lnTo>
                    <a:pt x="1167" y="202"/>
                  </a:lnTo>
                  <a:lnTo>
                    <a:pt x="1169" y="205"/>
                  </a:lnTo>
                  <a:lnTo>
                    <a:pt x="1171" y="208"/>
                  </a:lnTo>
                  <a:lnTo>
                    <a:pt x="1174" y="210"/>
                  </a:lnTo>
                  <a:lnTo>
                    <a:pt x="1181" y="215"/>
                  </a:lnTo>
                  <a:lnTo>
                    <a:pt x="1199" y="224"/>
                  </a:lnTo>
                  <a:lnTo>
                    <a:pt x="1209" y="229"/>
                  </a:lnTo>
                  <a:lnTo>
                    <a:pt x="1220" y="234"/>
                  </a:lnTo>
                  <a:lnTo>
                    <a:pt x="1230" y="239"/>
                  </a:lnTo>
                  <a:lnTo>
                    <a:pt x="1240" y="246"/>
                  </a:lnTo>
                  <a:lnTo>
                    <a:pt x="1250" y="253"/>
                  </a:lnTo>
                  <a:lnTo>
                    <a:pt x="1258" y="261"/>
                  </a:lnTo>
                  <a:lnTo>
                    <a:pt x="1265" y="270"/>
                  </a:lnTo>
                  <a:lnTo>
                    <a:pt x="1268" y="275"/>
                  </a:lnTo>
                  <a:lnTo>
                    <a:pt x="1271" y="281"/>
                  </a:lnTo>
                  <a:lnTo>
                    <a:pt x="1273" y="286"/>
                  </a:lnTo>
                  <a:lnTo>
                    <a:pt x="1274" y="293"/>
                  </a:lnTo>
                  <a:lnTo>
                    <a:pt x="1275" y="299"/>
                  </a:lnTo>
                  <a:lnTo>
                    <a:pt x="1276" y="306"/>
                  </a:lnTo>
                  <a:lnTo>
                    <a:pt x="1275" y="315"/>
                  </a:lnTo>
                  <a:lnTo>
                    <a:pt x="1274" y="323"/>
                  </a:lnTo>
                  <a:lnTo>
                    <a:pt x="1271" y="331"/>
                  </a:lnTo>
                  <a:lnTo>
                    <a:pt x="1268" y="339"/>
                  </a:lnTo>
                  <a:lnTo>
                    <a:pt x="1264" y="347"/>
                  </a:lnTo>
                  <a:lnTo>
                    <a:pt x="1259" y="354"/>
                  </a:lnTo>
                  <a:lnTo>
                    <a:pt x="1256" y="357"/>
                  </a:lnTo>
                  <a:lnTo>
                    <a:pt x="1253" y="360"/>
                  </a:lnTo>
                  <a:lnTo>
                    <a:pt x="1246" y="366"/>
                  </a:lnTo>
                  <a:lnTo>
                    <a:pt x="1239" y="372"/>
                  </a:lnTo>
                  <a:lnTo>
                    <a:pt x="1230" y="376"/>
                  </a:lnTo>
                  <a:lnTo>
                    <a:pt x="1221" y="381"/>
                  </a:lnTo>
                  <a:lnTo>
                    <a:pt x="1211" y="384"/>
                  </a:lnTo>
                  <a:lnTo>
                    <a:pt x="1200" y="387"/>
                  </a:lnTo>
                  <a:lnTo>
                    <a:pt x="1189" y="389"/>
                  </a:lnTo>
                  <a:lnTo>
                    <a:pt x="1177" y="390"/>
                  </a:lnTo>
                  <a:lnTo>
                    <a:pt x="1164" y="391"/>
                  </a:lnTo>
                  <a:lnTo>
                    <a:pt x="1151" y="390"/>
                  </a:lnTo>
                  <a:lnTo>
                    <a:pt x="1139" y="389"/>
                  </a:lnTo>
                  <a:lnTo>
                    <a:pt x="1127" y="387"/>
                  </a:lnTo>
                  <a:lnTo>
                    <a:pt x="1115" y="384"/>
                  </a:lnTo>
                  <a:lnTo>
                    <a:pt x="1103" y="381"/>
                  </a:lnTo>
                  <a:lnTo>
                    <a:pt x="1098" y="380"/>
                  </a:lnTo>
                  <a:lnTo>
                    <a:pt x="1093" y="378"/>
                  </a:lnTo>
                  <a:lnTo>
                    <a:pt x="1083" y="374"/>
                  </a:lnTo>
                  <a:lnTo>
                    <a:pt x="1075" y="369"/>
                  </a:lnTo>
                  <a:lnTo>
                    <a:pt x="1086" y="318"/>
                  </a:lnTo>
                  <a:close/>
                  <a:moveTo>
                    <a:pt x="1499" y="378"/>
                  </a:moveTo>
                  <a:lnTo>
                    <a:pt x="1486" y="382"/>
                  </a:lnTo>
                  <a:lnTo>
                    <a:pt x="1470" y="387"/>
                  </a:lnTo>
                  <a:lnTo>
                    <a:pt x="1461" y="388"/>
                  </a:lnTo>
                  <a:lnTo>
                    <a:pt x="1452" y="390"/>
                  </a:lnTo>
                  <a:lnTo>
                    <a:pt x="1442" y="391"/>
                  </a:lnTo>
                  <a:lnTo>
                    <a:pt x="1432" y="391"/>
                  </a:lnTo>
                  <a:lnTo>
                    <a:pt x="1422" y="391"/>
                  </a:lnTo>
                  <a:lnTo>
                    <a:pt x="1413" y="390"/>
                  </a:lnTo>
                  <a:lnTo>
                    <a:pt x="1405" y="388"/>
                  </a:lnTo>
                  <a:lnTo>
                    <a:pt x="1396" y="386"/>
                  </a:lnTo>
                  <a:lnTo>
                    <a:pt x="1389" y="383"/>
                  </a:lnTo>
                  <a:lnTo>
                    <a:pt x="1381" y="379"/>
                  </a:lnTo>
                  <a:lnTo>
                    <a:pt x="1375" y="374"/>
                  </a:lnTo>
                  <a:lnTo>
                    <a:pt x="1372" y="371"/>
                  </a:lnTo>
                  <a:lnTo>
                    <a:pt x="1369" y="368"/>
                  </a:lnTo>
                  <a:lnTo>
                    <a:pt x="1363" y="362"/>
                  </a:lnTo>
                  <a:lnTo>
                    <a:pt x="1358" y="354"/>
                  </a:lnTo>
                  <a:lnTo>
                    <a:pt x="1354" y="346"/>
                  </a:lnTo>
                  <a:lnTo>
                    <a:pt x="1350" y="336"/>
                  </a:lnTo>
                  <a:lnTo>
                    <a:pt x="1348" y="326"/>
                  </a:lnTo>
                  <a:lnTo>
                    <a:pt x="1346" y="314"/>
                  </a:lnTo>
                  <a:lnTo>
                    <a:pt x="1344" y="301"/>
                  </a:lnTo>
                  <a:lnTo>
                    <a:pt x="1344" y="287"/>
                  </a:lnTo>
                  <a:lnTo>
                    <a:pt x="1344" y="179"/>
                  </a:lnTo>
                  <a:lnTo>
                    <a:pt x="1307" y="179"/>
                  </a:lnTo>
                  <a:lnTo>
                    <a:pt x="1307" y="128"/>
                  </a:lnTo>
                  <a:lnTo>
                    <a:pt x="1346" y="126"/>
                  </a:lnTo>
                  <a:lnTo>
                    <a:pt x="1356" y="57"/>
                  </a:lnTo>
                  <a:lnTo>
                    <a:pt x="1427" y="43"/>
                  </a:lnTo>
                  <a:lnTo>
                    <a:pt x="1427" y="123"/>
                  </a:lnTo>
                  <a:lnTo>
                    <a:pt x="1496" y="120"/>
                  </a:lnTo>
                  <a:lnTo>
                    <a:pt x="1496" y="179"/>
                  </a:lnTo>
                  <a:lnTo>
                    <a:pt x="1427" y="179"/>
                  </a:lnTo>
                  <a:lnTo>
                    <a:pt x="1427" y="283"/>
                  </a:lnTo>
                  <a:lnTo>
                    <a:pt x="1427" y="292"/>
                  </a:lnTo>
                  <a:lnTo>
                    <a:pt x="1428" y="301"/>
                  </a:lnTo>
                  <a:lnTo>
                    <a:pt x="1429" y="305"/>
                  </a:lnTo>
                  <a:lnTo>
                    <a:pt x="1431" y="308"/>
                  </a:lnTo>
                  <a:lnTo>
                    <a:pt x="1434" y="314"/>
                  </a:lnTo>
                  <a:lnTo>
                    <a:pt x="1436" y="317"/>
                  </a:lnTo>
                  <a:lnTo>
                    <a:pt x="1439" y="319"/>
                  </a:lnTo>
                  <a:lnTo>
                    <a:pt x="1446" y="322"/>
                  </a:lnTo>
                  <a:lnTo>
                    <a:pt x="1450" y="324"/>
                  </a:lnTo>
                  <a:lnTo>
                    <a:pt x="1454" y="325"/>
                  </a:lnTo>
                  <a:lnTo>
                    <a:pt x="1459" y="325"/>
                  </a:lnTo>
                  <a:lnTo>
                    <a:pt x="1465" y="325"/>
                  </a:lnTo>
                  <a:lnTo>
                    <a:pt x="1478" y="325"/>
                  </a:lnTo>
                  <a:lnTo>
                    <a:pt x="1494" y="323"/>
                  </a:lnTo>
                  <a:lnTo>
                    <a:pt x="1499" y="378"/>
                  </a:lnTo>
                  <a:close/>
                  <a:moveTo>
                    <a:pt x="1668" y="208"/>
                  </a:moveTo>
                  <a:lnTo>
                    <a:pt x="1668" y="197"/>
                  </a:lnTo>
                  <a:lnTo>
                    <a:pt x="1668" y="192"/>
                  </a:lnTo>
                  <a:lnTo>
                    <a:pt x="1669" y="187"/>
                  </a:lnTo>
                  <a:lnTo>
                    <a:pt x="1670" y="177"/>
                  </a:lnTo>
                  <a:lnTo>
                    <a:pt x="1671" y="167"/>
                  </a:lnTo>
                  <a:lnTo>
                    <a:pt x="1673" y="158"/>
                  </a:lnTo>
                  <a:lnTo>
                    <a:pt x="1676" y="149"/>
                  </a:lnTo>
                  <a:lnTo>
                    <a:pt x="1681" y="131"/>
                  </a:lnTo>
                  <a:lnTo>
                    <a:pt x="1685" y="123"/>
                  </a:lnTo>
                  <a:lnTo>
                    <a:pt x="1689" y="115"/>
                  </a:lnTo>
                  <a:lnTo>
                    <a:pt x="1698" y="100"/>
                  </a:lnTo>
                  <a:lnTo>
                    <a:pt x="1703" y="93"/>
                  </a:lnTo>
                  <a:lnTo>
                    <a:pt x="1708" y="86"/>
                  </a:lnTo>
                  <a:lnTo>
                    <a:pt x="1713" y="80"/>
                  </a:lnTo>
                  <a:lnTo>
                    <a:pt x="1719" y="73"/>
                  </a:lnTo>
                  <a:lnTo>
                    <a:pt x="1726" y="68"/>
                  </a:lnTo>
                  <a:lnTo>
                    <a:pt x="1732" y="62"/>
                  </a:lnTo>
                  <a:lnTo>
                    <a:pt x="1746" y="51"/>
                  </a:lnTo>
                  <a:lnTo>
                    <a:pt x="1753" y="47"/>
                  </a:lnTo>
                  <a:lnTo>
                    <a:pt x="1761" y="43"/>
                  </a:lnTo>
                  <a:lnTo>
                    <a:pt x="1769" y="39"/>
                  </a:lnTo>
                  <a:lnTo>
                    <a:pt x="1777" y="36"/>
                  </a:lnTo>
                  <a:lnTo>
                    <a:pt x="1786" y="33"/>
                  </a:lnTo>
                  <a:lnTo>
                    <a:pt x="1794" y="30"/>
                  </a:lnTo>
                  <a:lnTo>
                    <a:pt x="1803" y="28"/>
                  </a:lnTo>
                  <a:lnTo>
                    <a:pt x="1813" y="26"/>
                  </a:lnTo>
                  <a:lnTo>
                    <a:pt x="1822" y="24"/>
                  </a:lnTo>
                  <a:lnTo>
                    <a:pt x="1832" y="23"/>
                  </a:lnTo>
                  <a:lnTo>
                    <a:pt x="1841" y="23"/>
                  </a:lnTo>
                  <a:lnTo>
                    <a:pt x="1851" y="22"/>
                  </a:lnTo>
                  <a:lnTo>
                    <a:pt x="1866" y="23"/>
                  </a:lnTo>
                  <a:lnTo>
                    <a:pt x="1873" y="23"/>
                  </a:lnTo>
                  <a:lnTo>
                    <a:pt x="1881" y="24"/>
                  </a:lnTo>
                  <a:lnTo>
                    <a:pt x="1895" y="26"/>
                  </a:lnTo>
                  <a:lnTo>
                    <a:pt x="1909" y="29"/>
                  </a:lnTo>
                  <a:lnTo>
                    <a:pt x="1922" y="33"/>
                  </a:lnTo>
                  <a:lnTo>
                    <a:pt x="1935" y="38"/>
                  </a:lnTo>
                  <a:lnTo>
                    <a:pt x="1946" y="43"/>
                  </a:lnTo>
                  <a:lnTo>
                    <a:pt x="1957" y="48"/>
                  </a:lnTo>
                  <a:lnTo>
                    <a:pt x="1941" y="113"/>
                  </a:lnTo>
                  <a:lnTo>
                    <a:pt x="1931" y="110"/>
                  </a:lnTo>
                  <a:lnTo>
                    <a:pt x="1921" y="107"/>
                  </a:lnTo>
                  <a:lnTo>
                    <a:pt x="1899" y="101"/>
                  </a:lnTo>
                  <a:lnTo>
                    <a:pt x="1889" y="99"/>
                  </a:lnTo>
                  <a:lnTo>
                    <a:pt x="1879" y="98"/>
                  </a:lnTo>
                  <a:lnTo>
                    <a:pt x="1869" y="97"/>
                  </a:lnTo>
                  <a:lnTo>
                    <a:pt x="1859" y="97"/>
                  </a:lnTo>
                  <a:lnTo>
                    <a:pt x="1848" y="97"/>
                  </a:lnTo>
                  <a:lnTo>
                    <a:pt x="1837" y="98"/>
                  </a:lnTo>
                  <a:lnTo>
                    <a:pt x="1827" y="100"/>
                  </a:lnTo>
                  <a:lnTo>
                    <a:pt x="1817" y="103"/>
                  </a:lnTo>
                  <a:lnTo>
                    <a:pt x="1808" y="107"/>
                  </a:lnTo>
                  <a:lnTo>
                    <a:pt x="1803" y="109"/>
                  </a:lnTo>
                  <a:lnTo>
                    <a:pt x="1799" y="111"/>
                  </a:lnTo>
                  <a:lnTo>
                    <a:pt x="1791" y="117"/>
                  </a:lnTo>
                  <a:lnTo>
                    <a:pt x="1787" y="120"/>
                  </a:lnTo>
                  <a:lnTo>
                    <a:pt x="1783" y="123"/>
                  </a:lnTo>
                  <a:lnTo>
                    <a:pt x="1780" y="126"/>
                  </a:lnTo>
                  <a:lnTo>
                    <a:pt x="1776" y="130"/>
                  </a:lnTo>
                  <a:lnTo>
                    <a:pt x="1773" y="134"/>
                  </a:lnTo>
                  <a:lnTo>
                    <a:pt x="1770" y="138"/>
                  </a:lnTo>
                  <a:lnTo>
                    <a:pt x="1768" y="142"/>
                  </a:lnTo>
                  <a:lnTo>
                    <a:pt x="1765" y="147"/>
                  </a:lnTo>
                  <a:lnTo>
                    <a:pt x="1761" y="157"/>
                  </a:lnTo>
                  <a:lnTo>
                    <a:pt x="1757" y="168"/>
                  </a:lnTo>
                  <a:lnTo>
                    <a:pt x="1756" y="173"/>
                  </a:lnTo>
                  <a:lnTo>
                    <a:pt x="1755" y="179"/>
                  </a:lnTo>
                  <a:lnTo>
                    <a:pt x="1754" y="186"/>
                  </a:lnTo>
                  <a:lnTo>
                    <a:pt x="1753" y="192"/>
                  </a:lnTo>
                  <a:lnTo>
                    <a:pt x="1752" y="206"/>
                  </a:lnTo>
                  <a:lnTo>
                    <a:pt x="1753" y="221"/>
                  </a:lnTo>
                  <a:lnTo>
                    <a:pt x="1754" y="228"/>
                  </a:lnTo>
                  <a:lnTo>
                    <a:pt x="1755" y="234"/>
                  </a:lnTo>
                  <a:lnTo>
                    <a:pt x="1757" y="246"/>
                  </a:lnTo>
                  <a:lnTo>
                    <a:pt x="1761" y="257"/>
                  </a:lnTo>
                  <a:lnTo>
                    <a:pt x="1763" y="263"/>
                  </a:lnTo>
                  <a:lnTo>
                    <a:pt x="1765" y="268"/>
                  </a:lnTo>
                  <a:lnTo>
                    <a:pt x="1768" y="272"/>
                  </a:lnTo>
                  <a:lnTo>
                    <a:pt x="1770" y="277"/>
                  </a:lnTo>
                  <a:lnTo>
                    <a:pt x="1776" y="285"/>
                  </a:lnTo>
                  <a:lnTo>
                    <a:pt x="1783" y="292"/>
                  </a:lnTo>
                  <a:lnTo>
                    <a:pt x="1791" y="298"/>
                  </a:lnTo>
                  <a:lnTo>
                    <a:pt x="1795" y="301"/>
                  </a:lnTo>
                  <a:lnTo>
                    <a:pt x="1799" y="303"/>
                  </a:lnTo>
                  <a:lnTo>
                    <a:pt x="1808" y="307"/>
                  </a:lnTo>
                  <a:lnTo>
                    <a:pt x="1817" y="311"/>
                  </a:lnTo>
                  <a:lnTo>
                    <a:pt x="1827" y="314"/>
                  </a:lnTo>
                  <a:lnTo>
                    <a:pt x="1837" y="315"/>
                  </a:lnTo>
                  <a:lnTo>
                    <a:pt x="1848" y="317"/>
                  </a:lnTo>
                  <a:lnTo>
                    <a:pt x="1859" y="317"/>
                  </a:lnTo>
                  <a:lnTo>
                    <a:pt x="1878" y="316"/>
                  </a:lnTo>
                  <a:lnTo>
                    <a:pt x="1889" y="315"/>
                  </a:lnTo>
                  <a:lnTo>
                    <a:pt x="1899" y="313"/>
                  </a:lnTo>
                  <a:lnTo>
                    <a:pt x="1910" y="311"/>
                  </a:lnTo>
                  <a:lnTo>
                    <a:pt x="1920" y="308"/>
                  </a:lnTo>
                  <a:lnTo>
                    <a:pt x="1931" y="305"/>
                  </a:lnTo>
                  <a:lnTo>
                    <a:pt x="1941" y="300"/>
                  </a:lnTo>
                  <a:lnTo>
                    <a:pt x="1957" y="364"/>
                  </a:lnTo>
                  <a:lnTo>
                    <a:pt x="1947" y="370"/>
                  </a:lnTo>
                  <a:lnTo>
                    <a:pt x="1935" y="376"/>
                  </a:lnTo>
                  <a:lnTo>
                    <a:pt x="1922" y="380"/>
                  </a:lnTo>
                  <a:lnTo>
                    <a:pt x="1909" y="384"/>
                  </a:lnTo>
                  <a:lnTo>
                    <a:pt x="1895" y="387"/>
                  </a:lnTo>
                  <a:lnTo>
                    <a:pt x="1881" y="389"/>
                  </a:lnTo>
                  <a:lnTo>
                    <a:pt x="1866" y="390"/>
                  </a:lnTo>
                  <a:lnTo>
                    <a:pt x="1851" y="391"/>
                  </a:lnTo>
                  <a:lnTo>
                    <a:pt x="1831" y="390"/>
                  </a:lnTo>
                  <a:lnTo>
                    <a:pt x="1822" y="389"/>
                  </a:lnTo>
                  <a:lnTo>
                    <a:pt x="1812" y="387"/>
                  </a:lnTo>
                  <a:lnTo>
                    <a:pt x="1803" y="386"/>
                  </a:lnTo>
                  <a:lnTo>
                    <a:pt x="1794" y="384"/>
                  </a:lnTo>
                  <a:lnTo>
                    <a:pt x="1785" y="381"/>
                  </a:lnTo>
                  <a:lnTo>
                    <a:pt x="1777" y="378"/>
                  </a:lnTo>
                  <a:lnTo>
                    <a:pt x="1769" y="375"/>
                  </a:lnTo>
                  <a:lnTo>
                    <a:pt x="1761" y="371"/>
                  </a:lnTo>
                  <a:lnTo>
                    <a:pt x="1753" y="367"/>
                  </a:lnTo>
                  <a:lnTo>
                    <a:pt x="1746" y="363"/>
                  </a:lnTo>
                  <a:lnTo>
                    <a:pt x="1739" y="358"/>
                  </a:lnTo>
                  <a:lnTo>
                    <a:pt x="1732" y="353"/>
                  </a:lnTo>
                  <a:lnTo>
                    <a:pt x="1725" y="348"/>
                  </a:lnTo>
                  <a:lnTo>
                    <a:pt x="1719" y="342"/>
                  </a:lnTo>
                  <a:lnTo>
                    <a:pt x="1713" y="336"/>
                  </a:lnTo>
                  <a:lnTo>
                    <a:pt x="1708" y="330"/>
                  </a:lnTo>
                  <a:lnTo>
                    <a:pt x="1697" y="316"/>
                  </a:lnTo>
                  <a:lnTo>
                    <a:pt x="1693" y="309"/>
                  </a:lnTo>
                  <a:lnTo>
                    <a:pt x="1689" y="301"/>
                  </a:lnTo>
                  <a:lnTo>
                    <a:pt x="1685" y="293"/>
                  </a:lnTo>
                  <a:lnTo>
                    <a:pt x="1681" y="285"/>
                  </a:lnTo>
                  <a:lnTo>
                    <a:pt x="1678" y="276"/>
                  </a:lnTo>
                  <a:lnTo>
                    <a:pt x="1676" y="267"/>
                  </a:lnTo>
                  <a:lnTo>
                    <a:pt x="1673" y="258"/>
                  </a:lnTo>
                  <a:lnTo>
                    <a:pt x="1671" y="249"/>
                  </a:lnTo>
                  <a:lnTo>
                    <a:pt x="1670" y="239"/>
                  </a:lnTo>
                  <a:lnTo>
                    <a:pt x="1669" y="229"/>
                  </a:lnTo>
                  <a:lnTo>
                    <a:pt x="1668" y="219"/>
                  </a:lnTo>
                  <a:lnTo>
                    <a:pt x="1668" y="208"/>
                  </a:lnTo>
                  <a:close/>
                  <a:moveTo>
                    <a:pt x="2239" y="370"/>
                  </a:moveTo>
                  <a:lnTo>
                    <a:pt x="2234" y="372"/>
                  </a:lnTo>
                  <a:lnTo>
                    <a:pt x="2230" y="374"/>
                  </a:lnTo>
                  <a:lnTo>
                    <a:pt x="2219" y="378"/>
                  </a:lnTo>
                  <a:lnTo>
                    <a:pt x="2207" y="382"/>
                  </a:lnTo>
                  <a:lnTo>
                    <a:pt x="2195" y="385"/>
                  </a:lnTo>
                  <a:lnTo>
                    <a:pt x="2181" y="387"/>
                  </a:lnTo>
                  <a:lnTo>
                    <a:pt x="2168" y="389"/>
                  </a:lnTo>
                  <a:lnTo>
                    <a:pt x="2154" y="391"/>
                  </a:lnTo>
                  <a:lnTo>
                    <a:pt x="2140" y="391"/>
                  </a:lnTo>
                  <a:lnTo>
                    <a:pt x="2125" y="391"/>
                  </a:lnTo>
                  <a:lnTo>
                    <a:pt x="2111" y="389"/>
                  </a:lnTo>
                  <a:lnTo>
                    <a:pt x="2104" y="388"/>
                  </a:lnTo>
                  <a:lnTo>
                    <a:pt x="2097" y="386"/>
                  </a:lnTo>
                  <a:lnTo>
                    <a:pt x="2090" y="384"/>
                  </a:lnTo>
                  <a:lnTo>
                    <a:pt x="2084" y="382"/>
                  </a:lnTo>
                  <a:lnTo>
                    <a:pt x="2078" y="379"/>
                  </a:lnTo>
                  <a:lnTo>
                    <a:pt x="2072" y="376"/>
                  </a:lnTo>
                  <a:lnTo>
                    <a:pt x="2066" y="373"/>
                  </a:lnTo>
                  <a:lnTo>
                    <a:pt x="2061" y="370"/>
                  </a:lnTo>
                  <a:lnTo>
                    <a:pt x="2055" y="366"/>
                  </a:lnTo>
                  <a:lnTo>
                    <a:pt x="2050" y="363"/>
                  </a:lnTo>
                  <a:lnTo>
                    <a:pt x="2041" y="354"/>
                  </a:lnTo>
                  <a:lnTo>
                    <a:pt x="2033" y="345"/>
                  </a:lnTo>
                  <a:lnTo>
                    <a:pt x="2029" y="340"/>
                  </a:lnTo>
                  <a:lnTo>
                    <a:pt x="2025" y="334"/>
                  </a:lnTo>
                  <a:lnTo>
                    <a:pt x="2019" y="323"/>
                  </a:lnTo>
                  <a:lnTo>
                    <a:pt x="2016" y="317"/>
                  </a:lnTo>
                  <a:lnTo>
                    <a:pt x="2013" y="311"/>
                  </a:lnTo>
                  <a:lnTo>
                    <a:pt x="2009" y="298"/>
                  </a:lnTo>
                  <a:lnTo>
                    <a:pt x="2008" y="291"/>
                  </a:lnTo>
                  <a:lnTo>
                    <a:pt x="2006" y="284"/>
                  </a:lnTo>
                  <a:lnTo>
                    <a:pt x="2005" y="277"/>
                  </a:lnTo>
                  <a:lnTo>
                    <a:pt x="2004" y="269"/>
                  </a:lnTo>
                  <a:lnTo>
                    <a:pt x="2004" y="262"/>
                  </a:lnTo>
                  <a:lnTo>
                    <a:pt x="2004" y="254"/>
                  </a:lnTo>
                  <a:lnTo>
                    <a:pt x="2004" y="246"/>
                  </a:lnTo>
                  <a:lnTo>
                    <a:pt x="2004" y="238"/>
                  </a:lnTo>
                  <a:lnTo>
                    <a:pt x="2005" y="230"/>
                  </a:lnTo>
                  <a:lnTo>
                    <a:pt x="2006" y="223"/>
                  </a:lnTo>
                  <a:lnTo>
                    <a:pt x="2008" y="216"/>
                  </a:lnTo>
                  <a:lnTo>
                    <a:pt x="2010" y="209"/>
                  </a:lnTo>
                  <a:lnTo>
                    <a:pt x="2012" y="202"/>
                  </a:lnTo>
                  <a:lnTo>
                    <a:pt x="2014" y="195"/>
                  </a:lnTo>
                  <a:lnTo>
                    <a:pt x="2017" y="189"/>
                  </a:lnTo>
                  <a:lnTo>
                    <a:pt x="2019" y="183"/>
                  </a:lnTo>
                  <a:lnTo>
                    <a:pt x="2026" y="172"/>
                  </a:lnTo>
                  <a:lnTo>
                    <a:pt x="2030" y="166"/>
                  </a:lnTo>
                  <a:lnTo>
                    <a:pt x="2034" y="161"/>
                  </a:lnTo>
                  <a:lnTo>
                    <a:pt x="2038" y="156"/>
                  </a:lnTo>
                  <a:lnTo>
                    <a:pt x="2042" y="152"/>
                  </a:lnTo>
                  <a:lnTo>
                    <a:pt x="2047" y="148"/>
                  </a:lnTo>
                  <a:lnTo>
                    <a:pt x="2051" y="143"/>
                  </a:lnTo>
                  <a:lnTo>
                    <a:pt x="2062" y="136"/>
                  </a:lnTo>
                  <a:lnTo>
                    <a:pt x="2073" y="130"/>
                  </a:lnTo>
                  <a:lnTo>
                    <a:pt x="2078" y="127"/>
                  </a:lnTo>
                  <a:lnTo>
                    <a:pt x="2084" y="125"/>
                  </a:lnTo>
                  <a:lnTo>
                    <a:pt x="2097" y="121"/>
                  </a:lnTo>
                  <a:lnTo>
                    <a:pt x="2109" y="118"/>
                  </a:lnTo>
                  <a:lnTo>
                    <a:pt x="2123" y="116"/>
                  </a:lnTo>
                  <a:lnTo>
                    <a:pt x="2130" y="116"/>
                  </a:lnTo>
                  <a:lnTo>
                    <a:pt x="2137" y="116"/>
                  </a:lnTo>
                  <a:lnTo>
                    <a:pt x="2145" y="116"/>
                  </a:lnTo>
                  <a:lnTo>
                    <a:pt x="2153" y="116"/>
                  </a:lnTo>
                  <a:lnTo>
                    <a:pt x="2161" y="117"/>
                  </a:lnTo>
                  <a:lnTo>
                    <a:pt x="2168" y="119"/>
                  </a:lnTo>
                  <a:lnTo>
                    <a:pt x="2175" y="121"/>
                  </a:lnTo>
                  <a:lnTo>
                    <a:pt x="2182" y="123"/>
                  </a:lnTo>
                  <a:lnTo>
                    <a:pt x="2188" y="125"/>
                  </a:lnTo>
                  <a:lnTo>
                    <a:pt x="2194" y="128"/>
                  </a:lnTo>
                  <a:lnTo>
                    <a:pt x="2200" y="132"/>
                  </a:lnTo>
                  <a:lnTo>
                    <a:pt x="2205" y="135"/>
                  </a:lnTo>
                  <a:lnTo>
                    <a:pt x="2210" y="139"/>
                  </a:lnTo>
                  <a:lnTo>
                    <a:pt x="2215" y="143"/>
                  </a:lnTo>
                  <a:lnTo>
                    <a:pt x="2219" y="147"/>
                  </a:lnTo>
                  <a:lnTo>
                    <a:pt x="2223" y="152"/>
                  </a:lnTo>
                  <a:lnTo>
                    <a:pt x="2227" y="157"/>
                  </a:lnTo>
                  <a:lnTo>
                    <a:pt x="2230" y="162"/>
                  </a:lnTo>
                  <a:lnTo>
                    <a:pt x="2233" y="167"/>
                  </a:lnTo>
                  <a:lnTo>
                    <a:pt x="2236" y="173"/>
                  </a:lnTo>
                  <a:lnTo>
                    <a:pt x="2239" y="179"/>
                  </a:lnTo>
                  <a:lnTo>
                    <a:pt x="2241" y="185"/>
                  </a:lnTo>
                  <a:lnTo>
                    <a:pt x="2242" y="191"/>
                  </a:lnTo>
                  <a:lnTo>
                    <a:pt x="2244" y="197"/>
                  </a:lnTo>
                  <a:lnTo>
                    <a:pt x="2246" y="210"/>
                  </a:lnTo>
                  <a:lnTo>
                    <a:pt x="2247" y="223"/>
                  </a:lnTo>
                  <a:lnTo>
                    <a:pt x="2247" y="230"/>
                  </a:lnTo>
                  <a:lnTo>
                    <a:pt x="2247" y="237"/>
                  </a:lnTo>
                  <a:lnTo>
                    <a:pt x="2246" y="251"/>
                  </a:lnTo>
                  <a:lnTo>
                    <a:pt x="2243" y="265"/>
                  </a:lnTo>
                  <a:lnTo>
                    <a:pt x="2230" y="268"/>
                  </a:lnTo>
                  <a:lnTo>
                    <a:pt x="2222" y="269"/>
                  </a:lnTo>
                  <a:lnTo>
                    <a:pt x="2213" y="270"/>
                  </a:lnTo>
                  <a:lnTo>
                    <a:pt x="2193" y="272"/>
                  </a:lnTo>
                  <a:lnTo>
                    <a:pt x="2172" y="273"/>
                  </a:lnTo>
                  <a:lnTo>
                    <a:pt x="2126" y="274"/>
                  </a:lnTo>
                  <a:lnTo>
                    <a:pt x="2105" y="274"/>
                  </a:lnTo>
                  <a:lnTo>
                    <a:pt x="2085" y="273"/>
                  </a:lnTo>
                  <a:lnTo>
                    <a:pt x="2087" y="281"/>
                  </a:lnTo>
                  <a:lnTo>
                    <a:pt x="2089" y="288"/>
                  </a:lnTo>
                  <a:lnTo>
                    <a:pt x="2092" y="294"/>
                  </a:lnTo>
                  <a:lnTo>
                    <a:pt x="2095" y="300"/>
                  </a:lnTo>
                  <a:lnTo>
                    <a:pt x="2098" y="305"/>
                  </a:lnTo>
                  <a:lnTo>
                    <a:pt x="2102" y="310"/>
                  </a:lnTo>
                  <a:lnTo>
                    <a:pt x="2106" y="314"/>
                  </a:lnTo>
                  <a:lnTo>
                    <a:pt x="2110" y="318"/>
                  </a:lnTo>
                  <a:lnTo>
                    <a:pt x="2115" y="321"/>
                  </a:lnTo>
                  <a:lnTo>
                    <a:pt x="2120" y="323"/>
                  </a:lnTo>
                  <a:lnTo>
                    <a:pt x="2126" y="325"/>
                  </a:lnTo>
                  <a:lnTo>
                    <a:pt x="2131" y="327"/>
                  </a:lnTo>
                  <a:lnTo>
                    <a:pt x="2137" y="328"/>
                  </a:lnTo>
                  <a:lnTo>
                    <a:pt x="2143" y="329"/>
                  </a:lnTo>
                  <a:lnTo>
                    <a:pt x="2156" y="330"/>
                  </a:lnTo>
                  <a:lnTo>
                    <a:pt x="2165" y="330"/>
                  </a:lnTo>
                  <a:lnTo>
                    <a:pt x="2174" y="329"/>
                  </a:lnTo>
                  <a:lnTo>
                    <a:pt x="2184" y="328"/>
                  </a:lnTo>
                  <a:lnTo>
                    <a:pt x="2193" y="326"/>
                  </a:lnTo>
                  <a:lnTo>
                    <a:pt x="2212" y="322"/>
                  </a:lnTo>
                  <a:lnTo>
                    <a:pt x="2229" y="318"/>
                  </a:lnTo>
                  <a:lnTo>
                    <a:pt x="2239" y="370"/>
                  </a:lnTo>
                  <a:close/>
                  <a:moveTo>
                    <a:pt x="2134" y="171"/>
                  </a:moveTo>
                  <a:lnTo>
                    <a:pt x="2126" y="172"/>
                  </a:lnTo>
                  <a:lnTo>
                    <a:pt x="2118" y="174"/>
                  </a:lnTo>
                  <a:lnTo>
                    <a:pt x="2111" y="177"/>
                  </a:lnTo>
                  <a:lnTo>
                    <a:pt x="2107" y="180"/>
                  </a:lnTo>
                  <a:lnTo>
                    <a:pt x="2103" y="183"/>
                  </a:lnTo>
                  <a:lnTo>
                    <a:pt x="2100" y="186"/>
                  </a:lnTo>
                  <a:lnTo>
                    <a:pt x="2097" y="190"/>
                  </a:lnTo>
                  <a:lnTo>
                    <a:pt x="2094" y="195"/>
                  </a:lnTo>
                  <a:lnTo>
                    <a:pt x="2091" y="200"/>
                  </a:lnTo>
                  <a:lnTo>
                    <a:pt x="2090" y="202"/>
                  </a:lnTo>
                  <a:lnTo>
                    <a:pt x="2089" y="205"/>
                  </a:lnTo>
                  <a:lnTo>
                    <a:pt x="2087" y="211"/>
                  </a:lnTo>
                  <a:lnTo>
                    <a:pt x="2085" y="218"/>
                  </a:lnTo>
                  <a:lnTo>
                    <a:pt x="2084" y="226"/>
                  </a:lnTo>
                  <a:lnTo>
                    <a:pt x="2170" y="225"/>
                  </a:lnTo>
                  <a:lnTo>
                    <a:pt x="2171" y="215"/>
                  </a:lnTo>
                  <a:lnTo>
                    <a:pt x="2170" y="205"/>
                  </a:lnTo>
                  <a:lnTo>
                    <a:pt x="2168" y="196"/>
                  </a:lnTo>
                  <a:lnTo>
                    <a:pt x="2165" y="188"/>
                  </a:lnTo>
                  <a:lnTo>
                    <a:pt x="2162" y="184"/>
                  </a:lnTo>
                  <a:lnTo>
                    <a:pt x="2159" y="181"/>
                  </a:lnTo>
                  <a:lnTo>
                    <a:pt x="2156" y="178"/>
                  </a:lnTo>
                  <a:lnTo>
                    <a:pt x="2153" y="176"/>
                  </a:lnTo>
                  <a:lnTo>
                    <a:pt x="2149" y="174"/>
                  </a:lnTo>
                  <a:lnTo>
                    <a:pt x="2144" y="172"/>
                  </a:lnTo>
                  <a:lnTo>
                    <a:pt x="2139" y="171"/>
                  </a:lnTo>
                  <a:lnTo>
                    <a:pt x="2134" y="171"/>
                  </a:lnTo>
                  <a:close/>
                  <a:moveTo>
                    <a:pt x="2448" y="180"/>
                  </a:moveTo>
                  <a:lnTo>
                    <a:pt x="2442" y="181"/>
                  </a:lnTo>
                  <a:lnTo>
                    <a:pt x="2436" y="182"/>
                  </a:lnTo>
                  <a:lnTo>
                    <a:pt x="2430" y="183"/>
                  </a:lnTo>
                  <a:lnTo>
                    <a:pt x="2424" y="185"/>
                  </a:lnTo>
                  <a:lnTo>
                    <a:pt x="2411" y="190"/>
                  </a:lnTo>
                  <a:lnTo>
                    <a:pt x="2398" y="196"/>
                  </a:lnTo>
                  <a:lnTo>
                    <a:pt x="2398" y="386"/>
                  </a:lnTo>
                  <a:lnTo>
                    <a:pt x="2316" y="386"/>
                  </a:lnTo>
                  <a:lnTo>
                    <a:pt x="2316" y="132"/>
                  </a:lnTo>
                  <a:lnTo>
                    <a:pt x="2394" y="116"/>
                  </a:lnTo>
                  <a:lnTo>
                    <a:pt x="2394" y="150"/>
                  </a:lnTo>
                  <a:lnTo>
                    <a:pt x="2399" y="146"/>
                  </a:lnTo>
                  <a:lnTo>
                    <a:pt x="2404" y="142"/>
                  </a:lnTo>
                  <a:lnTo>
                    <a:pt x="2415" y="135"/>
                  </a:lnTo>
                  <a:lnTo>
                    <a:pt x="2425" y="129"/>
                  </a:lnTo>
                  <a:lnTo>
                    <a:pt x="2431" y="127"/>
                  </a:lnTo>
                  <a:lnTo>
                    <a:pt x="2436" y="124"/>
                  </a:lnTo>
                  <a:lnTo>
                    <a:pt x="2448" y="121"/>
                  </a:lnTo>
                  <a:lnTo>
                    <a:pt x="2459" y="118"/>
                  </a:lnTo>
                  <a:lnTo>
                    <a:pt x="2471" y="116"/>
                  </a:lnTo>
                  <a:lnTo>
                    <a:pt x="2483" y="116"/>
                  </a:lnTo>
                  <a:lnTo>
                    <a:pt x="2491" y="116"/>
                  </a:lnTo>
                  <a:lnTo>
                    <a:pt x="2501" y="117"/>
                  </a:lnTo>
                  <a:lnTo>
                    <a:pt x="2509" y="119"/>
                  </a:lnTo>
                  <a:lnTo>
                    <a:pt x="2517" y="121"/>
                  </a:lnTo>
                  <a:lnTo>
                    <a:pt x="2520" y="122"/>
                  </a:lnTo>
                  <a:lnTo>
                    <a:pt x="2524" y="124"/>
                  </a:lnTo>
                  <a:lnTo>
                    <a:pt x="2531" y="127"/>
                  </a:lnTo>
                  <a:lnTo>
                    <a:pt x="2537" y="132"/>
                  </a:lnTo>
                  <a:lnTo>
                    <a:pt x="2543" y="137"/>
                  </a:lnTo>
                  <a:lnTo>
                    <a:pt x="2548" y="142"/>
                  </a:lnTo>
                  <a:lnTo>
                    <a:pt x="2550" y="145"/>
                  </a:lnTo>
                  <a:lnTo>
                    <a:pt x="2552" y="148"/>
                  </a:lnTo>
                  <a:lnTo>
                    <a:pt x="2556" y="155"/>
                  </a:lnTo>
                  <a:lnTo>
                    <a:pt x="2560" y="163"/>
                  </a:lnTo>
                  <a:lnTo>
                    <a:pt x="2562" y="171"/>
                  </a:lnTo>
                  <a:lnTo>
                    <a:pt x="2564" y="180"/>
                  </a:lnTo>
                  <a:lnTo>
                    <a:pt x="2566" y="190"/>
                  </a:lnTo>
                  <a:lnTo>
                    <a:pt x="2566" y="200"/>
                  </a:lnTo>
                  <a:lnTo>
                    <a:pt x="2566" y="385"/>
                  </a:lnTo>
                  <a:lnTo>
                    <a:pt x="2483" y="385"/>
                  </a:lnTo>
                  <a:lnTo>
                    <a:pt x="2483" y="233"/>
                  </a:lnTo>
                  <a:lnTo>
                    <a:pt x="2483" y="226"/>
                  </a:lnTo>
                  <a:lnTo>
                    <a:pt x="2483" y="220"/>
                  </a:lnTo>
                  <a:lnTo>
                    <a:pt x="2482" y="209"/>
                  </a:lnTo>
                  <a:lnTo>
                    <a:pt x="2481" y="204"/>
                  </a:lnTo>
                  <a:lnTo>
                    <a:pt x="2479" y="200"/>
                  </a:lnTo>
                  <a:lnTo>
                    <a:pt x="2478" y="196"/>
                  </a:lnTo>
                  <a:lnTo>
                    <a:pt x="2476" y="193"/>
                  </a:lnTo>
                  <a:lnTo>
                    <a:pt x="2474" y="190"/>
                  </a:lnTo>
                  <a:lnTo>
                    <a:pt x="2471" y="187"/>
                  </a:lnTo>
                  <a:lnTo>
                    <a:pt x="2469" y="185"/>
                  </a:lnTo>
                  <a:lnTo>
                    <a:pt x="2465" y="183"/>
                  </a:lnTo>
                  <a:lnTo>
                    <a:pt x="2462" y="182"/>
                  </a:lnTo>
                  <a:lnTo>
                    <a:pt x="2458" y="181"/>
                  </a:lnTo>
                  <a:lnTo>
                    <a:pt x="2453" y="181"/>
                  </a:lnTo>
                  <a:lnTo>
                    <a:pt x="2448" y="180"/>
                  </a:lnTo>
                  <a:close/>
                  <a:moveTo>
                    <a:pt x="2813" y="378"/>
                  </a:moveTo>
                  <a:lnTo>
                    <a:pt x="2799" y="382"/>
                  </a:lnTo>
                  <a:lnTo>
                    <a:pt x="2783" y="387"/>
                  </a:lnTo>
                  <a:lnTo>
                    <a:pt x="2774" y="388"/>
                  </a:lnTo>
                  <a:lnTo>
                    <a:pt x="2765" y="390"/>
                  </a:lnTo>
                  <a:lnTo>
                    <a:pt x="2755" y="391"/>
                  </a:lnTo>
                  <a:lnTo>
                    <a:pt x="2745" y="391"/>
                  </a:lnTo>
                  <a:lnTo>
                    <a:pt x="2736" y="391"/>
                  </a:lnTo>
                  <a:lnTo>
                    <a:pt x="2727" y="390"/>
                  </a:lnTo>
                  <a:lnTo>
                    <a:pt x="2718" y="388"/>
                  </a:lnTo>
                  <a:lnTo>
                    <a:pt x="2710" y="386"/>
                  </a:lnTo>
                  <a:lnTo>
                    <a:pt x="2702" y="383"/>
                  </a:lnTo>
                  <a:lnTo>
                    <a:pt x="2695" y="379"/>
                  </a:lnTo>
                  <a:lnTo>
                    <a:pt x="2688" y="374"/>
                  </a:lnTo>
                  <a:lnTo>
                    <a:pt x="2685" y="371"/>
                  </a:lnTo>
                  <a:lnTo>
                    <a:pt x="2682" y="368"/>
                  </a:lnTo>
                  <a:lnTo>
                    <a:pt x="2676" y="362"/>
                  </a:lnTo>
                  <a:lnTo>
                    <a:pt x="2671" y="354"/>
                  </a:lnTo>
                  <a:lnTo>
                    <a:pt x="2667" y="346"/>
                  </a:lnTo>
                  <a:lnTo>
                    <a:pt x="2664" y="336"/>
                  </a:lnTo>
                  <a:lnTo>
                    <a:pt x="2661" y="326"/>
                  </a:lnTo>
                  <a:lnTo>
                    <a:pt x="2659" y="314"/>
                  </a:lnTo>
                  <a:lnTo>
                    <a:pt x="2658" y="301"/>
                  </a:lnTo>
                  <a:lnTo>
                    <a:pt x="2657" y="287"/>
                  </a:lnTo>
                  <a:lnTo>
                    <a:pt x="2657" y="179"/>
                  </a:lnTo>
                  <a:lnTo>
                    <a:pt x="2621" y="179"/>
                  </a:lnTo>
                  <a:lnTo>
                    <a:pt x="2621" y="128"/>
                  </a:lnTo>
                  <a:lnTo>
                    <a:pt x="2659" y="126"/>
                  </a:lnTo>
                  <a:lnTo>
                    <a:pt x="2669" y="57"/>
                  </a:lnTo>
                  <a:lnTo>
                    <a:pt x="2740" y="43"/>
                  </a:lnTo>
                  <a:lnTo>
                    <a:pt x="2740" y="123"/>
                  </a:lnTo>
                  <a:lnTo>
                    <a:pt x="2810" y="120"/>
                  </a:lnTo>
                  <a:lnTo>
                    <a:pt x="2810" y="179"/>
                  </a:lnTo>
                  <a:lnTo>
                    <a:pt x="2740" y="179"/>
                  </a:lnTo>
                  <a:lnTo>
                    <a:pt x="2740" y="283"/>
                  </a:lnTo>
                  <a:lnTo>
                    <a:pt x="2740" y="292"/>
                  </a:lnTo>
                  <a:lnTo>
                    <a:pt x="2742" y="301"/>
                  </a:lnTo>
                  <a:lnTo>
                    <a:pt x="2743" y="305"/>
                  </a:lnTo>
                  <a:lnTo>
                    <a:pt x="2744" y="308"/>
                  </a:lnTo>
                  <a:lnTo>
                    <a:pt x="2747" y="314"/>
                  </a:lnTo>
                  <a:lnTo>
                    <a:pt x="2750" y="317"/>
                  </a:lnTo>
                  <a:lnTo>
                    <a:pt x="2752" y="319"/>
                  </a:lnTo>
                  <a:lnTo>
                    <a:pt x="2759" y="322"/>
                  </a:lnTo>
                  <a:lnTo>
                    <a:pt x="2763" y="324"/>
                  </a:lnTo>
                  <a:lnTo>
                    <a:pt x="2768" y="325"/>
                  </a:lnTo>
                  <a:lnTo>
                    <a:pt x="2773" y="325"/>
                  </a:lnTo>
                  <a:lnTo>
                    <a:pt x="2778" y="325"/>
                  </a:lnTo>
                  <a:lnTo>
                    <a:pt x="2791" y="325"/>
                  </a:lnTo>
                  <a:lnTo>
                    <a:pt x="2807" y="323"/>
                  </a:lnTo>
                  <a:lnTo>
                    <a:pt x="2813" y="378"/>
                  </a:lnTo>
                  <a:close/>
                  <a:moveTo>
                    <a:pt x="3035" y="189"/>
                  </a:moveTo>
                  <a:lnTo>
                    <a:pt x="3023" y="190"/>
                  </a:lnTo>
                  <a:lnTo>
                    <a:pt x="3011" y="190"/>
                  </a:lnTo>
                  <a:lnTo>
                    <a:pt x="2990" y="193"/>
                  </a:lnTo>
                  <a:lnTo>
                    <a:pt x="2980" y="195"/>
                  </a:lnTo>
                  <a:lnTo>
                    <a:pt x="2970" y="197"/>
                  </a:lnTo>
                  <a:lnTo>
                    <a:pt x="2961" y="200"/>
                  </a:lnTo>
                  <a:lnTo>
                    <a:pt x="2952" y="203"/>
                  </a:lnTo>
                  <a:lnTo>
                    <a:pt x="2952" y="386"/>
                  </a:lnTo>
                  <a:lnTo>
                    <a:pt x="2870" y="386"/>
                  </a:lnTo>
                  <a:lnTo>
                    <a:pt x="2870" y="132"/>
                  </a:lnTo>
                  <a:lnTo>
                    <a:pt x="2948" y="116"/>
                  </a:lnTo>
                  <a:lnTo>
                    <a:pt x="2948" y="159"/>
                  </a:lnTo>
                  <a:lnTo>
                    <a:pt x="2953" y="154"/>
                  </a:lnTo>
                  <a:lnTo>
                    <a:pt x="2958" y="149"/>
                  </a:lnTo>
                  <a:lnTo>
                    <a:pt x="2963" y="144"/>
                  </a:lnTo>
                  <a:lnTo>
                    <a:pt x="2968" y="140"/>
                  </a:lnTo>
                  <a:lnTo>
                    <a:pt x="2973" y="136"/>
                  </a:lnTo>
                  <a:lnTo>
                    <a:pt x="2979" y="133"/>
                  </a:lnTo>
                  <a:lnTo>
                    <a:pt x="2984" y="129"/>
                  </a:lnTo>
                  <a:lnTo>
                    <a:pt x="2990" y="126"/>
                  </a:lnTo>
                  <a:lnTo>
                    <a:pt x="3002" y="122"/>
                  </a:lnTo>
                  <a:lnTo>
                    <a:pt x="3008" y="120"/>
                  </a:lnTo>
                  <a:lnTo>
                    <a:pt x="3014" y="118"/>
                  </a:lnTo>
                  <a:lnTo>
                    <a:pt x="3020" y="117"/>
                  </a:lnTo>
                  <a:lnTo>
                    <a:pt x="3026" y="116"/>
                  </a:lnTo>
                  <a:lnTo>
                    <a:pt x="3032" y="116"/>
                  </a:lnTo>
                  <a:lnTo>
                    <a:pt x="3038" y="116"/>
                  </a:lnTo>
                  <a:lnTo>
                    <a:pt x="3035" y="189"/>
                  </a:lnTo>
                  <a:close/>
                  <a:moveTo>
                    <a:pt x="3314" y="370"/>
                  </a:moveTo>
                  <a:lnTo>
                    <a:pt x="3305" y="374"/>
                  </a:lnTo>
                  <a:lnTo>
                    <a:pt x="3294" y="378"/>
                  </a:lnTo>
                  <a:lnTo>
                    <a:pt x="3283" y="382"/>
                  </a:lnTo>
                  <a:lnTo>
                    <a:pt x="3270" y="385"/>
                  </a:lnTo>
                  <a:lnTo>
                    <a:pt x="3257" y="388"/>
                  </a:lnTo>
                  <a:lnTo>
                    <a:pt x="3243" y="390"/>
                  </a:lnTo>
                  <a:lnTo>
                    <a:pt x="3229" y="391"/>
                  </a:lnTo>
                  <a:lnTo>
                    <a:pt x="3216" y="392"/>
                  </a:lnTo>
                  <a:lnTo>
                    <a:pt x="3201" y="391"/>
                  </a:lnTo>
                  <a:lnTo>
                    <a:pt x="3186" y="389"/>
                  </a:lnTo>
                  <a:lnTo>
                    <a:pt x="3179" y="388"/>
                  </a:lnTo>
                  <a:lnTo>
                    <a:pt x="3172" y="386"/>
                  </a:lnTo>
                  <a:lnTo>
                    <a:pt x="3166" y="384"/>
                  </a:lnTo>
                  <a:lnTo>
                    <a:pt x="3159" y="382"/>
                  </a:lnTo>
                  <a:lnTo>
                    <a:pt x="3153" y="379"/>
                  </a:lnTo>
                  <a:lnTo>
                    <a:pt x="3147" y="377"/>
                  </a:lnTo>
                  <a:lnTo>
                    <a:pt x="3142" y="374"/>
                  </a:lnTo>
                  <a:lnTo>
                    <a:pt x="3136" y="370"/>
                  </a:lnTo>
                  <a:lnTo>
                    <a:pt x="3131" y="367"/>
                  </a:lnTo>
                  <a:lnTo>
                    <a:pt x="3126" y="363"/>
                  </a:lnTo>
                  <a:lnTo>
                    <a:pt x="3116" y="354"/>
                  </a:lnTo>
                  <a:lnTo>
                    <a:pt x="3108" y="345"/>
                  </a:lnTo>
                  <a:lnTo>
                    <a:pt x="3104" y="340"/>
                  </a:lnTo>
                  <a:lnTo>
                    <a:pt x="3100" y="335"/>
                  </a:lnTo>
                  <a:lnTo>
                    <a:pt x="3094" y="323"/>
                  </a:lnTo>
                  <a:lnTo>
                    <a:pt x="3091" y="317"/>
                  </a:lnTo>
                  <a:lnTo>
                    <a:pt x="3089" y="311"/>
                  </a:lnTo>
                  <a:lnTo>
                    <a:pt x="3085" y="298"/>
                  </a:lnTo>
                  <a:lnTo>
                    <a:pt x="3083" y="291"/>
                  </a:lnTo>
                  <a:lnTo>
                    <a:pt x="3081" y="284"/>
                  </a:lnTo>
                  <a:lnTo>
                    <a:pt x="3080" y="277"/>
                  </a:lnTo>
                  <a:lnTo>
                    <a:pt x="3080" y="270"/>
                  </a:lnTo>
                  <a:lnTo>
                    <a:pt x="3079" y="262"/>
                  </a:lnTo>
                  <a:lnTo>
                    <a:pt x="3079" y="254"/>
                  </a:lnTo>
                  <a:lnTo>
                    <a:pt x="3079" y="246"/>
                  </a:lnTo>
                  <a:lnTo>
                    <a:pt x="3080" y="238"/>
                  </a:lnTo>
                  <a:lnTo>
                    <a:pt x="3080" y="230"/>
                  </a:lnTo>
                  <a:lnTo>
                    <a:pt x="3082" y="223"/>
                  </a:lnTo>
                  <a:lnTo>
                    <a:pt x="3083" y="216"/>
                  </a:lnTo>
                  <a:lnTo>
                    <a:pt x="3085" y="209"/>
                  </a:lnTo>
                  <a:lnTo>
                    <a:pt x="3087" y="202"/>
                  </a:lnTo>
                  <a:lnTo>
                    <a:pt x="3089" y="196"/>
                  </a:lnTo>
                  <a:lnTo>
                    <a:pt x="3092" y="189"/>
                  </a:lnTo>
                  <a:lnTo>
                    <a:pt x="3095" y="183"/>
                  </a:lnTo>
                  <a:lnTo>
                    <a:pt x="3101" y="172"/>
                  </a:lnTo>
                  <a:lnTo>
                    <a:pt x="3105" y="167"/>
                  </a:lnTo>
                  <a:lnTo>
                    <a:pt x="3109" y="161"/>
                  </a:lnTo>
                  <a:lnTo>
                    <a:pt x="3113" y="157"/>
                  </a:lnTo>
                  <a:lnTo>
                    <a:pt x="3117" y="152"/>
                  </a:lnTo>
                  <a:lnTo>
                    <a:pt x="3122" y="148"/>
                  </a:lnTo>
                  <a:lnTo>
                    <a:pt x="3127" y="144"/>
                  </a:lnTo>
                  <a:lnTo>
                    <a:pt x="3137" y="136"/>
                  </a:lnTo>
                  <a:lnTo>
                    <a:pt x="3148" y="130"/>
                  </a:lnTo>
                  <a:lnTo>
                    <a:pt x="3154" y="128"/>
                  </a:lnTo>
                  <a:lnTo>
                    <a:pt x="3159" y="125"/>
                  </a:lnTo>
                  <a:lnTo>
                    <a:pt x="3172" y="121"/>
                  </a:lnTo>
                  <a:lnTo>
                    <a:pt x="3185" y="118"/>
                  </a:lnTo>
                  <a:lnTo>
                    <a:pt x="3198" y="116"/>
                  </a:lnTo>
                  <a:lnTo>
                    <a:pt x="3205" y="116"/>
                  </a:lnTo>
                  <a:lnTo>
                    <a:pt x="3212" y="116"/>
                  </a:lnTo>
                  <a:lnTo>
                    <a:pt x="3220" y="116"/>
                  </a:lnTo>
                  <a:lnTo>
                    <a:pt x="3229" y="117"/>
                  </a:lnTo>
                  <a:lnTo>
                    <a:pt x="3236" y="118"/>
                  </a:lnTo>
                  <a:lnTo>
                    <a:pt x="3244" y="119"/>
                  </a:lnTo>
                  <a:lnTo>
                    <a:pt x="3251" y="121"/>
                  </a:lnTo>
                  <a:lnTo>
                    <a:pt x="3257" y="123"/>
                  </a:lnTo>
                  <a:lnTo>
                    <a:pt x="3264" y="126"/>
                  </a:lnTo>
                  <a:lnTo>
                    <a:pt x="3270" y="129"/>
                  </a:lnTo>
                  <a:lnTo>
                    <a:pt x="3275" y="132"/>
                  </a:lnTo>
                  <a:lnTo>
                    <a:pt x="3281" y="135"/>
                  </a:lnTo>
                  <a:lnTo>
                    <a:pt x="3286" y="139"/>
                  </a:lnTo>
                  <a:lnTo>
                    <a:pt x="3290" y="143"/>
                  </a:lnTo>
                  <a:lnTo>
                    <a:pt x="3295" y="148"/>
                  </a:lnTo>
                  <a:lnTo>
                    <a:pt x="3299" y="152"/>
                  </a:lnTo>
                  <a:lnTo>
                    <a:pt x="3302" y="157"/>
                  </a:lnTo>
                  <a:lnTo>
                    <a:pt x="3306" y="162"/>
                  </a:lnTo>
                  <a:lnTo>
                    <a:pt x="3309" y="168"/>
                  </a:lnTo>
                  <a:lnTo>
                    <a:pt x="3311" y="173"/>
                  </a:lnTo>
                  <a:lnTo>
                    <a:pt x="3314" y="179"/>
                  </a:lnTo>
                  <a:lnTo>
                    <a:pt x="3316" y="185"/>
                  </a:lnTo>
                  <a:lnTo>
                    <a:pt x="3318" y="191"/>
                  </a:lnTo>
                  <a:lnTo>
                    <a:pt x="3319" y="197"/>
                  </a:lnTo>
                  <a:lnTo>
                    <a:pt x="3321" y="210"/>
                  </a:lnTo>
                  <a:lnTo>
                    <a:pt x="3322" y="224"/>
                  </a:lnTo>
                  <a:lnTo>
                    <a:pt x="3322" y="230"/>
                  </a:lnTo>
                  <a:lnTo>
                    <a:pt x="3322" y="237"/>
                  </a:lnTo>
                  <a:lnTo>
                    <a:pt x="3321" y="251"/>
                  </a:lnTo>
                  <a:lnTo>
                    <a:pt x="3319" y="265"/>
                  </a:lnTo>
                  <a:lnTo>
                    <a:pt x="3305" y="268"/>
                  </a:lnTo>
                  <a:lnTo>
                    <a:pt x="3297" y="269"/>
                  </a:lnTo>
                  <a:lnTo>
                    <a:pt x="3288" y="270"/>
                  </a:lnTo>
                  <a:lnTo>
                    <a:pt x="3269" y="272"/>
                  </a:lnTo>
                  <a:lnTo>
                    <a:pt x="3247" y="273"/>
                  </a:lnTo>
                  <a:lnTo>
                    <a:pt x="3202" y="274"/>
                  </a:lnTo>
                  <a:lnTo>
                    <a:pt x="3180" y="274"/>
                  </a:lnTo>
                  <a:lnTo>
                    <a:pt x="3161" y="273"/>
                  </a:lnTo>
                  <a:lnTo>
                    <a:pt x="3162" y="281"/>
                  </a:lnTo>
                  <a:lnTo>
                    <a:pt x="3164" y="288"/>
                  </a:lnTo>
                  <a:lnTo>
                    <a:pt x="3167" y="295"/>
                  </a:lnTo>
                  <a:lnTo>
                    <a:pt x="3170" y="300"/>
                  </a:lnTo>
                  <a:lnTo>
                    <a:pt x="3173" y="306"/>
                  </a:lnTo>
                  <a:lnTo>
                    <a:pt x="3177" y="310"/>
                  </a:lnTo>
                  <a:lnTo>
                    <a:pt x="3181" y="314"/>
                  </a:lnTo>
                  <a:lnTo>
                    <a:pt x="3186" y="318"/>
                  </a:lnTo>
                  <a:lnTo>
                    <a:pt x="3190" y="321"/>
                  </a:lnTo>
                  <a:lnTo>
                    <a:pt x="3195" y="324"/>
                  </a:lnTo>
                  <a:lnTo>
                    <a:pt x="3201" y="326"/>
                  </a:lnTo>
                  <a:lnTo>
                    <a:pt x="3206" y="327"/>
                  </a:lnTo>
                  <a:lnTo>
                    <a:pt x="3212" y="329"/>
                  </a:lnTo>
                  <a:lnTo>
                    <a:pt x="3218" y="329"/>
                  </a:lnTo>
                  <a:lnTo>
                    <a:pt x="3231" y="330"/>
                  </a:lnTo>
                  <a:lnTo>
                    <a:pt x="3240" y="330"/>
                  </a:lnTo>
                  <a:lnTo>
                    <a:pt x="3250" y="329"/>
                  </a:lnTo>
                  <a:lnTo>
                    <a:pt x="3259" y="328"/>
                  </a:lnTo>
                  <a:lnTo>
                    <a:pt x="3269" y="327"/>
                  </a:lnTo>
                  <a:lnTo>
                    <a:pt x="3287" y="323"/>
                  </a:lnTo>
                  <a:lnTo>
                    <a:pt x="3304" y="318"/>
                  </a:lnTo>
                  <a:lnTo>
                    <a:pt x="3314" y="370"/>
                  </a:lnTo>
                  <a:close/>
                  <a:moveTo>
                    <a:pt x="3209" y="171"/>
                  </a:moveTo>
                  <a:lnTo>
                    <a:pt x="3202" y="172"/>
                  </a:lnTo>
                  <a:lnTo>
                    <a:pt x="3194" y="174"/>
                  </a:lnTo>
                  <a:lnTo>
                    <a:pt x="3186" y="177"/>
                  </a:lnTo>
                  <a:lnTo>
                    <a:pt x="3182" y="180"/>
                  </a:lnTo>
                  <a:lnTo>
                    <a:pt x="3179" y="183"/>
                  </a:lnTo>
                  <a:lnTo>
                    <a:pt x="3176" y="186"/>
                  </a:lnTo>
                  <a:lnTo>
                    <a:pt x="3172" y="190"/>
                  </a:lnTo>
                  <a:lnTo>
                    <a:pt x="3170" y="195"/>
                  </a:lnTo>
                  <a:lnTo>
                    <a:pt x="3167" y="200"/>
                  </a:lnTo>
                  <a:lnTo>
                    <a:pt x="3165" y="205"/>
                  </a:lnTo>
                  <a:lnTo>
                    <a:pt x="3163" y="211"/>
                  </a:lnTo>
                  <a:lnTo>
                    <a:pt x="3161" y="218"/>
                  </a:lnTo>
                  <a:lnTo>
                    <a:pt x="3160" y="226"/>
                  </a:lnTo>
                  <a:lnTo>
                    <a:pt x="3246" y="225"/>
                  </a:lnTo>
                  <a:lnTo>
                    <a:pt x="3247" y="215"/>
                  </a:lnTo>
                  <a:lnTo>
                    <a:pt x="3246" y="205"/>
                  </a:lnTo>
                  <a:lnTo>
                    <a:pt x="3244" y="196"/>
                  </a:lnTo>
                  <a:lnTo>
                    <a:pt x="3240" y="188"/>
                  </a:lnTo>
                  <a:lnTo>
                    <a:pt x="3238" y="184"/>
                  </a:lnTo>
                  <a:lnTo>
                    <a:pt x="3235" y="181"/>
                  </a:lnTo>
                  <a:lnTo>
                    <a:pt x="3232" y="178"/>
                  </a:lnTo>
                  <a:lnTo>
                    <a:pt x="3228" y="176"/>
                  </a:lnTo>
                  <a:lnTo>
                    <a:pt x="3224" y="174"/>
                  </a:lnTo>
                  <a:lnTo>
                    <a:pt x="3220" y="172"/>
                  </a:lnTo>
                  <a:lnTo>
                    <a:pt x="3215" y="171"/>
                  </a:lnTo>
                  <a:lnTo>
                    <a:pt x="3209" y="171"/>
                  </a:lnTo>
                  <a:close/>
                  <a:moveTo>
                    <a:pt x="140" y="636"/>
                  </a:moveTo>
                  <a:lnTo>
                    <a:pt x="80" y="637"/>
                  </a:lnTo>
                  <a:lnTo>
                    <a:pt x="80" y="836"/>
                  </a:lnTo>
                  <a:lnTo>
                    <a:pt x="38" y="836"/>
                  </a:lnTo>
                  <a:lnTo>
                    <a:pt x="38" y="637"/>
                  </a:lnTo>
                  <a:lnTo>
                    <a:pt x="0" y="637"/>
                  </a:lnTo>
                  <a:lnTo>
                    <a:pt x="0" y="608"/>
                  </a:lnTo>
                  <a:lnTo>
                    <a:pt x="38" y="606"/>
                  </a:lnTo>
                  <a:lnTo>
                    <a:pt x="38" y="594"/>
                  </a:lnTo>
                  <a:lnTo>
                    <a:pt x="38" y="581"/>
                  </a:lnTo>
                  <a:lnTo>
                    <a:pt x="39" y="568"/>
                  </a:lnTo>
                  <a:lnTo>
                    <a:pt x="39" y="558"/>
                  </a:lnTo>
                  <a:lnTo>
                    <a:pt x="41" y="549"/>
                  </a:lnTo>
                  <a:lnTo>
                    <a:pt x="42" y="540"/>
                  </a:lnTo>
                  <a:lnTo>
                    <a:pt x="45" y="533"/>
                  </a:lnTo>
                  <a:lnTo>
                    <a:pt x="47" y="526"/>
                  </a:lnTo>
                  <a:lnTo>
                    <a:pt x="50" y="519"/>
                  </a:lnTo>
                  <a:lnTo>
                    <a:pt x="54" y="513"/>
                  </a:lnTo>
                  <a:lnTo>
                    <a:pt x="58" y="508"/>
                  </a:lnTo>
                  <a:lnTo>
                    <a:pt x="62" y="504"/>
                  </a:lnTo>
                  <a:lnTo>
                    <a:pt x="67" y="500"/>
                  </a:lnTo>
                  <a:lnTo>
                    <a:pt x="72" y="496"/>
                  </a:lnTo>
                  <a:lnTo>
                    <a:pt x="77" y="493"/>
                  </a:lnTo>
                  <a:lnTo>
                    <a:pt x="82" y="491"/>
                  </a:lnTo>
                  <a:lnTo>
                    <a:pt x="88" y="489"/>
                  </a:lnTo>
                  <a:lnTo>
                    <a:pt x="94" y="488"/>
                  </a:lnTo>
                  <a:lnTo>
                    <a:pt x="100" y="487"/>
                  </a:lnTo>
                  <a:lnTo>
                    <a:pt x="105" y="486"/>
                  </a:lnTo>
                  <a:lnTo>
                    <a:pt x="111" y="486"/>
                  </a:lnTo>
                  <a:lnTo>
                    <a:pt x="117" y="486"/>
                  </a:lnTo>
                  <a:lnTo>
                    <a:pt x="122" y="487"/>
                  </a:lnTo>
                  <a:lnTo>
                    <a:pt x="132" y="489"/>
                  </a:lnTo>
                  <a:lnTo>
                    <a:pt x="143" y="492"/>
                  </a:lnTo>
                  <a:lnTo>
                    <a:pt x="152" y="496"/>
                  </a:lnTo>
                  <a:lnTo>
                    <a:pt x="146" y="527"/>
                  </a:lnTo>
                  <a:lnTo>
                    <a:pt x="128" y="523"/>
                  </a:lnTo>
                  <a:lnTo>
                    <a:pt x="120" y="522"/>
                  </a:lnTo>
                  <a:lnTo>
                    <a:pt x="112" y="522"/>
                  </a:lnTo>
                  <a:lnTo>
                    <a:pt x="105" y="523"/>
                  </a:lnTo>
                  <a:lnTo>
                    <a:pt x="101" y="523"/>
                  </a:lnTo>
                  <a:lnTo>
                    <a:pt x="98" y="524"/>
                  </a:lnTo>
                  <a:lnTo>
                    <a:pt x="95" y="526"/>
                  </a:lnTo>
                  <a:lnTo>
                    <a:pt x="93" y="528"/>
                  </a:lnTo>
                  <a:lnTo>
                    <a:pt x="90" y="530"/>
                  </a:lnTo>
                  <a:lnTo>
                    <a:pt x="88" y="532"/>
                  </a:lnTo>
                  <a:lnTo>
                    <a:pt x="86" y="535"/>
                  </a:lnTo>
                  <a:lnTo>
                    <a:pt x="84" y="539"/>
                  </a:lnTo>
                  <a:lnTo>
                    <a:pt x="82" y="546"/>
                  </a:lnTo>
                  <a:lnTo>
                    <a:pt x="80" y="556"/>
                  </a:lnTo>
                  <a:lnTo>
                    <a:pt x="79" y="561"/>
                  </a:lnTo>
                  <a:lnTo>
                    <a:pt x="79" y="567"/>
                  </a:lnTo>
                  <a:lnTo>
                    <a:pt x="79" y="604"/>
                  </a:lnTo>
                  <a:lnTo>
                    <a:pt x="140" y="602"/>
                  </a:lnTo>
                  <a:lnTo>
                    <a:pt x="140" y="636"/>
                  </a:lnTo>
                  <a:close/>
                  <a:moveTo>
                    <a:pt x="284" y="842"/>
                  </a:moveTo>
                  <a:lnTo>
                    <a:pt x="272" y="841"/>
                  </a:lnTo>
                  <a:lnTo>
                    <a:pt x="267" y="840"/>
                  </a:lnTo>
                  <a:lnTo>
                    <a:pt x="261" y="839"/>
                  </a:lnTo>
                  <a:lnTo>
                    <a:pt x="250" y="837"/>
                  </a:lnTo>
                  <a:lnTo>
                    <a:pt x="240" y="833"/>
                  </a:lnTo>
                  <a:lnTo>
                    <a:pt x="231" y="829"/>
                  </a:lnTo>
                  <a:lnTo>
                    <a:pt x="222" y="823"/>
                  </a:lnTo>
                  <a:lnTo>
                    <a:pt x="214" y="817"/>
                  </a:lnTo>
                  <a:lnTo>
                    <a:pt x="207" y="809"/>
                  </a:lnTo>
                  <a:lnTo>
                    <a:pt x="204" y="805"/>
                  </a:lnTo>
                  <a:lnTo>
                    <a:pt x="201" y="801"/>
                  </a:lnTo>
                  <a:lnTo>
                    <a:pt x="195" y="792"/>
                  </a:lnTo>
                  <a:lnTo>
                    <a:pt x="190" y="782"/>
                  </a:lnTo>
                  <a:lnTo>
                    <a:pt x="186" y="771"/>
                  </a:lnTo>
                  <a:lnTo>
                    <a:pt x="185" y="765"/>
                  </a:lnTo>
                  <a:lnTo>
                    <a:pt x="183" y="759"/>
                  </a:lnTo>
                  <a:lnTo>
                    <a:pt x="182" y="753"/>
                  </a:lnTo>
                  <a:lnTo>
                    <a:pt x="181" y="747"/>
                  </a:lnTo>
                  <a:lnTo>
                    <a:pt x="180" y="734"/>
                  </a:lnTo>
                  <a:lnTo>
                    <a:pt x="179" y="727"/>
                  </a:lnTo>
                  <a:lnTo>
                    <a:pt x="179" y="720"/>
                  </a:lnTo>
                  <a:lnTo>
                    <a:pt x="180" y="706"/>
                  </a:lnTo>
                  <a:lnTo>
                    <a:pt x="181" y="693"/>
                  </a:lnTo>
                  <a:lnTo>
                    <a:pt x="182" y="687"/>
                  </a:lnTo>
                  <a:lnTo>
                    <a:pt x="183" y="681"/>
                  </a:lnTo>
                  <a:lnTo>
                    <a:pt x="185" y="675"/>
                  </a:lnTo>
                  <a:lnTo>
                    <a:pt x="186" y="669"/>
                  </a:lnTo>
                  <a:lnTo>
                    <a:pt x="190" y="658"/>
                  </a:lnTo>
                  <a:lnTo>
                    <a:pt x="195" y="648"/>
                  </a:lnTo>
                  <a:lnTo>
                    <a:pt x="200" y="639"/>
                  </a:lnTo>
                  <a:lnTo>
                    <a:pt x="203" y="635"/>
                  </a:lnTo>
                  <a:lnTo>
                    <a:pt x="207" y="631"/>
                  </a:lnTo>
                  <a:lnTo>
                    <a:pt x="214" y="623"/>
                  </a:lnTo>
                  <a:lnTo>
                    <a:pt x="222" y="617"/>
                  </a:lnTo>
                  <a:lnTo>
                    <a:pt x="226" y="614"/>
                  </a:lnTo>
                  <a:lnTo>
                    <a:pt x="230" y="611"/>
                  </a:lnTo>
                  <a:lnTo>
                    <a:pt x="240" y="606"/>
                  </a:lnTo>
                  <a:lnTo>
                    <a:pt x="250" y="603"/>
                  </a:lnTo>
                  <a:lnTo>
                    <a:pt x="261" y="600"/>
                  </a:lnTo>
                  <a:lnTo>
                    <a:pt x="266" y="599"/>
                  </a:lnTo>
                  <a:lnTo>
                    <a:pt x="272" y="598"/>
                  </a:lnTo>
                  <a:lnTo>
                    <a:pt x="284" y="598"/>
                  </a:lnTo>
                  <a:lnTo>
                    <a:pt x="296" y="598"/>
                  </a:lnTo>
                  <a:lnTo>
                    <a:pt x="302" y="599"/>
                  </a:lnTo>
                  <a:lnTo>
                    <a:pt x="307" y="600"/>
                  </a:lnTo>
                  <a:lnTo>
                    <a:pt x="318" y="603"/>
                  </a:lnTo>
                  <a:lnTo>
                    <a:pt x="323" y="605"/>
                  </a:lnTo>
                  <a:lnTo>
                    <a:pt x="328" y="607"/>
                  </a:lnTo>
                  <a:lnTo>
                    <a:pt x="337" y="611"/>
                  </a:lnTo>
                  <a:lnTo>
                    <a:pt x="346" y="617"/>
                  </a:lnTo>
                  <a:lnTo>
                    <a:pt x="350" y="620"/>
                  </a:lnTo>
                  <a:lnTo>
                    <a:pt x="354" y="624"/>
                  </a:lnTo>
                  <a:lnTo>
                    <a:pt x="361" y="631"/>
                  </a:lnTo>
                  <a:lnTo>
                    <a:pt x="368" y="640"/>
                  </a:lnTo>
                  <a:lnTo>
                    <a:pt x="374" y="649"/>
                  </a:lnTo>
                  <a:lnTo>
                    <a:pt x="379" y="659"/>
                  </a:lnTo>
                  <a:lnTo>
                    <a:pt x="381" y="665"/>
                  </a:lnTo>
                  <a:lnTo>
                    <a:pt x="383" y="670"/>
                  </a:lnTo>
                  <a:lnTo>
                    <a:pt x="386" y="682"/>
                  </a:lnTo>
                  <a:lnTo>
                    <a:pt x="387" y="688"/>
                  </a:lnTo>
                  <a:lnTo>
                    <a:pt x="388" y="695"/>
                  </a:lnTo>
                  <a:lnTo>
                    <a:pt x="389" y="701"/>
                  </a:lnTo>
                  <a:lnTo>
                    <a:pt x="390" y="708"/>
                  </a:lnTo>
                  <a:lnTo>
                    <a:pt x="390" y="722"/>
                  </a:lnTo>
                  <a:lnTo>
                    <a:pt x="390" y="736"/>
                  </a:lnTo>
                  <a:lnTo>
                    <a:pt x="388" y="749"/>
                  </a:lnTo>
                  <a:lnTo>
                    <a:pt x="387" y="755"/>
                  </a:lnTo>
                  <a:lnTo>
                    <a:pt x="386" y="761"/>
                  </a:lnTo>
                  <a:lnTo>
                    <a:pt x="383" y="772"/>
                  </a:lnTo>
                  <a:lnTo>
                    <a:pt x="379" y="783"/>
                  </a:lnTo>
                  <a:lnTo>
                    <a:pt x="374" y="793"/>
                  </a:lnTo>
                  <a:lnTo>
                    <a:pt x="369" y="802"/>
                  </a:lnTo>
                  <a:lnTo>
                    <a:pt x="363" y="810"/>
                  </a:lnTo>
                  <a:lnTo>
                    <a:pt x="355" y="817"/>
                  </a:lnTo>
                  <a:lnTo>
                    <a:pt x="347" y="823"/>
                  </a:lnTo>
                  <a:lnTo>
                    <a:pt x="339" y="829"/>
                  </a:lnTo>
                  <a:lnTo>
                    <a:pt x="334" y="831"/>
                  </a:lnTo>
                  <a:lnTo>
                    <a:pt x="329" y="833"/>
                  </a:lnTo>
                  <a:lnTo>
                    <a:pt x="319" y="837"/>
                  </a:lnTo>
                  <a:lnTo>
                    <a:pt x="314" y="838"/>
                  </a:lnTo>
                  <a:lnTo>
                    <a:pt x="308" y="840"/>
                  </a:lnTo>
                  <a:lnTo>
                    <a:pt x="303" y="840"/>
                  </a:lnTo>
                  <a:lnTo>
                    <a:pt x="297" y="841"/>
                  </a:lnTo>
                  <a:lnTo>
                    <a:pt x="284" y="842"/>
                  </a:lnTo>
                  <a:close/>
                  <a:moveTo>
                    <a:pt x="284" y="809"/>
                  </a:moveTo>
                  <a:lnTo>
                    <a:pt x="291" y="809"/>
                  </a:lnTo>
                  <a:lnTo>
                    <a:pt x="298" y="808"/>
                  </a:lnTo>
                  <a:lnTo>
                    <a:pt x="304" y="806"/>
                  </a:lnTo>
                  <a:lnTo>
                    <a:pt x="310" y="803"/>
                  </a:lnTo>
                  <a:lnTo>
                    <a:pt x="316" y="800"/>
                  </a:lnTo>
                  <a:lnTo>
                    <a:pt x="321" y="796"/>
                  </a:lnTo>
                  <a:lnTo>
                    <a:pt x="326" y="791"/>
                  </a:lnTo>
                  <a:lnTo>
                    <a:pt x="330" y="786"/>
                  </a:lnTo>
                  <a:lnTo>
                    <a:pt x="334" y="780"/>
                  </a:lnTo>
                  <a:lnTo>
                    <a:pt x="338" y="773"/>
                  </a:lnTo>
                  <a:lnTo>
                    <a:pt x="341" y="766"/>
                  </a:lnTo>
                  <a:lnTo>
                    <a:pt x="343" y="758"/>
                  </a:lnTo>
                  <a:lnTo>
                    <a:pt x="345" y="750"/>
                  </a:lnTo>
                  <a:lnTo>
                    <a:pt x="346" y="741"/>
                  </a:lnTo>
                  <a:lnTo>
                    <a:pt x="347" y="736"/>
                  </a:lnTo>
                  <a:lnTo>
                    <a:pt x="347" y="731"/>
                  </a:lnTo>
                  <a:lnTo>
                    <a:pt x="348" y="721"/>
                  </a:lnTo>
                  <a:lnTo>
                    <a:pt x="347" y="711"/>
                  </a:lnTo>
                  <a:lnTo>
                    <a:pt x="346" y="702"/>
                  </a:lnTo>
                  <a:lnTo>
                    <a:pt x="346" y="697"/>
                  </a:lnTo>
                  <a:lnTo>
                    <a:pt x="345" y="693"/>
                  </a:lnTo>
                  <a:lnTo>
                    <a:pt x="343" y="684"/>
                  </a:lnTo>
                  <a:lnTo>
                    <a:pt x="341" y="676"/>
                  </a:lnTo>
                  <a:lnTo>
                    <a:pt x="338" y="669"/>
                  </a:lnTo>
                  <a:lnTo>
                    <a:pt x="334" y="662"/>
                  </a:lnTo>
                  <a:lnTo>
                    <a:pt x="330" y="655"/>
                  </a:lnTo>
                  <a:lnTo>
                    <a:pt x="326" y="650"/>
                  </a:lnTo>
                  <a:lnTo>
                    <a:pt x="321" y="645"/>
                  </a:lnTo>
                  <a:lnTo>
                    <a:pt x="316" y="640"/>
                  </a:lnTo>
                  <a:lnTo>
                    <a:pt x="311" y="637"/>
                  </a:lnTo>
                  <a:lnTo>
                    <a:pt x="305" y="634"/>
                  </a:lnTo>
                  <a:lnTo>
                    <a:pt x="298" y="632"/>
                  </a:lnTo>
                  <a:lnTo>
                    <a:pt x="291" y="631"/>
                  </a:lnTo>
                  <a:lnTo>
                    <a:pt x="284" y="630"/>
                  </a:lnTo>
                  <a:lnTo>
                    <a:pt x="277" y="631"/>
                  </a:lnTo>
                  <a:lnTo>
                    <a:pt x="271" y="632"/>
                  </a:lnTo>
                  <a:lnTo>
                    <a:pt x="264" y="634"/>
                  </a:lnTo>
                  <a:lnTo>
                    <a:pt x="258" y="637"/>
                  </a:lnTo>
                  <a:lnTo>
                    <a:pt x="253" y="640"/>
                  </a:lnTo>
                  <a:lnTo>
                    <a:pt x="247" y="644"/>
                  </a:lnTo>
                  <a:lnTo>
                    <a:pt x="243" y="649"/>
                  </a:lnTo>
                  <a:lnTo>
                    <a:pt x="238" y="655"/>
                  </a:lnTo>
                  <a:lnTo>
                    <a:pt x="234" y="661"/>
                  </a:lnTo>
                  <a:lnTo>
                    <a:pt x="231" y="668"/>
                  </a:lnTo>
                  <a:lnTo>
                    <a:pt x="228" y="675"/>
                  </a:lnTo>
                  <a:lnTo>
                    <a:pt x="226" y="683"/>
                  </a:lnTo>
                  <a:lnTo>
                    <a:pt x="224" y="692"/>
                  </a:lnTo>
                  <a:lnTo>
                    <a:pt x="222" y="700"/>
                  </a:lnTo>
                  <a:lnTo>
                    <a:pt x="221" y="710"/>
                  </a:lnTo>
                  <a:lnTo>
                    <a:pt x="221" y="720"/>
                  </a:lnTo>
                  <a:lnTo>
                    <a:pt x="221" y="730"/>
                  </a:lnTo>
                  <a:lnTo>
                    <a:pt x="222" y="739"/>
                  </a:lnTo>
                  <a:lnTo>
                    <a:pt x="224" y="748"/>
                  </a:lnTo>
                  <a:lnTo>
                    <a:pt x="226" y="757"/>
                  </a:lnTo>
                  <a:lnTo>
                    <a:pt x="228" y="765"/>
                  </a:lnTo>
                  <a:lnTo>
                    <a:pt x="231" y="772"/>
                  </a:lnTo>
                  <a:lnTo>
                    <a:pt x="234" y="779"/>
                  </a:lnTo>
                  <a:lnTo>
                    <a:pt x="238" y="785"/>
                  </a:lnTo>
                  <a:lnTo>
                    <a:pt x="243" y="790"/>
                  </a:lnTo>
                  <a:lnTo>
                    <a:pt x="247" y="795"/>
                  </a:lnTo>
                  <a:lnTo>
                    <a:pt x="253" y="799"/>
                  </a:lnTo>
                  <a:lnTo>
                    <a:pt x="258" y="803"/>
                  </a:lnTo>
                  <a:lnTo>
                    <a:pt x="264" y="806"/>
                  </a:lnTo>
                  <a:lnTo>
                    <a:pt x="271" y="808"/>
                  </a:lnTo>
                  <a:lnTo>
                    <a:pt x="277" y="809"/>
                  </a:lnTo>
                  <a:lnTo>
                    <a:pt x="284" y="809"/>
                  </a:lnTo>
                  <a:close/>
                  <a:moveTo>
                    <a:pt x="583" y="638"/>
                  </a:moveTo>
                  <a:lnTo>
                    <a:pt x="573" y="638"/>
                  </a:lnTo>
                  <a:lnTo>
                    <a:pt x="563" y="639"/>
                  </a:lnTo>
                  <a:lnTo>
                    <a:pt x="553" y="641"/>
                  </a:lnTo>
                  <a:lnTo>
                    <a:pt x="544" y="643"/>
                  </a:lnTo>
                  <a:lnTo>
                    <a:pt x="535" y="645"/>
                  </a:lnTo>
                  <a:lnTo>
                    <a:pt x="526" y="648"/>
                  </a:lnTo>
                  <a:lnTo>
                    <a:pt x="518" y="652"/>
                  </a:lnTo>
                  <a:lnTo>
                    <a:pt x="510" y="656"/>
                  </a:lnTo>
                  <a:lnTo>
                    <a:pt x="510" y="836"/>
                  </a:lnTo>
                  <a:lnTo>
                    <a:pt x="468" y="836"/>
                  </a:lnTo>
                  <a:lnTo>
                    <a:pt x="468" y="606"/>
                  </a:lnTo>
                  <a:lnTo>
                    <a:pt x="508" y="598"/>
                  </a:lnTo>
                  <a:lnTo>
                    <a:pt x="508" y="633"/>
                  </a:lnTo>
                  <a:lnTo>
                    <a:pt x="511" y="629"/>
                  </a:lnTo>
                  <a:lnTo>
                    <a:pt x="515" y="624"/>
                  </a:lnTo>
                  <a:lnTo>
                    <a:pt x="519" y="621"/>
                  </a:lnTo>
                  <a:lnTo>
                    <a:pt x="523" y="617"/>
                  </a:lnTo>
                  <a:lnTo>
                    <a:pt x="527" y="614"/>
                  </a:lnTo>
                  <a:lnTo>
                    <a:pt x="531" y="611"/>
                  </a:lnTo>
                  <a:lnTo>
                    <a:pt x="536" y="609"/>
                  </a:lnTo>
                  <a:lnTo>
                    <a:pt x="541" y="606"/>
                  </a:lnTo>
                  <a:lnTo>
                    <a:pt x="546" y="604"/>
                  </a:lnTo>
                  <a:lnTo>
                    <a:pt x="551" y="603"/>
                  </a:lnTo>
                  <a:lnTo>
                    <a:pt x="556" y="601"/>
                  </a:lnTo>
                  <a:lnTo>
                    <a:pt x="562" y="600"/>
                  </a:lnTo>
                  <a:lnTo>
                    <a:pt x="573" y="599"/>
                  </a:lnTo>
                  <a:lnTo>
                    <a:pt x="585" y="598"/>
                  </a:lnTo>
                  <a:lnTo>
                    <a:pt x="583" y="638"/>
                  </a:lnTo>
                  <a:close/>
                  <a:moveTo>
                    <a:pt x="747" y="781"/>
                  </a:moveTo>
                  <a:lnTo>
                    <a:pt x="757" y="786"/>
                  </a:lnTo>
                  <a:lnTo>
                    <a:pt x="768" y="791"/>
                  </a:lnTo>
                  <a:lnTo>
                    <a:pt x="778" y="796"/>
                  </a:lnTo>
                  <a:lnTo>
                    <a:pt x="788" y="799"/>
                  </a:lnTo>
                  <a:lnTo>
                    <a:pt x="799" y="802"/>
                  </a:lnTo>
                  <a:lnTo>
                    <a:pt x="808" y="804"/>
                  </a:lnTo>
                  <a:lnTo>
                    <a:pt x="818" y="806"/>
                  </a:lnTo>
                  <a:lnTo>
                    <a:pt x="828" y="806"/>
                  </a:lnTo>
                  <a:lnTo>
                    <a:pt x="836" y="806"/>
                  </a:lnTo>
                  <a:lnTo>
                    <a:pt x="843" y="805"/>
                  </a:lnTo>
                  <a:lnTo>
                    <a:pt x="850" y="804"/>
                  </a:lnTo>
                  <a:lnTo>
                    <a:pt x="856" y="803"/>
                  </a:lnTo>
                  <a:lnTo>
                    <a:pt x="862" y="801"/>
                  </a:lnTo>
                  <a:lnTo>
                    <a:pt x="868" y="799"/>
                  </a:lnTo>
                  <a:lnTo>
                    <a:pt x="873" y="796"/>
                  </a:lnTo>
                  <a:lnTo>
                    <a:pt x="877" y="793"/>
                  </a:lnTo>
                  <a:lnTo>
                    <a:pt x="882" y="790"/>
                  </a:lnTo>
                  <a:lnTo>
                    <a:pt x="885" y="786"/>
                  </a:lnTo>
                  <a:lnTo>
                    <a:pt x="888" y="782"/>
                  </a:lnTo>
                  <a:lnTo>
                    <a:pt x="891" y="777"/>
                  </a:lnTo>
                  <a:lnTo>
                    <a:pt x="893" y="772"/>
                  </a:lnTo>
                  <a:lnTo>
                    <a:pt x="894" y="767"/>
                  </a:lnTo>
                  <a:lnTo>
                    <a:pt x="895" y="762"/>
                  </a:lnTo>
                  <a:lnTo>
                    <a:pt x="895" y="756"/>
                  </a:lnTo>
                  <a:lnTo>
                    <a:pt x="895" y="749"/>
                  </a:lnTo>
                  <a:lnTo>
                    <a:pt x="894" y="742"/>
                  </a:lnTo>
                  <a:lnTo>
                    <a:pt x="892" y="737"/>
                  </a:lnTo>
                  <a:lnTo>
                    <a:pt x="889" y="731"/>
                  </a:lnTo>
                  <a:lnTo>
                    <a:pt x="886" y="726"/>
                  </a:lnTo>
                  <a:lnTo>
                    <a:pt x="882" y="721"/>
                  </a:lnTo>
                  <a:lnTo>
                    <a:pt x="877" y="717"/>
                  </a:lnTo>
                  <a:lnTo>
                    <a:pt x="872" y="712"/>
                  </a:lnTo>
                  <a:lnTo>
                    <a:pt x="861" y="705"/>
                  </a:lnTo>
                  <a:lnTo>
                    <a:pt x="848" y="698"/>
                  </a:lnTo>
                  <a:lnTo>
                    <a:pt x="821" y="684"/>
                  </a:lnTo>
                  <a:lnTo>
                    <a:pt x="807" y="677"/>
                  </a:lnTo>
                  <a:lnTo>
                    <a:pt x="794" y="669"/>
                  </a:lnTo>
                  <a:lnTo>
                    <a:pt x="780" y="661"/>
                  </a:lnTo>
                  <a:lnTo>
                    <a:pt x="774" y="656"/>
                  </a:lnTo>
                  <a:lnTo>
                    <a:pt x="769" y="651"/>
                  </a:lnTo>
                  <a:lnTo>
                    <a:pt x="764" y="646"/>
                  </a:lnTo>
                  <a:lnTo>
                    <a:pt x="760" y="640"/>
                  </a:lnTo>
                  <a:lnTo>
                    <a:pt x="756" y="634"/>
                  </a:lnTo>
                  <a:lnTo>
                    <a:pt x="752" y="627"/>
                  </a:lnTo>
                  <a:lnTo>
                    <a:pt x="749" y="620"/>
                  </a:lnTo>
                  <a:lnTo>
                    <a:pt x="747" y="612"/>
                  </a:lnTo>
                  <a:lnTo>
                    <a:pt x="746" y="603"/>
                  </a:lnTo>
                  <a:lnTo>
                    <a:pt x="746" y="594"/>
                  </a:lnTo>
                  <a:lnTo>
                    <a:pt x="746" y="584"/>
                  </a:lnTo>
                  <a:lnTo>
                    <a:pt x="747" y="580"/>
                  </a:lnTo>
                  <a:lnTo>
                    <a:pt x="748" y="575"/>
                  </a:lnTo>
                  <a:lnTo>
                    <a:pt x="750" y="566"/>
                  </a:lnTo>
                  <a:lnTo>
                    <a:pt x="752" y="562"/>
                  </a:lnTo>
                  <a:lnTo>
                    <a:pt x="754" y="558"/>
                  </a:lnTo>
                  <a:lnTo>
                    <a:pt x="758" y="551"/>
                  </a:lnTo>
                  <a:lnTo>
                    <a:pt x="763" y="544"/>
                  </a:lnTo>
                  <a:lnTo>
                    <a:pt x="766" y="541"/>
                  </a:lnTo>
                  <a:lnTo>
                    <a:pt x="769" y="538"/>
                  </a:lnTo>
                  <a:lnTo>
                    <a:pt x="772" y="535"/>
                  </a:lnTo>
                  <a:lnTo>
                    <a:pt x="776" y="532"/>
                  </a:lnTo>
                  <a:lnTo>
                    <a:pt x="783" y="527"/>
                  </a:lnTo>
                  <a:lnTo>
                    <a:pt x="791" y="523"/>
                  </a:lnTo>
                  <a:lnTo>
                    <a:pt x="801" y="519"/>
                  </a:lnTo>
                  <a:lnTo>
                    <a:pt x="810" y="516"/>
                  </a:lnTo>
                  <a:lnTo>
                    <a:pt x="815" y="515"/>
                  </a:lnTo>
                  <a:lnTo>
                    <a:pt x="819" y="514"/>
                  </a:lnTo>
                  <a:lnTo>
                    <a:pt x="830" y="512"/>
                  </a:lnTo>
                  <a:lnTo>
                    <a:pt x="840" y="511"/>
                  </a:lnTo>
                  <a:lnTo>
                    <a:pt x="851" y="511"/>
                  </a:lnTo>
                  <a:lnTo>
                    <a:pt x="862" y="511"/>
                  </a:lnTo>
                  <a:lnTo>
                    <a:pt x="872" y="512"/>
                  </a:lnTo>
                  <a:lnTo>
                    <a:pt x="883" y="513"/>
                  </a:lnTo>
                  <a:lnTo>
                    <a:pt x="893" y="515"/>
                  </a:lnTo>
                  <a:lnTo>
                    <a:pt x="902" y="518"/>
                  </a:lnTo>
                  <a:lnTo>
                    <a:pt x="911" y="521"/>
                  </a:lnTo>
                  <a:lnTo>
                    <a:pt x="920" y="524"/>
                  </a:lnTo>
                  <a:lnTo>
                    <a:pt x="927" y="527"/>
                  </a:lnTo>
                  <a:lnTo>
                    <a:pt x="918" y="561"/>
                  </a:lnTo>
                  <a:lnTo>
                    <a:pt x="910" y="558"/>
                  </a:lnTo>
                  <a:lnTo>
                    <a:pt x="902" y="555"/>
                  </a:lnTo>
                  <a:lnTo>
                    <a:pt x="885" y="550"/>
                  </a:lnTo>
                  <a:lnTo>
                    <a:pt x="868" y="547"/>
                  </a:lnTo>
                  <a:lnTo>
                    <a:pt x="859" y="546"/>
                  </a:lnTo>
                  <a:lnTo>
                    <a:pt x="851" y="546"/>
                  </a:lnTo>
                  <a:lnTo>
                    <a:pt x="839" y="547"/>
                  </a:lnTo>
                  <a:lnTo>
                    <a:pt x="827" y="549"/>
                  </a:lnTo>
                  <a:lnTo>
                    <a:pt x="822" y="550"/>
                  </a:lnTo>
                  <a:lnTo>
                    <a:pt x="816" y="552"/>
                  </a:lnTo>
                  <a:lnTo>
                    <a:pt x="812" y="554"/>
                  </a:lnTo>
                  <a:lnTo>
                    <a:pt x="807" y="557"/>
                  </a:lnTo>
                  <a:lnTo>
                    <a:pt x="803" y="560"/>
                  </a:lnTo>
                  <a:lnTo>
                    <a:pt x="800" y="563"/>
                  </a:lnTo>
                  <a:lnTo>
                    <a:pt x="797" y="567"/>
                  </a:lnTo>
                  <a:lnTo>
                    <a:pt x="794" y="571"/>
                  </a:lnTo>
                  <a:lnTo>
                    <a:pt x="791" y="575"/>
                  </a:lnTo>
                  <a:lnTo>
                    <a:pt x="790" y="580"/>
                  </a:lnTo>
                  <a:lnTo>
                    <a:pt x="789" y="585"/>
                  </a:lnTo>
                  <a:lnTo>
                    <a:pt x="789" y="590"/>
                  </a:lnTo>
                  <a:lnTo>
                    <a:pt x="789" y="597"/>
                  </a:lnTo>
                  <a:lnTo>
                    <a:pt x="790" y="602"/>
                  </a:lnTo>
                  <a:lnTo>
                    <a:pt x="793" y="608"/>
                  </a:lnTo>
                  <a:lnTo>
                    <a:pt x="796" y="613"/>
                  </a:lnTo>
                  <a:lnTo>
                    <a:pt x="799" y="618"/>
                  </a:lnTo>
                  <a:lnTo>
                    <a:pt x="803" y="622"/>
                  </a:lnTo>
                  <a:lnTo>
                    <a:pt x="808" y="626"/>
                  </a:lnTo>
                  <a:lnTo>
                    <a:pt x="813" y="630"/>
                  </a:lnTo>
                  <a:lnTo>
                    <a:pt x="824" y="637"/>
                  </a:lnTo>
                  <a:lnTo>
                    <a:pt x="836" y="644"/>
                  </a:lnTo>
                  <a:lnTo>
                    <a:pt x="863" y="658"/>
                  </a:lnTo>
                  <a:lnTo>
                    <a:pt x="877" y="665"/>
                  </a:lnTo>
                  <a:lnTo>
                    <a:pt x="884" y="669"/>
                  </a:lnTo>
                  <a:lnTo>
                    <a:pt x="891" y="673"/>
                  </a:lnTo>
                  <a:lnTo>
                    <a:pt x="897" y="677"/>
                  </a:lnTo>
                  <a:lnTo>
                    <a:pt x="903" y="682"/>
                  </a:lnTo>
                  <a:lnTo>
                    <a:pt x="909" y="687"/>
                  </a:lnTo>
                  <a:lnTo>
                    <a:pt x="914" y="692"/>
                  </a:lnTo>
                  <a:lnTo>
                    <a:pt x="919" y="698"/>
                  </a:lnTo>
                  <a:lnTo>
                    <a:pt x="924" y="704"/>
                  </a:lnTo>
                  <a:lnTo>
                    <a:pt x="928" y="710"/>
                  </a:lnTo>
                  <a:lnTo>
                    <a:pt x="931" y="717"/>
                  </a:lnTo>
                  <a:lnTo>
                    <a:pt x="934" y="725"/>
                  </a:lnTo>
                  <a:lnTo>
                    <a:pt x="936" y="733"/>
                  </a:lnTo>
                  <a:lnTo>
                    <a:pt x="937" y="742"/>
                  </a:lnTo>
                  <a:lnTo>
                    <a:pt x="937" y="752"/>
                  </a:lnTo>
                  <a:lnTo>
                    <a:pt x="937" y="762"/>
                  </a:lnTo>
                  <a:lnTo>
                    <a:pt x="935" y="771"/>
                  </a:lnTo>
                  <a:lnTo>
                    <a:pt x="933" y="781"/>
                  </a:lnTo>
                  <a:lnTo>
                    <a:pt x="930" y="789"/>
                  </a:lnTo>
                  <a:lnTo>
                    <a:pt x="925" y="797"/>
                  </a:lnTo>
                  <a:lnTo>
                    <a:pt x="920" y="805"/>
                  </a:lnTo>
                  <a:lnTo>
                    <a:pt x="917" y="808"/>
                  </a:lnTo>
                  <a:lnTo>
                    <a:pt x="914" y="811"/>
                  </a:lnTo>
                  <a:lnTo>
                    <a:pt x="911" y="814"/>
                  </a:lnTo>
                  <a:lnTo>
                    <a:pt x="908" y="818"/>
                  </a:lnTo>
                  <a:lnTo>
                    <a:pt x="904" y="820"/>
                  </a:lnTo>
                  <a:lnTo>
                    <a:pt x="900" y="823"/>
                  </a:lnTo>
                  <a:lnTo>
                    <a:pt x="892" y="828"/>
                  </a:lnTo>
                  <a:lnTo>
                    <a:pt x="883" y="832"/>
                  </a:lnTo>
                  <a:lnTo>
                    <a:pt x="873" y="836"/>
                  </a:lnTo>
                  <a:lnTo>
                    <a:pt x="863" y="838"/>
                  </a:lnTo>
                  <a:lnTo>
                    <a:pt x="852" y="840"/>
                  </a:lnTo>
                  <a:lnTo>
                    <a:pt x="840" y="841"/>
                  </a:lnTo>
                  <a:lnTo>
                    <a:pt x="828" y="842"/>
                  </a:lnTo>
                  <a:lnTo>
                    <a:pt x="814" y="841"/>
                  </a:lnTo>
                  <a:lnTo>
                    <a:pt x="808" y="841"/>
                  </a:lnTo>
                  <a:lnTo>
                    <a:pt x="801" y="840"/>
                  </a:lnTo>
                  <a:lnTo>
                    <a:pt x="788" y="838"/>
                  </a:lnTo>
                  <a:lnTo>
                    <a:pt x="776" y="834"/>
                  </a:lnTo>
                  <a:lnTo>
                    <a:pt x="766" y="831"/>
                  </a:lnTo>
                  <a:lnTo>
                    <a:pt x="755" y="826"/>
                  </a:lnTo>
                  <a:lnTo>
                    <a:pt x="746" y="821"/>
                  </a:lnTo>
                  <a:lnTo>
                    <a:pt x="738" y="816"/>
                  </a:lnTo>
                  <a:lnTo>
                    <a:pt x="747" y="781"/>
                  </a:lnTo>
                  <a:close/>
                  <a:moveTo>
                    <a:pt x="1109" y="634"/>
                  </a:moveTo>
                  <a:lnTo>
                    <a:pt x="1101" y="635"/>
                  </a:lnTo>
                  <a:lnTo>
                    <a:pt x="1094" y="636"/>
                  </a:lnTo>
                  <a:lnTo>
                    <a:pt x="1086" y="638"/>
                  </a:lnTo>
                  <a:lnTo>
                    <a:pt x="1079" y="640"/>
                  </a:lnTo>
                  <a:lnTo>
                    <a:pt x="1064" y="646"/>
                  </a:lnTo>
                  <a:lnTo>
                    <a:pt x="1051" y="652"/>
                  </a:lnTo>
                  <a:lnTo>
                    <a:pt x="1051" y="836"/>
                  </a:lnTo>
                  <a:lnTo>
                    <a:pt x="1009" y="836"/>
                  </a:lnTo>
                  <a:lnTo>
                    <a:pt x="1009" y="606"/>
                  </a:lnTo>
                  <a:lnTo>
                    <a:pt x="1048" y="598"/>
                  </a:lnTo>
                  <a:lnTo>
                    <a:pt x="1048" y="627"/>
                  </a:lnTo>
                  <a:lnTo>
                    <a:pt x="1056" y="621"/>
                  </a:lnTo>
                  <a:lnTo>
                    <a:pt x="1065" y="615"/>
                  </a:lnTo>
                  <a:lnTo>
                    <a:pt x="1073" y="610"/>
                  </a:lnTo>
                  <a:lnTo>
                    <a:pt x="1082" y="606"/>
                  </a:lnTo>
                  <a:lnTo>
                    <a:pt x="1091" y="603"/>
                  </a:lnTo>
                  <a:lnTo>
                    <a:pt x="1100" y="600"/>
                  </a:lnTo>
                  <a:lnTo>
                    <a:pt x="1110" y="599"/>
                  </a:lnTo>
                  <a:lnTo>
                    <a:pt x="1119" y="598"/>
                  </a:lnTo>
                  <a:lnTo>
                    <a:pt x="1127" y="598"/>
                  </a:lnTo>
                  <a:lnTo>
                    <a:pt x="1135" y="599"/>
                  </a:lnTo>
                  <a:lnTo>
                    <a:pt x="1142" y="600"/>
                  </a:lnTo>
                  <a:lnTo>
                    <a:pt x="1149" y="602"/>
                  </a:lnTo>
                  <a:lnTo>
                    <a:pt x="1155" y="605"/>
                  </a:lnTo>
                  <a:lnTo>
                    <a:pt x="1161" y="608"/>
                  </a:lnTo>
                  <a:lnTo>
                    <a:pt x="1166" y="612"/>
                  </a:lnTo>
                  <a:lnTo>
                    <a:pt x="1169" y="615"/>
                  </a:lnTo>
                  <a:lnTo>
                    <a:pt x="1171" y="617"/>
                  </a:lnTo>
                  <a:lnTo>
                    <a:pt x="1175" y="623"/>
                  </a:lnTo>
                  <a:lnTo>
                    <a:pt x="1178" y="629"/>
                  </a:lnTo>
                  <a:lnTo>
                    <a:pt x="1187" y="623"/>
                  </a:lnTo>
                  <a:lnTo>
                    <a:pt x="1196" y="617"/>
                  </a:lnTo>
                  <a:lnTo>
                    <a:pt x="1206" y="611"/>
                  </a:lnTo>
                  <a:lnTo>
                    <a:pt x="1211" y="609"/>
                  </a:lnTo>
                  <a:lnTo>
                    <a:pt x="1216" y="607"/>
                  </a:lnTo>
                  <a:lnTo>
                    <a:pt x="1221" y="605"/>
                  </a:lnTo>
                  <a:lnTo>
                    <a:pt x="1226" y="603"/>
                  </a:lnTo>
                  <a:lnTo>
                    <a:pt x="1236" y="600"/>
                  </a:lnTo>
                  <a:lnTo>
                    <a:pt x="1247" y="598"/>
                  </a:lnTo>
                  <a:lnTo>
                    <a:pt x="1253" y="598"/>
                  </a:lnTo>
                  <a:lnTo>
                    <a:pt x="1258" y="598"/>
                  </a:lnTo>
                  <a:lnTo>
                    <a:pt x="1265" y="598"/>
                  </a:lnTo>
                  <a:lnTo>
                    <a:pt x="1271" y="599"/>
                  </a:lnTo>
                  <a:lnTo>
                    <a:pt x="1277" y="600"/>
                  </a:lnTo>
                  <a:lnTo>
                    <a:pt x="1283" y="602"/>
                  </a:lnTo>
                  <a:lnTo>
                    <a:pt x="1288" y="604"/>
                  </a:lnTo>
                  <a:lnTo>
                    <a:pt x="1293" y="607"/>
                  </a:lnTo>
                  <a:lnTo>
                    <a:pt x="1298" y="610"/>
                  </a:lnTo>
                  <a:lnTo>
                    <a:pt x="1302" y="614"/>
                  </a:lnTo>
                  <a:lnTo>
                    <a:pt x="1305" y="618"/>
                  </a:lnTo>
                  <a:lnTo>
                    <a:pt x="1309" y="623"/>
                  </a:lnTo>
                  <a:lnTo>
                    <a:pt x="1311" y="629"/>
                  </a:lnTo>
                  <a:lnTo>
                    <a:pt x="1314" y="635"/>
                  </a:lnTo>
                  <a:lnTo>
                    <a:pt x="1316" y="642"/>
                  </a:lnTo>
                  <a:lnTo>
                    <a:pt x="1317" y="649"/>
                  </a:lnTo>
                  <a:lnTo>
                    <a:pt x="1318" y="657"/>
                  </a:lnTo>
                  <a:lnTo>
                    <a:pt x="1319" y="665"/>
                  </a:lnTo>
                  <a:lnTo>
                    <a:pt x="1319" y="836"/>
                  </a:lnTo>
                  <a:lnTo>
                    <a:pt x="1278" y="836"/>
                  </a:lnTo>
                  <a:lnTo>
                    <a:pt x="1278" y="685"/>
                  </a:lnTo>
                  <a:lnTo>
                    <a:pt x="1278" y="673"/>
                  </a:lnTo>
                  <a:lnTo>
                    <a:pt x="1277" y="663"/>
                  </a:lnTo>
                  <a:lnTo>
                    <a:pt x="1275" y="655"/>
                  </a:lnTo>
                  <a:lnTo>
                    <a:pt x="1272" y="647"/>
                  </a:lnTo>
                  <a:lnTo>
                    <a:pt x="1270" y="644"/>
                  </a:lnTo>
                  <a:lnTo>
                    <a:pt x="1268" y="642"/>
                  </a:lnTo>
                  <a:lnTo>
                    <a:pt x="1265" y="640"/>
                  </a:lnTo>
                  <a:lnTo>
                    <a:pt x="1262" y="638"/>
                  </a:lnTo>
                  <a:lnTo>
                    <a:pt x="1258" y="636"/>
                  </a:lnTo>
                  <a:lnTo>
                    <a:pt x="1254" y="635"/>
                  </a:lnTo>
                  <a:lnTo>
                    <a:pt x="1249" y="635"/>
                  </a:lnTo>
                  <a:lnTo>
                    <a:pt x="1244" y="634"/>
                  </a:lnTo>
                  <a:lnTo>
                    <a:pt x="1238" y="634"/>
                  </a:lnTo>
                  <a:lnTo>
                    <a:pt x="1233" y="635"/>
                  </a:lnTo>
                  <a:lnTo>
                    <a:pt x="1226" y="636"/>
                  </a:lnTo>
                  <a:lnTo>
                    <a:pt x="1220" y="638"/>
                  </a:lnTo>
                  <a:lnTo>
                    <a:pt x="1214" y="640"/>
                  </a:lnTo>
                  <a:lnTo>
                    <a:pt x="1208" y="642"/>
                  </a:lnTo>
                  <a:lnTo>
                    <a:pt x="1202" y="645"/>
                  </a:lnTo>
                  <a:lnTo>
                    <a:pt x="1196" y="648"/>
                  </a:lnTo>
                  <a:lnTo>
                    <a:pt x="1184" y="655"/>
                  </a:lnTo>
                  <a:lnTo>
                    <a:pt x="1184" y="659"/>
                  </a:lnTo>
                  <a:lnTo>
                    <a:pt x="1184" y="664"/>
                  </a:lnTo>
                  <a:lnTo>
                    <a:pt x="1185" y="674"/>
                  </a:lnTo>
                  <a:lnTo>
                    <a:pt x="1185" y="836"/>
                  </a:lnTo>
                  <a:lnTo>
                    <a:pt x="1143" y="836"/>
                  </a:lnTo>
                  <a:lnTo>
                    <a:pt x="1143" y="685"/>
                  </a:lnTo>
                  <a:lnTo>
                    <a:pt x="1143" y="673"/>
                  </a:lnTo>
                  <a:lnTo>
                    <a:pt x="1142" y="663"/>
                  </a:lnTo>
                  <a:lnTo>
                    <a:pt x="1141" y="655"/>
                  </a:lnTo>
                  <a:lnTo>
                    <a:pt x="1139" y="651"/>
                  </a:lnTo>
                  <a:lnTo>
                    <a:pt x="1138" y="647"/>
                  </a:lnTo>
                  <a:lnTo>
                    <a:pt x="1136" y="644"/>
                  </a:lnTo>
                  <a:lnTo>
                    <a:pt x="1133" y="642"/>
                  </a:lnTo>
                  <a:lnTo>
                    <a:pt x="1131" y="640"/>
                  </a:lnTo>
                  <a:lnTo>
                    <a:pt x="1127" y="638"/>
                  </a:lnTo>
                  <a:lnTo>
                    <a:pt x="1124" y="636"/>
                  </a:lnTo>
                  <a:lnTo>
                    <a:pt x="1119" y="635"/>
                  </a:lnTo>
                  <a:lnTo>
                    <a:pt x="1115" y="635"/>
                  </a:lnTo>
                  <a:lnTo>
                    <a:pt x="1109" y="634"/>
                  </a:lnTo>
                  <a:close/>
                  <a:moveTo>
                    <a:pt x="1601" y="834"/>
                  </a:moveTo>
                  <a:lnTo>
                    <a:pt x="1596" y="837"/>
                  </a:lnTo>
                  <a:lnTo>
                    <a:pt x="1591" y="839"/>
                  </a:lnTo>
                  <a:lnTo>
                    <a:pt x="1588" y="839"/>
                  </a:lnTo>
                  <a:lnTo>
                    <a:pt x="1584" y="840"/>
                  </a:lnTo>
                  <a:lnTo>
                    <a:pt x="1581" y="840"/>
                  </a:lnTo>
                  <a:lnTo>
                    <a:pt x="1577" y="839"/>
                  </a:lnTo>
                  <a:lnTo>
                    <a:pt x="1572" y="840"/>
                  </a:lnTo>
                  <a:lnTo>
                    <a:pt x="1567" y="840"/>
                  </a:lnTo>
                  <a:lnTo>
                    <a:pt x="1562" y="839"/>
                  </a:lnTo>
                  <a:lnTo>
                    <a:pt x="1557" y="838"/>
                  </a:lnTo>
                  <a:lnTo>
                    <a:pt x="1553" y="836"/>
                  </a:lnTo>
                  <a:lnTo>
                    <a:pt x="1548" y="834"/>
                  </a:lnTo>
                  <a:lnTo>
                    <a:pt x="1544" y="832"/>
                  </a:lnTo>
                  <a:lnTo>
                    <a:pt x="1540" y="829"/>
                  </a:lnTo>
                  <a:lnTo>
                    <a:pt x="1537" y="826"/>
                  </a:lnTo>
                  <a:lnTo>
                    <a:pt x="1534" y="822"/>
                  </a:lnTo>
                  <a:lnTo>
                    <a:pt x="1531" y="818"/>
                  </a:lnTo>
                  <a:lnTo>
                    <a:pt x="1528" y="813"/>
                  </a:lnTo>
                  <a:lnTo>
                    <a:pt x="1520" y="819"/>
                  </a:lnTo>
                  <a:lnTo>
                    <a:pt x="1511" y="825"/>
                  </a:lnTo>
                  <a:lnTo>
                    <a:pt x="1506" y="827"/>
                  </a:lnTo>
                  <a:lnTo>
                    <a:pt x="1501" y="829"/>
                  </a:lnTo>
                  <a:lnTo>
                    <a:pt x="1492" y="833"/>
                  </a:lnTo>
                  <a:lnTo>
                    <a:pt x="1482" y="836"/>
                  </a:lnTo>
                  <a:lnTo>
                    <a:pt x="1472" y="838"/>
                  </a:lnTo>
                  <a:lnTo>
                    <a:pt x="1462" y="840"/>
                  </a:lnTo>
                  <a:lnTo>
                    <a:pt x="1453" y="840"/>
                  </a:lnTo>
                  <a:lnTo>
                    <a:pt x="1446" y="840"/>
                  </a:lnTo>
                  <a:lnTo>
                    <a:pt x="1439" y="839"/>
                  </a:lnTo>
                  <a:lnTo>
                    <a:pt x="1433" y="838"/>
                  </a:lnTo>
                  <a:lnTo>
                    <a:pt x="1427" y="836"/>
                  </a:lnTo>
                  <a:lnTo>
                    <a:pt x="1421" y="834"/>
                  </a:lnTo>
                  <a:lnTo>
                    <a:pt x="1416" y="831"/>
                  </a:lnTo>
                  <a:lnTo>
                    <a:pt x="1411" y="828"/>
                  </a:lnTo>
                  <a:lnTo>
                    <a:pt x="1406" y="825"/>
                  </a:lnTo>
                  <a:lnTo>
                    <a:pt x="1402" y="821"/>
                  </a:lnTo>
                  <a:lnTo>
                    <a:pt x="1400" y="818"/>
                  </a:lnTo>
                  <a:lnTo>
                    <a:pt x="1398" y="816"/>
                  </a:lnTo>
                  <a:lnTo>
                    <a:pt x="1395" y="811"/>
                  </a:lnTo>
                  <a:lnTo>
                    <a:pt x="1393" y="806"/>
                  </a:lnTo>
                  <a:lnTo>
                    <a:pt x="1390" y="801"/>
                  </a:lnTo>
                  <a:lnTo>
                    <a:pt x="1389" y="795"/>
                  </a:lnTo>
                  <a:lnTo>
                    <a:pt x="1388" y="788"/>
                  </a:lnTo>
                  <a:lnTo>
                    <a:pt x="1387" y="782"/>
                  </a:lnTo>
                  <a:lnTo>
                    <a:pt x="1388" y="777"/>
                  </a:lnTo>
                  <a:lnTo>
                    <a:pt x="1388" y="773"/>
                  </a:lnTo>
                  <a:lnTo>
                    <a:pt x="1389" y="766"/>
                  </a:lnTo>
                  <a:lnTo>
                    <a:pt x="1391" y="759"/>
                  </a:lnTo>
                  <a:lnTo>
                    <a:pt x="1394" y="753"/>
                  </a:lnTo>
                  <a:lnTo>
                    <a:pt x="1397" y="747"/>
                  </a:lnTo>
                  <a:lnTo>
                    <a:pt x="1401" y="742"/>
                  </a:lnTo>
                  <a:lnTo>
                    <a:pt x="1406" y="737"/>
                  </a:lnTo>
                  <a:lnTo>
                    <a:pt x="1411" y="733"/>
                  </a:lnTo>
                  <a:lnTo>
                    <a:pt x="1418" y="729"/>
                  </a:lnTo>
                  <a:lnTo>
                    <a:pt x="1425" y="725"/>
                  </a:lnTo>
                  <a:lnTo>
                    <a:pt x="1433" y="722"/>
                  </a:lnTo>
                  <a:lnTo>
                    <a:pt x="1442" y="719"/>
                  </a:lnTo>
                  <a:lnTo>
                    <a:pt x="1451" y="717"/>
                  </a:lnTo>
                  <a:lnTo>
                    <a:pt x="1462" y="715"/>
                  </a:lnTo>
                  <a:lnTo>
                    <a:pt x="1473" y="714"/>
                  </a:lnTo>
                  <a:lnTo>
                    <a:pt x="1485" y="713"/>
                  </a:lnTo>
                  <a:lnTo>
                    <a:pt x="1497" y="712"/>
                  </a:lnTo>
                  <a:lnTo>
                    <a:pt x="1522" y="712"/>
                  </a:lnTo>
                  <a:lnTo>
                    <a:pt x="1522" y="704"/>
                  </a:lnTo>
                  <a:lnTo>
                    <a:pt x="1521" y="696"/>
                  </a:lnTo>
                  <a:lnTo>
                    <a:pt x="1520" y="682"/>
                  </a:lnTo>
                  <a:lnTo>
                    <a:pt x="1519" y="669"/>
                  </a:lnTo>
                  <a:lnTo>
                    <a:pt x="1518" y="663"/>
                  </a:lnTo>
                  <a:lnTo>
                    <a:pt x="1517" y="658"/>
                  </a:lnTo>
                  <a:lnTo>
                    <a:pt x="1515" y="653"/>
                  </a:lnTo>
                  <a:lnTo>
                    <a:pt x="1513" y="649"/>
                  </a:lnTo>
                  <a:lnTo>
                    <a:pt x="1511" y="645"/>
                  </a:lnTo>
                  <a:lnTo>
                    <a:pt x="1509" y="643"/>
                  </a:lnTo>
                  <a:lnTo>
                    <a:pt x="1508" y="641"/>
                  </a:lnTo>
                  <a:lnTo>
                    <a:pt x="1504" y="638"/>
                  </a:lnTo>
                  <a:lnTo>
                    <a:pt x="1500" y="636"/>
                  </a:lnTo>
                  <a:lnTo>
                    <a:pt x="1496" y="634"/>
                  </a:lnTo>
                  <a:lnTo>
                    <a:pt x="1490" y="633"/>
                  </a:lnTo>
                  <a:lnTo>
                    <a:pt x="1488" y="632"/>
                  </a:lnTo>
                  <a:lnTo>
                    <a:pt x="1484" y="632"/>
                  </a:lnTo>
                  <a:lnTo>
                    <a:pt x="1478" y="631"/>
                  </a:lnTo>
                  <a:lnTo>
                    <a:pt x="1473" y="631"/>
                  </a:lnTo>
                  <a:lnTo>
                    <a:pt x="1468" y="632"/>
                  </a:lnTo>
                  <a:lnTo>
                    <a:pt x="1455" y="634"/>
                  </a:lnTo>
                  <a:lnTo>
                    <a:pt x="1441" y="637"/>
                  </a:lnTo>
                  <a:lnTo>
                    <a:pt x="1424" y="642"/>
                  </a:lnTo>
                  <a:lnTo>
                    <a:pt x="1406" y="647"/>
                  </a:lnTo>
                  <a:lnTo>
                    <a:pt x="1399" y="615"/>
                  </a:lnTo>
                  <a:lnTo>
                    <a:pt x="1410" y="611"/>
                  </a:lnTo>
                  <a:lnTo>
                    <a:pt x="1421" y="608"/>
                  </a:lnTo>
                  <a:lnTo>
                    <a:pt x="1431" y="605"/>
                  </a:lnTo>
                  <a:lnTo>
                    <a:pt x="1442" y="602"/>
                  </a:lnTo>
                  <a:lnTo>
                    <a:pt x="1452" y="600"/>
                  </a:lnTo>
                  <a:lnTo>
                    <a:pt x="1463" y="599"/>
                  </a:lnTo>
                  <a:lnTo>
                    <a:pt x="1474" y="598"/>
                  </a:lnTo>
                  <a:lnTo>
                    <a:pt x="1485" y="598"/>
                  </a:lnTo>
                  <a:lnTo>
                    <a:pt x="1496" y="598"/>
                  </a:lnTo>
                  <a:lnTo>
                    <a:pt x="1506" y="599"/>
                  </a:lnTo>
                  <a:lnTo>
                    <a:pt x="1515" y="601"/>
                  </a:lnTo>
                  <a:lnTo>
                    <a:pt x="1522" y="604"/>
                  </a:lnTo>
                  <a:lnTo>
                    <a:pt x="1530" y="607"/>
                  </a:lnTo>
                  <a:lnTo>
                    <a:pt x="1536" y="611"/>
                  </a:lnTo>
                  <a:lnTo>
                    <a:pt x="1541" y="616"/>
                  </a:lnTo>
                  <a:lnTo>
                    <a:pt x="1546" y="621"/>
                  </a:lnTo>
                  <a:lnTo>
                    <a:pt x="1550" y="627"/>
                  </a:lnTo>
                  <a:lnTo>
                    <a:pt x="1553" y="634"/>
                  </a:lnTo>
                  <a:lnTo>
                    <a:pt x="1556" y="641"/>
                  </a:lnTo>
                  <a:lnTo>
                    <a:pt x="1558" y="649"/>
                  </a:lnTo>
                  <a:lnTo>
                    <a:pt x="1560" y="658"/>
                  </a:lnTo>
                  <a:lnTo>
                    <a:pt x="1561" y="667"/>
                  </a:lnTo>
                  <a:lnTo>
                    <a:pt x="1561" y="677"/>
                  </a:lnTo>
                  <a:lnTo>
                    <a:pt x="1562" y="687"/>
                  </a:lnTo>
                  <a:lnTo>
                    <a:pt x="1562" y="758"/>
                  </a:lnTo>
                  <a:lnTo>
                    <a:pt x="1562" y="771"/>
                  </a:lnTo>
                  <a:lnTo>
                    <a:pt x="1562" y="777"/>
                  </a:lnTo>
                  <a:lnTo>
                    <a:pt x="1563" y="783"/>
                  </a:lnTo>
                  <a:lnTo>
                    <a:pt x="1563" y="789"/>
                  </a:lnTo>
                  <a:lnTo>
                    <a:pt x="1564" y="791"/>
                  </a:lnTo>
                  <a:lnTo>
                    <a:pt x="1565" y="794"/>
                  </a:lnTo>
                  <a:lnTo>
                    <a:pt x="1567" y="798"/>
                  </a:lnTo>
                  <a:lnTo>
                    <a:pt x="1569" y="802"/>
                  </a:lnTo>
                  <a:lnTo>
                    <a:pt x="1573" y="805"/>
                  </a:lnTo>
                  <a:lnTo>
                    <a:pt x="1576" y="807"/>
                  </a:lnTo>
                  <a:lnTo>
                    <a:pt x="1581" y="808"/>
                  </a:lnTo>
                  <a:lnTo>
                    <a:pt x="1586" y="808"/>
                  </a:lnTo>
                  <a:lnTo>
                    <a:pt x="1594" y="808"/>
                  </a:lnTo>
                  <a:lnTo>
                    <a:pt x="1597" y="808"/>
                  </a:lnTo>
                  <a:lnTo>
                    <a:pt x="1601" y="807"/>
                  </a:lnTo>
                  <a:lnTo>
                    <a:pt x="1601" y="834"/>
                  </a:lnTo>
                  <a:close/>
                  <a:moveTo>
                    <a:pt x="1428" y="778"/>
                  </a:moveTo>
                  <a:lnTo>
                    <a:pt x="1428" y="781"/>
                  </a:lnTo>
                  <a:lnTo>
                    <a:pt x="1429" y="785"/>
                  </a:lnTo>
                  <a:lnTo>
                    <a:pt x="1430" y="788"/>
                  </a:lnTo>
                  <a:lnTo>
                    <a:pt x="1431" y="791"/>
                  </a:lnTo>
                  <a:lnTo>
                    <a:pt x="1432" y="794"/>
                  </a:lnTo>
                  <a:lnTo>
                    <a:pt x="1434" y="797"/>
                  </a:lnTo>
                  <a:lnTo>
                    <a:pt x="1436" y="799"/>
                  </a:lnTo>
                  <a:lnTo>
                    <a:pt x="1438" y="801"/>
                  </a:lnTo>
                  <a:lnTo>
                    <a:pt x="1444" y="805"/>
                  </a:lnTo>
                  <a:lnTo>
                    <a:pt x="1450" y="807"/>
                  </a:lnTo>
                  <a:lnTo>
                    <a:pt x="1454" y="808"/>
                  </a:lnTo>
                  <a:lnTo>
                    <a:pt x="1457" y="809"/>
                  </a:lnTo>
                  <a:lnTo>
                    <a:pt x="1466" y="809"/>
                  </a:lnTo>
                  <a:lnTo>
                    <a:pt x="1472" y="809"/>
                  </a:lnTo>
                  <a:lnTo>
                    <a:pt x="1479" y="808"/>
                  </a:lnTo>
                  <a:lnTo>
                    <a:pt x="1485" y="807"/>
                  </a:lnTo>
                  <a:lnTo>
                    <a:pt x="1491" y="806"/>
                  </a:lnTo>
                  <a:lnTo>
                    <a:pt x="1502" y="802"/>
                  </a:lnTo>
                  <a:lnTo>
                    <a:pt x="1513" y="798"/>
                  </a:lnTo>
                  <a:lnTo>
                    <a:pt x="1523" y="793"/>
                  </a:lnTo>
                  <a:lnTo>
                    <a:pt x="1523" y="781"/>
                  </a:lnTo>
                  <a:lnTo>
                    <a:pt x="1523" y="768"/>
                  </a:lnTo>
                  <a:lnTo>
                    <a:pt x="1523" y="742"/>
                  </a:lnTo>
                  <a:lnTo>
                    <a:pt x="1500" y="742"/>
                  </a:lnTo>
                  <a:lnTo>
                    <a:pt x="1487" y="742"/>
                  </a:lnTo>
                  <a:lnTo>
                    <a:pt x="1481" y="742"/>
                  </a:lnTo>
                  <a:lnTo>
                    <a:pt x="1475" y="743"/>
                  </a:lnTo>
                  <a:lnTo>
                    <a:pt x="1463" y="744"/>
                  </a:lnTo>
                  <a:lnTo>
                    <a:pt x="1453" y="747"/>
                  </a:lnTo>
                  <a:lnTo>
                    <a:pt x="1449" y="748"/>
                  </a:lnTo>
                  <a:lnTo>
                    <a:pt x="1445" y="750"/>
                  </a:lnTo>
                  <a:lnTo>
                    <a:pt x="1439" y="754"/>
                  </a:lnTo>
                  <a:lnTo>
                    <a:pt x="1436" y="757"/>
                  </a:lnTo>
                  <a:lnTo>
                    <a:pt x="1434" y="759"/>
                  </a:lnTo>
                  <a:lnTo>
                    <a:pt x="1432" y="762"/>
                  </a:lnTo>
                  <a:lnTo>
                    <a:pt x="1431" y="765"/>
                  </a:lnTo>
                  <a:lnTo>
                    <a:pt x="1429" y="771"/>
                  </a:lnTo>
                  <a:lnTo>
                    <a:pt x="1428" y="774"/>
                  </a:lnTo>
                  <a:lnTo>
                    <a:pt x="1428" y="778"/>
                  </a:lnTo>
                  <a:close/>
                  <a:moveTo>
                    <a:pt x="1779" y="638"/>
                  </a:moveTo>
                  <a:lnTo>
                    <a:pt x="1768" y="638"/>
                  </a:lnTo>
                  <a:lnTo>
                    <a:pt x="1758" y="639"/>
                  </a:lnTo>
                  <a:lnTo>
                    <a:pt x="1748" y="641"/>
                  </a:lnTo>
                  <a:lnTo>
                    <a:pt x="1739" y="643"/>
                  </a:lnTo>
                  <a:lnTo>
                    <a:pt x="1730" y="645"/>
                  </a:lnTo>
                  <a:lnTo>
                    <a:pt x="1721" y="648"/>
                  </a:lnTo>
                  <a:lnTo>
                    <a:pt x="1713" y="652"/>
                  </a:lnTo>
                  <a:lnTo>
                    <a:pt x="1705" y="656"/>
                  </a:lnTo>
                  <a:lnTo>
                    <a:pt x="1705" y="836"/>
                  </a:lnTo>
                  <a:lnTo>
                    <a:pt x="1663" y="836"/>
                  </a:lnTo>
                  <a:lnTo>
                    <a:pt x="1663" y="606"/>
                  </a:lnTo>
                  <a:lnTo>
                    <a:pt x="1703" y="598"/>
                  </a:lnTo>
                  <a:lnTo>
                    <a:pt x="1703" y="633"/>
                  </a:lnTo>
                  <a:lnTo>
                    <a:pt x="1706" y="629"/>
                  </a:lnTo>
                  <a:lnTo>
                    <a:pt x="1710" y="624"/>
                  </a:lnTo>
                  <a:lnTo>
                    <a:pt x="1714" y="621"/>
                  </a:lnTo>
                  <a:lnTo>
                    <a:pt x="1718" y="617"/>
                  </a:lnTo>
                  <a:lnTo>
                    <a:pt x="1722" y="614"/>
                  </a:lnTo>
                  <a:lnTo>
                    <a:pt x="1727" y="611"/>
                  </a:lnTo>
                  <a:lnTo>
                    <a:pt x="1731" y="609"/>
                  </a:lnTo>
                  <a:lnTo>
                    <a:pt x="1736" y="606"/>
                  </a:lnTo>
                  <a:lnTo>
                    <a:pt x="1741" y="604"/>
                  </a:lnTo>
                  <a:lnTo>
                    <a:pt x="1746" y="603"/>
                  </a:lnTo>
                  <a:lnTo>
                    <a:pt x="1752" y="601"/>
                  </a:lnTo>
                  <a:lnTo>
                    <a:pt x="1757" y="600"/>
                  </a:lnTo>
                  <a:lnTo>
                    <a:pt x="1768" y="599"/>
                  </a:lnTo>
                  <a:lnTo>
                    <a:pt x="1780" y="598"/>
                  </a:lnTo>
                  <a:lnTo>
                    <a:pt x="1779" y="638"/>
                  </a:lnTo>
                  <a:close/>
                  <a:moveTo>
                    <a:pt x="1961" y="832"/>
                  </a:moveTo>
                  <a:lnTo>
                    <a:pt x="1949" y="836"/>
                  </a:lnTo>
                  <a:lnTo>
                    <a:pt x="1943" y="837"/>
                  </a:lnTo>
                  <a:lnTo>
                    <a:pt x="1937" y="839"/>
                  </a:lnTo>
                  <a:lnTo>
                    <a:pt x="1931" y="840"/>
                  </a:lnTo>
                  <a:lnTo>
                    <a:pt x="1924" y="841"/>
                  </a:lnTo>
                  <a:lnTo>
                    <a:pt x="1918" y="842"/>
                  </a:lnTo>
                  <a:lnTo>
                    <a:pt x="1911" y="842"/>
                  </a:lnTo>
                  <a:lnTo>
                    <a:pt x="1903" y="842"/>
                  </a:lnTo>
                  <a:lnTo>
                    <a:pt x="1896" y="841"/>
                  </a:lnTo>
                  <a:lnTo>
                    <a:pt x="1889" y="840"/>
                  </a:lnTo>
                  <a:lnTo>
                    <a:pt x="1883" y="838"/>
                  </a:lnTo>
                  <a:lnTo>
                    <a:pt x="1877" y="836"/>
                  </a:lnTo>
                  <a:lnTo>
                    <a:pt x="1872" y="833"/>
                  </a:lnTo>
                  <a:lnTo>
                    <a:pt x="1866" y="829"/>
                  </a:lnTo>
                  <a:lnTo>
                    <a:pt x="1862" y="825"/>
                  </a:lnTo>
                  <a:lnTo>
                    <a:pt x="1857" y="819"/>
                  </a:lnTo>
                  <a:lnTo>
                    <a:pt x="1854" y="814"/>
                  </a:lnTo>
                  <a:lnTo>
                    <a:pt x="1850" y="807"/>
                  </a:lnTo>
                  <a:lnTo>
                    <a:pt x="1847" y="800"/>
                  </a:lnTo>
                  <a:lnTo>
                    <a:pt x="1845" y="791"/>
                  </a:lnTo>
                  <a:lnTo>
                    <a:pt x="1844" y="782"/>
                  </a:lnTo>
                  <a:lnTo>
                    <a:pt x="1843" y="772"/>
                  </a:lnTo>
                  <a:lnTo>
                    <a:pt x="1842" y="761"/>
                  </a:lnTo>
                  <a:lnTo>
                    <a:pt x="1842" y="637"/>
                  </a:lnTo>
                  <a:lnTo>
                    <a:pt x="1805" y="637"/>
                  </a:lnTo>
                  <a:lnTo>
                    <a:pt x="1805" y="608"/>
                  </a:lnTo>
                  <a:lnTo>
                    <a:pt x="1843" y="606"/>
                  </a:lnTo>
                  <a:lnTo>
                    <a:pt x="1849" y="541"/>
                  </a:lnTo>
                  <a:lnTo>
                    <a:pt x="1884" y="534"/>
                  </a:lnTo>
                  <a:lnTo>
                    <a:pt x="1884" y="605"/>
                  </a:lnTo>
                  <a:lnTo>
                    <a:pt x="1953" y="603"/>
                  </a:lnTo>
                  <a:lnTo>
                    <a:pt x="1953" y="637"/>
                  </a:lnTo>
                  <a:lnTo>
                    <a:pt x="1884" y="637"/>
                  </a:lnTo>
                  <a:lnTo>
                    <a:pt x="1884" y="764"/>
                  </a:lnTo>
                  <a:lnTo>
                    <a:pt x="1885" y="772"/>
                  </a:lnTo>
                  <a:lnTo>
                    <a:pt x="1886" y="780"/>
                  </a:lnTo>
                  <a:lnTo>
                    <a:pt x="1888" y="787"/>
                  </a:lnTo>
                  <a:lnTo>
                    <a:pt x="1889" y="790"/>
                  </a:lnTo>
                  <a:lnTo>
                    <a:pt x="1891" y="793"/>
                  </a:lnTo>
                  <a:lnTo>
                    <a:pt x="1893" y="796"/>
                  </a:lnTo>
                  <a:lnTo>
                    <a:pt x="1896" y="798"/>
                  </a:lnTo>
                  <a:lnTo>
                    <a:pt x="1899" y="800"/>
                  </a:lnTo>
                  <a:lnTo>
                    <a:pt x="1902" y="802"/>
                  </a:lnTo>
                  <a:lnTo>
                    <a:pt x="1907" y="803"/>
                  </a:lnTo>
                  <a:lnTo>
                    <a:pt x="1911" y="805"/>
                  </a:lnTo>
                  <a:lnTo>
                    <a:pt x="1917" y="805"/>
                  </a:lnTo>
                  <a:lnTo>
                    <a:pt x="1922" y="805"/>
                  </a:lnTo>
                  <a:lnTo>
                    <a:pt x="1931" y="805"/>
                  </a:lnTo>
                  <a:lnTo>
                    <a:pt x="1940" y="804"/>
                  </a:lnTo>
                  <a:lnTo>
                    <a:pt x="1957" y="801"/>
                  </a:lnTo>
                  <a:lnTo>
                    <a:pt x="1961" y="832"/>
                  </a:lnTo>
                  <a:close/>
                  <a:moveTo>
                    <a:pt x="2119" y="675"/>
                  </a:moveTo>
                  <a:lnTo>
                    <a:pt x="2120" y="665"/>
                  </a:lnTo>
                  <a:lnTo>
                    <a:pt x="2120" y="656"/>
                  </a:lnTo>
                  <a:lnTo>
                    <a:pt x="2121" y="646"/>
                  </a:lnTo>
                  <a:lnTo>
                    <a:pt x="2123" y="637"/>
                  </a:lnTo>
                  <a:lnTo>
                    <a:pt x="2124" y="628"/>
                  </a:lnTo>
                  <a:lnTo>
                    <a:pt x="2127" y="620"/>
                  </a:lnTo>
                  <a:lnTo>
                    <a:pt x="2129" y="612"/>
                  </a:lnTo>
                  <a:lnTo>
                    <a:pt x="2132" y="604"/>
                  </a:lnTo>
                  <a:lnTo>
                    <a:pt x="2135" y="596"/>
                  </a:lnTo>
                  <a:lnTo>
                    <a:pt x="2139" y="589"/>
                  </a:lnTo>
                  <a:lnTo>
                    <a:pt x="2147" y="575"/>
                  </a:lnTo>
                  <a:lnTo>
                    <a:pt x="2151" y="569"/>
                  </a:lnTo>
                  <a:lnTo>
                    <a:pt x="2156" y="563"/>
                  </a:lnTo>
                  <a:lnTo>
                    <a:pt x="2161" y="557"/>
                  </a:lnTo>
                  <a:lnTo>
                    <a:pt x="2166" y="552"/>
                  </a:lnTo>
                  <a:lnTo>
                    <a:pt x="2172" y="547"/>
                  </a:lnTo>
                  <a:lnTo>
                    <a:pt x="2177" y="542"/>
                  </a:lnTo>
                  <a:lnTo>
                    <a:pt x="2183" y="538"/>
                  </a:lnTo>
                  <a:lnTo>
                    <a:pt x="2190" y="533"/>
                  </a:lnTo>
                  <a:lnTo>
                    <a:pt x="2196" y="530"/>
                  </a:lnTo>
                  <a:lnTo>
                    <a:pt x="2203" y="526"/>
                  </a:lnTo>
                  <a:lnTo>
                    <a:pt x="2210" y="523"/>
                  </a:lnTo>
                  <a:lnTo>
                    <a:pt x="2216" y="520"/>
                  </a:lnTo>
                  <a:lnTo>
                    <a:pt x="2231" y="515"/>
                  </a:lnTo>
                  <a:lnTo>
                    <a:pt x="2246" y="512"/>
                  </a:lnTo>
                  <a:lnTo>
                    <a:pt x="2254" y="511"/>
                  </a:lnTo>
                  <a:lnTo>
                    <a:pt x="2261" y="510"/>
                  </a:lnTo>
                  <a:lnTo>
                    <a:pt x="2277" y="509"/>
                  </a:lnTo>
                  <a:lnTo>
                    <a:pt x="2289" y="510"/>
                  </a:lnTo>
                  <a:lnTo>
                    <a:pt x="2300" y="511"/>
                  </a:lnTo>
                  <a:lnTo>
                    <a:pt x="2312" y="512"/>
                  </a:lnTo>
                  <a:lnTo>
                    <a:pt x="2323" y="515"/>
                  </a:lnTo>
                  <a:lnTo>
                    <a:pt x="2335" y="518"/>
                  </a:lnTo>
                  <a:lnTo>
                    <a:pt x="2346" y="522"/>
                  </a:lnTo>
                  <a:lnTo>
                    <a:pt x="2357" y="526"/>
                  </a:lnTo>
                  <a:lnTo>
                    <a:pt x="2368" y="531"/>
                  </a:lnTo>
                  <a:lnTo>
                    <a:pt x="2357" y="566"/>
                  </a:lnTo>
                  <a:lnTo>
                    <a:pt x="2347" y="562"/>
                  </a:lnTo>
                  <a:lnTo>
                    <a:pt x="2337" y="559"/>
                  </a:lnTo>
                  <a:lnTo>
                    <a:pt x="2327" y="556"/>
                  </a:lnTo>
                  <a:lnTo>
                    <a:pt x="2317" y="553"/>
                  </a:lnTo>
                  <a:lnTo>
                    <a:pt x="2307" y="552"/>
                  </a:lnTo>
                  <a:lnTo>
                    <a:pt x="2297" y="550"/>
                  </a:lnTo>
                  <a:lnTo>
                    <a:pt x="2288" y="549"/>
                  </a:lnTo>
                  <a:lnTo>
                    <a:pt x="2279" y="549"/>
                  </a:lnTo>
                  <a:lnTo>
                    <a:pt x="2269" y="549"/>
                  </a:lnTo>
                  <a:lnTo>
                    <a:pt x="2258" y="551"/>
                  </a:lnTo>
                  <a:lnTo>
                    <a:pt x="2248" y="553"/>
                  </a:lnTo>
                  <a:lnTo>
                    <a:pt x="2238" y="556"/>
                  </a:lnTo>
                  <a:lnTo>
                    <a:pt x="2228" y="560"/>
                  </a:lnTo>
                  <a:lnTo>
                    <a:pt x="2223" y="562"/>
                  </a:lnTo>
                  <a:lnTo>
                    <a:pt x="2218" y="565"/>
                  </a:lnTo>
                  <a:lnTo>
                    <a:pt x="2213" y="567"/>
                  </a:lnTo>
                  <a:lnTo>
                    <a:pt x="2209" y="571"/>
                  </a:lnTo>
                  <a:lnTo>
                    <a:pt x="2200" y="578"/>
                  </a:lnTo>
                  <a:lnTo>
                    <a:pt x="2192" y="586"/>
                  </a:lnTo>
                  <a:lnTo>
                    <a:pt x="2185" y="595"/>
                  </a:lnTo>
                  <a:lnTo>
                    <a:pt x="2182" y="600"/>
                  </a:lnTo>
                  <a:lnTo>
                    <a:pt x="2179" y="605"/>
                  </a:lnTo>
                  <a:lnTo>
                    <a:pt x="2173" y="617"/>
                  </a:lnTo>
                  <a:lnTo>
                    <a:pt x="2171" y="623"/>
                  </a:lnTo>
                  <a:lnTo>
                    <a:pt x="2169" y="629"/>
                  </a:lnTo>
                  <a:lnTo>
                    <a:pt x="2166" y="643"/>
                  </a:lnTo>
                  <a:lnTo>
                    <a:pt x="2164" y="651"/>
                  </a:lnTo>
                  <a:lnTo>
                    <a:pt x="2164" y="659"/>
                  </a:lnTo>
                  <a:lnTo>
                    <a:pt x="2163" y="667"/>
                  </a:lnTo>
                  <a:lnTo>
                    <a:pt x="2163" y="675"/>
                  </a:lnTo>
                  <a:lnTo>
                    <a:pt x="2163" y="684"/>
                  </a:lnTo>
                  <a:lnTo>
                    <a:pt x="2164" y="692"/>
                  </a:lnTo>
                  <a:lnTo>
                    <a:pt x="2166" y="708"/>
                  </a:lnTo>
                  <a:lnTo>
                    <a:pt x="2169" y="722"/>
                  </a:lnTo>
                  <a:lnTo>
                    <a:pt x="2171" y="729"/>
                  </a:lnTo>
                  <a:lnTo>
                    <a:pt x="2173" y="735"/>
                  </a:lnTo>
                  <a:lnTo>
                    <a:pt x="2179" y="747"/>
                  </a:lnTo>
                  <a:lnTo>
                    <a:pt x="2185" y="757"/>
                  </a:lnTo>
                  <a:lnTo>
                    <a:pt x="2192" y="766"/>
                  </a:lnTo>
                  <a:lnTo>
                    <a:pt x="2196" y="770"/>
                  </a:lnTo>
                  <a:lnTo>
                    <a:pt x="2200" y="774"/>
                  </a:lnTo>
                  <a:lnTo>
                    <a:pt x="2209" y="781"/>
                  </a:lnTo>
                  <a:lnTo>
                    <a:pt x="2218" y="787"/>
                  </a:lnTo>
                  <a:lnTo>
                    <a:pt x="2228" y="792"/>
                  </a:lnTo>
                  <a:lnTo>
                    <a:pt x="2238" y="796"/>
                  </a:lnTo>
                  <a:lnTo>
                    <a:pt x="2243" y="798"/>
                  </a:lnTo>
                  <a:lnTo>
                    <a:pt x="2248" y="799"/>
                  </a:lnTo>
                  <a:lnTo>
                    <a:pt x="2258" y="801"/>
                  </a:lnTo>
                  <a:lnTo>
                    <a:pt x="2269" y="802"/>
                  </a:lnTo>
                  <a:lnTo>
                    <a:pt x="2279" y="803"/>
                  </a:lnTo>
                  <a:lnTo>
                    <a:pt x="2288" y="802"/>
                  </a:lnTo>
                  <a:lnTo>
                    <a:pt x="2298" y="802"/>
                  </a:lnTo>
                  <a:lnTo>
                    <a:pt x="2307" y="801"/>
                  </a:lnTo>
                  <a:lnTo>
                    <a:pt x="2318" y="799"/>
                  </a:lnTo>
                  <a:lnTo>
                    <a:pt x="2328" y="797"/>
                  </a:lnTo>
                  <a:lnTo>
                    <a:pt x="2338" y="794"/>
                  </a:lnTo>
                  <a:lnTo>
                    <a:pt x="2348" y="790"/>
                  </a:lnTo>
                  <a:lnTo>
                    <a:pt x="2357" y="786"/>
                  </a:lnTo>
                  <a:lnTo>
                    <a:pt x="2368" y="819"/>
                  </a:lnTo>
                  <a:lnTo>
                    <a:pt x="2357" y="825"/>
                  </a:lnTo>
                  <a:lnTo>
                    <a:pt x="2346" y="830"/>
                  </a:lnTo>
                  <a:lnTo>
                    <a:pt x="2335" y="833"/>
                  </a:lnTo>
                  <a:lnTo>
                    <a:pt x="2329" y="835"/>
                  </a:lnTo>
                  <a:lnTo>
                    <a:pt x="2323" y="836"/>
                  </a:lnTo>
                  <a:lnTo>
                    <a:pt x="2312" y="839"/>
                  </a:lnTo>
                  <a:lnTo>
                    <a:pt x="2300" y="840"/>
                  </a:lnTo>
                  <a:lnTo>
                    <a:pt x="2289" y="841"/>
                  </a:lnTo>
                  <a:lnTo>
                    <a:pt x="2277" y="842"/>
                  </a:lnTo>
                  <a:lnTo>
                    <a:pt x="2262" y="841"/>
                  </a:lnTo>
                  <a:lnTo>
                    <a:pt x="2254" y="840"/>
                  </a:lnTo>
                  <a:lnTo>
                    <a:pt x="2246" y="839"/>
                  </a:lnTo>
                  <a:lnTo>
                    <a:pt x="2231" y="836"/>
                  </a:lnTo>
                  <a:lnTo>
                    <a:pt x="2224" y="833"/>
                  </a:lnTo>
                  <a:lnTo>
                    <a:pt x="2217" y="831"/>
                  </a:lnTo>
                  <a:lnTo>
                    <a:pt x="2210" y="828"/>
                  </a:lnTo>
                  <a:lnTo>
                    <a:pt x="2203" y="825"/>
                  </a:lnTo>
                  <a:lnTo>
                    <a:pt x="2196" y="822"/>
                  </a:lnTo>
                  <a:lnTo>
                    <a:pt x="2190" y="818"/>
                  </a:lnTo>
                  <a:lnTo>
                    <a:pt x="2178" y="809"/>
                  </a:lnTo>
                  <a:lnTo>
                    <a:pt x="2172" y="805"/>
                  </a:lnTo>
                  <a:lnTo>
                    <a:pt x="2166" y="799"/>
                  </a:lnTo>
                  <a:lnTo>
                    <a:pt x="2156" y="788"/>
                  </a:lnTo>
                  <a:lnTo>
                    <a:pt x="2147" y="776"/>
                  </a:lnTo>
                  <a:lnTo>
                    <a:pt x="2143" y="769"/>
                  </a:lnTo>
                  <a:lnTo>
                    <a:pt x="2141" y="766"/>
                  </a:lnTo>
                  <a:lnTo>
                    <a:pt x="2139" y="762"/>
                  </a:lnTo>
                  <a:lnTo>
                    <a:pt x="2135" y="755"/>
                  </a:lnTo>
                  <a:lnTo>
                    <a:pt x="2132" y="747"/>
                  </a:lnTo>
                  <a:lnTo>
                    <a:pt x="2127" y="731"/>
                  </a:lnTo>
                  <a:lnTo>
                    <a:pt x="2124" y="723"/>
                  </a:lnTo>
                  <a:lnTo>
                    <a:pt x="2123" y="714"/>
                  </a:lnTo>
                  <a:lnTo>
                    <a:pt x="2121" y="705"/>
                  </a:lnTo>
                  <a:lnTo>
                    <a:pt x="2120" y="695"/>
                  </a:lnTo>
                  <a:lnTo>
                    <a:pt x="2120" y="686"/>
                  </a:lnTo>
                  <a:lnTo>
                    <a:pt x="2119" y="675"/>
                  </a:lnTo>
                  <a:close/>
                  <a:moveTo>
                    <a:pt x="2458" y="554"/>
                  </a:moveTo>
                  <a:lnTo>
                    <a:pt x="2452" y="553"/>
                  </a:lnTo>
                  <a:lnTo>
                    <a:pt x="2447" y="552"/>
                  </a:lnTo>
                  <a:lnTo>
                    <a:pt x="2442" y="550"/>
                  </a:lnTo>
                  <a:lnTo>
                    <a:pt x="2439" y="547"/>
                  </a:lnTo>
                  <a:lnTo>
                    <a:pt x="2435" y="543"/>
                  </a:lnTo>
                  <a:lnTo>
                    <a:pt x="2433" y="538"/>
                  </a:lnTo>
                  <a:lnTo>
                    <a:pt x="2431" y="534"/>
                  </a:lnTo>
                  <a:lnTo>
                    <a:pt x="2431" y="528"/>
                  </a:lnTo>
                  <a:lnTo>
                    <a:pt x="2431" y="523"/>
                  </a:lnTo>
                  <a:lnTo>
                    <a:pt x="2433" y="518"/>
                  </a:lnTo>
                  <a:lnTo>
                    <a:pt x="2435" y="514"/>
                  </a:lnTo>
                  <a:lnTo>
                    <a:pt x="2438" y="510"/>
                  </a:lnTo>
                  <a:lnTo>
                    <a:pt x="2442" y="507"/>
                  </a:lnTo>
                  <a:lnTo>
                    <a:pt x="2447" y="504"/>
                  </a:lnTo>
                  <a:lnTo>
                    <a:pt x="2452" y="503"/>
                  </a:lnTo>
                  <a:lnTo>
                    <a:pt x="2458" y="502"/>
                  </a:lnTo>
                  <a:lnTo>
                    <a:pt x="2464" y="503"/>
                  </a:lnTo>
                  <a:lnTo>
                    <a:pt x="2469" y="504"/>
                  </a:lnTo>
                  <a:lnTo>
                    <a:pt x="2473" y="507"/>
                  </a:lnTo>
                  <a:lnTo>
                    <a:pt x="2477" y="510"/>
                  </a:lnTo>
                  <a:lnTo>
                    <a:pt x="2481" y="514"/>
                  </a:lnTo>
                  <a:lnTo>
                    <a:pt x="2483" y="518"/>
                  </a:lnTo>
                  <a:lnTo>
                    <a:pt x="2484" y="521"/>
                  </a:lnTo>
                  <a:lnTo>
                    <a:pt x="2484" y="523"/>
                  </a:lnTo>
                  <a:lnTo>
                    <a:pt x="2485" y="528"/>
                  </a:lnTo>
                  <a:lnTo>
                    <a:pt x="2484" y="533"/>
                  </a:lnTo>
                  <a:lnTo>
                    <a:pt x="2483" y="538"/>
                  </a:lnTo>
                  <a:lnTo>
                    <a:pt x="2481" y="542"/>
                  </a:lnTo>
                  <a:lnTo>
                    <a:pt x="2479" y="544"/>
                  </a:lnTo>
                  <a:lnTo>
                    <a:pt x="2477" y="546"/>
                  </a:lnTo>
                  <a:lnTo>
                    <a:pt x="2473" y="549"/>
                  </a:lnTo>
                  <a:lnTo>
                    <a:pt x="2469" y="552"/>
                  </a:lnTo>
                  <a:lnTo>
                    <a:pt x="2464" y="553"/>
                  </a:lnTo>
                  <a:lnTo>
                    <a:pt x="2458" y="554"/>
                  </a:lnTo>
                  <a:close/>
                  <a:moveTo>
                    <a:pt x="2478" y="836"/>
                  </a:moveTo>
                  <a:lnTo>
                    <a:pt x="2437" y="837"/>
                  </a:lnTo>
                  <a:lnTo>
                    <a:pt x="2437" y="607"/>
                  </a:lnTo>
                  <a:lnTo>
                    <a:pt x="2478" y="599"/>
                  </a:lnTo>
                  <a:lnTo>
                    <a:pt x="2478" y="836"/>
                  </a:lnTo>
                  <a:close/>
                  <a:moveTo>
                    <a:pt x="2696" y="832"/>
                  </a:moveTo>
                  <a:lnTo>
                    <a:pt x="2684" y="836"/>
                  </a:lnTo>
                  <a:lnTo>
                    <a:pt x="2672" y="839"/>
                  </a:lnTo>
                  <a:lnTo>
                    <a:pt x="2666" y="840"/>
                  </a:lnTo>
                  <a:lnTo>
                    <a:pt x="2659" y="841"/>
                  </a:lnTo>
                  <a:lnTo>
                    <a:pt x="2653" y="842"/>
                  </a:lnTo>
                  <a:lnTo>
                    <a:pt x="2646" y="842"/>
                  </a:lnTo>
                  <a:lnTo>
                    <a:pt x="2638" y="842"/>
                  </a:lnTo>
                  <a:lnTo>
                    <a:pt x="2631" y="841"/>
                  </a:lnTo>
                  <a:lnTo>
                    <a:pt x="2625" y="840"/>
                  </a:lnTo>
                  <a:lnTo>
                    <a:pt x="2618" y="838"/>
                  </a:lnTo>
                  <a:lnTo>
                    <a:pt x="2612" y="836"/>
                  </a:lnTo>
                  <a:lnTo>
                    <a:pt x="2607" y="833"/>
                  </a:lnTo>
                  <a:lnTo>
                    <a:pt x="2601" y="829"/>
                  </a:lnTo>
                  <a:lnTo>
                    <a:pt x="2597" y="825"/>
                  </a:lnTo>
                  <a:lnTo>
                    <a:pt x="2592" y="819"/>
                  </a:lnTo>
                  <a:lnTo>
                    <a:pt x="2589" y="814"/>
                  </a:lnTo>
                  <a:lnTo>
                    <a:pt x="2585" y="807"/>
                  </a:lnTo>
                  <a:lnTo>
                    <a:pt x="2583" y="800"/>
                  </a:lnTo>
                  <a:lnTo>
                    <a:pt x="2580" y="791"/>
                  </a:lnTo>
                  <a:lnTo>
                    <a:pt x="2579" y="782"/>
                  </a:lnTo>
                  <a:lnTo>
                    <a:pt x="2578" y="772"/>
                  </a:lnTo>
                  <a:lnTo>
                    <a:pt x="2578" y="761"/>
                  </a:lnTo>
                  <a:lnTo>
                    <a:pt x="2578" y="637"/>
                  </a:lnTo>
                  <a:lnTo>
                    <a:pt x="2540" y="637"/>
                  </a:lnTo>
                  <a:lnTo>
                    <a:pt x="2540" y="608"/>
                  </a:lnTo>
                  <a:lnTo>
                    <a:pt x="2578" y="606"/>
                  </a:lnTo>
                  <a:lnTo>
                    <a:pt x="2585" y="541"/>
                  </a:lnTo>
                  <a:lnTo>
                    <a:pt x="2619" y="534"/>
                  </a:lnTo>
                  <a:lnTo>
                    <a:pt x="2619" y="605"/>
                  </a:lnTo>
                  <a:lnTo>
                    <a:pt x="2688" y="603"/>
                  </a:lnTo>
                  <a:lnTo>
                    <a:pt x="2688" y="637"/>
                  </a:lnTo>
                  <a:lnTo>
                    <a:pt x="2619" y="637"/>
                  </a:lnTo>
                  <a:lnTo>
                    <a:pt x="2619" y="764"/>
                  </a:lnTo>
                  <a:lnTo>
                    <a:pt x="2620" y="772"/>
                  </a:lnTo>
                  <a:lnTo>
                    <a:pt x="2621" y="780"/>
                  </a:lnTo>
                  <a:lnTo>
                    <a:pt x="2623" y="787"/>
                  </a:lnTo>
                  <a:lnTo>
                    <a:pt x="2624" y="790"/>
                  </a:lnTo>
                  <a:lnTo>
                    <a:pt x="2626" y="793"/>
                  </a:lnTo>
                  <a:lnTo>
                    <a:pt x="2628" y="796"/>
                  </a:lnTo>
                  <a:lnTo>
                    <a:pt x="2631" y="798"/>
                  </a:lnTo>
                  <a:lnTo>
                    <a:pt x="2634" y="800"/>
                  </a:lnTo>
                  <a:lnTo>
                    <a:pt x="2638" y="802"/>
                  </a:lnTo>
                  <a:lnTo>
                    <a:pt x="2642" y="803"/>
                  </a:lnTo>
                  <a:lnTo>
                    <a:pt x="2646" y="805"/>
                  </a:lnTo>
                  <a:lnTo>
                    <a:pt x="2652" y="805"/>
                  </a:lnTo>
                  <a:lnTo>
                    <a:pt x="2658" y="805"/>
                  </a:lnTo>
                  <a:lnTo>
                    <a:pt x="2666" y="805"/>
                  </a:lnTo>
                  <a:lnTo>
                    <a:pt x="2675" y="804"/>
                  </a:lnTo>
                  <a:lnTo>
                    <a:pt x="2692" y="801"/>
                  </a:lnTo>
                  <a:lnTo>
                    <a:pt x="2696" y="832"/>
                  </a:lnTo>
                  <a:close/>
                  <a:moveTo>
                    <a:pt x="2777" y="554"/>
                  </a:moveTo>
                  <a:lnTo>
                    <a:pt x="2771" y="553"/>
                  </a:lnTo>
                  <a:lnTo>
                    <a:pt x="2766" y="552"/>
                  </a:lnTo>
                  <a:lnTo>
                    <a:pt x="2761" y="550"/>
                  </a:lnTo>
                  <a:lnTo>
                    <a:pt x="2757" y="547"/>
                  </a:lnTo>
                  <a:lnTo>
                    <a:pt x="2754" y="543"/>
                  </a:lnTo>
                  <a:lnTo>
                    <a:pt x="2753" y="541"/>
                  </a:lnTo>
                  <a:lnTo>
                    <a:pt x="2752" y="538"/>
                  </a:lnTo>
                  <a:lnTo>
                    <a:pt x="2750" y="534"/>
                  </a:lnTo>
                  <a:lnTo>
                    <a:pt x="2750" y="528"/>
                  </a:lnTo>
                  <a:lnTo>
                    <a:pt x="2750" y="523"/>
                  </a:lnTo>
                  <a:lnTo>
                    <a:pt x="2752" y="518"/>
                  </a:lnTo>
                  <a:lnTo>
                    <a:pt x="2754" y="514"/>
                  </a:lnTo>
                  <a:lnTo>
                    <a:pt x="2757" y="510"/>
                  </a:lnTo>
                  <a:lnTo>
                    <a:pt x="2761" y="507"/>
                  </a:lnTo>
                  <a:lnTo>
                    <a:pt x="2766" y="504"/>
                  </a:lnTo>
                  <a:lnTo>
                    <a:pt x="2771" y="503"/>
                  </a:lnTo>
                  <a:lnTo>
                    <a:pt x="2777" y="502"/>
                  </a:lnTo>
                  <a:lnTo>
                    <a:pt x="2783" y="503"/>
                  </a:lnTo>
                  <a:lnTo>
                    <a:pt x="2788" y="504"/>
                  </a:lnTo>
                  <a:lnTo>
                    <a:pt x="2792" y="507"/>
                  </a:lnTo>
                  <a:lnTo>
                    <a:pt x="2796" y="510"/>
                  </a:lnTo>
                  <a:lnTo>
                    <a:pt x="2800" y="514"/>
                  </a:lnTo>
                  <a:lnTo>
                    <a:pt x="2802" y="518"/>
                  </a:lnTo>
                  <a:lnTo>
                    <a:pt x="2803" y="521"/>
                  </a:lnTo>
                  <a:lnTo>
                    <a:pt x="2803" y="523"/>
                  </a:lnTo>
                  <a:lnTo>
                    <a:pt x="2804" y="528"/>
                  </a:lnTo>
                  <a:lnTo>
                    <a:pt x="2803" y="533"/>
                  </a:lnTo>
                  <a:lnTo>
                    <a:pt x="2802" y="538"/>
                  </a:lnTo>
                  <a:lnTo>
                    <a:pt x="2800" y="542"/>
                  </a:lnTo>
                  <a:lnTo>
                    <a:pt x="2798" y="544"/>
                  </a:lnTo>
                  <a:lnTo>
                    <a:pt x="2796" y="546"/>
                  </a:lnTo>
                  <a:lnTo>
                    <a:pt x="2792" y="549"/>
                  </a:lnTo>
                  <a:lnTo>
                    <a:pt x="2788" y="552"/>
                  </a:lnTo>
                  <a:lnTo>
                    <a:pt x="2783" y="553"/>
                  </a:lnTo>
                  <a:lnTo>
                    <a:pt x="2777" y="554"/>
                  </a:lnTo>
                  <a:close/>
                  <a:moveTo>
                    <a:pt x="2797" y="836"/>
                  </a:moveTo>
                  <a:lnTo>
                    <a:pt x="2756" y="837"/>
                  </a:lnTo>
                  <a:lnTo>
                    <a:pt x="2756" y="607"/>
                  </a:lnTo>
                  <a:lnTo>
                    <a:pt x="2797" y="599"/>
                  </a:lnTo>
                  <a:lnTo>
                    <a:pt x="2797" y="836"/>
                  </a:lnTo>
                  <a:close/>
                  <a:moveTo>
                    <a:pt x="3063" y="827"/>
                  </a:moveTo>
                  <a:lnTo>
                    <a:pt x="3054" y="830"/>
                  </a:lnTo>
                  <a:lnTo>
                    <a:pt x="3049" y="832"/>
                  </a:lnTo>
                  <a:lnTo>
                    <a:pt x="3044" y="833"/>
                  </a:lnTo>
                  <a:lnTo>
                    <a:pt x="3035" y="836"/>
                  </a:lnTo>
                  <a:lnTo>
                    <a:pt x="3025" y="838"/>
                  </a:lnTo>
                  <a:lnTo>
                    <a:pt x="3016" y="840"/>
                  </a:lnTo>
                  <a:lnTo>
                    <a:pt x="3007" y="841"/>
                  </a:lnTo>
                  <a:lnTo>
                    <a:pt x="2998" y="842"/>
                  </a:lnTo>
                  <a:lnTo>
                    <a:pt x="2990" y="842"/>
                  </a:lnTo>
                  <a:lnTo>
                    <a:pt x="2977" y="841"/>
                  </a:lnTo>
                  <a:lnTo>
                    <a:pt x="2965" y="840"/>
                  </a:lnTo>
                  <a:lnTo>
                    <a:pt x="2953" y="837"/>
                  </a:lnTo>
                  <a:lnTo>
                    <a:pt x="2947" y="835"/>
                  </a:lnTo>
                  <a:lnTo>
                    <a:pt x="2942" y="833"/>
                  </a:lnTo>
                  <a:lnTo>
                    <a:pt x="2932" y="828"/>
                  </a:lnTo>
                  <a:lnTo>
                    <a:pt x="2923" y="822"/>
                  </a:lnTo>
                  <a:lnTo>
                    <a:pt x="2919" y="819"/>
                  </a:lnTo>
                  <a:lnTo>
                    <a:pt x="2914" y="816"/>
                  </a:lnTo>
                  <a:lnTo>
                    <a:pt x="2907" y="808"/>
                  </a:lnTo>
                  <a:lnTo>
                    <a:pt x="2903" y="804"/>
                  </a:lnTo>
                  <a:lnTo>
                    <a:pt x="2900" y="800"/>
                  </a:lnTo>
                  <a:lnTo>
                    <a:pt x="2894" y="790"/>
                  </a:lnTo>
                  <a:lnTo>
                    <a:pt x="2889" y="780"/>
                  </a:lnTo>
                  <a:lnTo>
                    <a:pt x="2885" y="770"/>
                  </a:lnTo>
                  <a:lnTo>
                    <a:pt x="2882" y="758"/>
                  </a:lnTo>
                  <a:lnTo>
                    <a:pt x="2880" y="752"/>
                  </a:lnTo>
                  <a:lnTo>
                    <a:pt x="2879" y="746"/>
                  </a:lnTo>
                  <a:lnTo>
                    <a:pt x="2878" y="733"/>
                  </a:lnTo>
                  <a:lnTo>
                    <a:pt x="2877" y="720"/>
                  </a:lnTo>
                  <a:lnTo>
                    <a:pt x="2878" y="706"/>
                  </a:lnTo>
                  <a:lnTo>
                    <a:pt x="2879" y="700"/>
                  </a:lnTo>
                  <a:lnTo>
                    <a:pt x="2879" y="693"/>
                  </a:lnTo>
                  <a:lnTo>
                    <a:pt x="2882" y="681"/>
                  </a:lnTo>
                  <a:lnTo>
                    <a:pt x="2885" y="669"/>
                  </a:lnTo>
                  <a:lnTo>
                    <a:pt x="2890" y="658"/>
                  </a:lnTo>
                  <a:lnTo>
                    <a:pt x="2892" y="653"/>
                  </a:lnTo>
                  <a:lnTo>
                    <a:pt x="2895" y="648"/>
                  </a:lnTo>
                  <a:lnTo>
                    <a:pt x="2898" y="644"/>
                  </a:lnTo>
                  <a:lnTo>
                    <a:pt x="2901" y="639"/>
                  </a:lnTo>
                  <a:lnTo>
                    <a:pt x="2904" y="635"/>
                  </a:lnTo>
                  <a:lnTo>
                    <a:pt x="2908" y="631"/>
                  </a:lnTo>
                  <a:lnTo>
                    <a:pt x="2911" y="627"/>
                  </a:lnTo>
                  <a:lnTo>
                    <a:pt x="2915" y="623"/>
                  </a:lnTo>
                  <a:lnTo>
                    <a:pt x="2923" y="617"/>
                  </a:lnTo>
                  <a:lnTo>
                    <a:pt x="2927" y="614"/>
                  </a:lnTo>
                  <a:lnTo>
                    <a:pt x="2932" y="611"/>
                  </a:lnTo>
                  <a:lnTo>
                    <a:pt x="2941" y="607"/>
                  </a:lnTo>
                  <a:lnTo>
                    <a:pt x="2951" y="603"/>
                  </a:lnTo>
                  <a:lnTo>
                    <a:pt x="2961" y="600"/>
                  </a:lnTo>
                  <a:lnTo>
                    <a:pt x="2972" y="599"/>
                  </a:lnTo>
                  <a:lnTo>
                    <a:pt x="2983" y="598"/>
                  </a:lnTo>
                  <a:lnTo>
                    <a:pt x="2995" y="599"/>
                  </a:lnTo>
                  <a:lnTo>
                    <a:pt x="3001" y="600"/>
                  </a:lnTo>
                  <a:lnTo>
                    <a:pt x="3007" y="601"/>
                  </a:lnTo>
                  <a:lnTo>
                    <a:pt x="3012" y="602"/>
                  </a:lnTo>
                  <a:lnTo>
                    <a:pt x="3017" y="604"/>
                  </a:lnTo>
                  <a:lnTo>
                    <a:pt x="3022" y="606"/>
                  </a:lnTo>
                  <a:lnTo>
                    <a:pt x="3026" y="608"/>
                  </a:lnTo>
                  <a:lnTo>
                    <a:pt x="3031" y="610"/>
                  </a:lnTo>
                  <a:lnTo>
                    <a:pt x="3035" y="613"/>
                  </a:lnTo>
                  <a:lnTo>
                    <a:pt x="3042" y="619"/>
                  </a:lnTo>
                  <a:lnTo>
                    <a:pt x="3049" y="626"/>
                  </a:lnTo>
                  <a:lnTo>
                    <a:pt x="3054" y="634"/>
                  </a:lnTo>
                  <a:lnTo>
                    <a:pt x="3057" y="639"/>
                  </a:lnTo>
                  <a:lnTo>
                    <a:pt x="3059" y="643"/>
                  </a:lnTo>
                  <a:lnTo>
                    <a:pt x="3062" y="652"/>
                  </a:lnTo>
                  <a:lnTo>
                    <a:pt x="3065" y="662"/>
                  </a:lnTo>
                  <a:lnTo>
                    <a:pt x="3067" y="673"/>
                  </a:lnTo>
                  <a:lnTo>
                    <a:pt x="3068" y="684"/>
                  </a:lnTo>
                  <a:lnTo>
                    <a:pt x="3068" y="695"/>
                  </a:lnTo>
                  <a:lnTo>
                    <a:pt x="3067" y="707"/>
                  </a:lnTo>
                  <a:lnTo>
                    <a:pt x="3066" y="713"/>
                  </a:lnTo>
                  <a:lnTo>
                    <a:pt x="3065" y="719"/>
                  </a:lnTo>
                  <a:lnTo>
                    <a:pt x="3059" y="721"/>
                  </a:lnTo>
                  <a:lnTo>
                    <a:pt x="3052" y="722"/>
                  </a:lnTo>
                  <a:lnTo>
                    <a:pt x="3036" y="725"/>
                  </a:lnTo>
                  <a:lnTo>
                    <a:pt x="3017" y="727"/>
                  </a:lnTo>
                  <a:lnTo>
                    <a:pt x="2997" y="728"/>
                  </a:lnTo>
                  <a:lnTo>
                    <a:pt x="2956" y="728"/>
                  </a:lnTo>
                  <a:lnTo>
                    <a:pt x="2936" y="728"/>
                  </a:lnTo>
                  <a:lnTo>
                    <a:pt x="2919" y="728"/>
                  </a:lnTo>
                  <a:lnTo>
                    <a:pt x="2920" y="738"/>
                  </a:lnTo>
                  <a:lnTo>
                    <a:pt x="2922" y="748"/>
                  </a:lnTo>
                  <a:lnTo>
                    <a:pt x="2924" y="757"/>
                  </a:lnTo>
                  <a:lnTo>
                    <a:pt x="2926" y="761"/>
                  </a:lnTo>
                  <a:lnTo>
                    <a:pt x="2927" y="765"/>
                  </a:lnTo>
                  <a:lnTo>
                    <a:pt x="2931" y="772"/>
                  </a:lnTo>
                  <a:lnTo>
                    <a:pt x="2935" y="779"/>
                  </a:lnTo>
                  <a:lnTo>
                    <a:pt x="2939" y="785"/>
                  </a:lnTo>
                  <a:lnTo>
                    <a:pt x="2944" y="790"/>
                  </a:lnTo>
                  <a:lnTo>
                    <a:pt x="2950" y="794"/>
                  </a:lnTo>
                  <a:lnTo>
                    <a:pt x="2955" y="798"/>
                  </a:lnTo>
                  <a:lnTo>
                    <a:pt x="2959" y="800"/>
                  </a:lnTo>
                  <a:lnTo>
                    <a:pt x="2962" y="801"/>
                  </a:lnTo>
                  <a:lnTo>
                    <a:pt x="2968" y="804"/>
                  </a:lnTo>
                  <a:lnTo>
                    <a:pt x="2975" y="805"/>
                  </a:lnTo>
                  <a:lnTo>
                    <a:pt x="2982" y="807"/>
                  </a:lnTo>
                  <a:lnTo>
                    <a:pt x="2989" y="808"/>
                  </a:lnTo>
                  <a:lnTo>
                    <a:pt x="2997" y="808"/>
                  </a:lnTo>
                  <a:lnTo>
                    <a:pt x="3012" y="807"/>
                  </a:lnTo>
                  <a:lnTo>
                    <a:pt x="3020" y="806"/>
                  </a:lnTo>
                  <a:lnTo>
                    <a:pt x="3027" y="805"/>
                  </a:lnTo>
                  <a:lnTo>
                    <a:pt x="3042" y="801"/>
                  </a:lnTo>
                  <a:lnTo>
                    <a:pt x="3055" y="797"/>
                  </a:lnTo>
                  <a:lnTo>
                    <a:pt x="3063" y="827"/>
                  </a:lnTo>
                  <a:close/>
                  <a:moveTo>
                    <a:pt x="2981" y="630"/>
                  </a:moveTo>
                  <a:lnTo>
                    <a:pt x="2975" y="630"/>
                  </a:lnTo>
                  <a:lnTo>
                    <a:pt x="2970" y="631"/>
                  </a:lnTo>
                  <a:lnTo>
                    <a:pt x="2965" y="632"/>
                  </a:lnTo>
                  <a:lnTo>
                    <a:pt x="2959" y="634"/>
                  </a:lnTo>
                  <a:lnTo>
                    <a:pt x="2954" y="636"/>
                  </a:lnTo>
                  <a:lnTo>
                    <a:pt x="2950" y="639"/>
                  </a:lnTo>
                  <a:lnTo>
                    <a:pt x="2945" y="643"/>
                  </a:lnTo>
                  <a:lnTo>
                    <a:pt x="2941" y="647"/>
                  </a:lnTo>
                  <a:lnTo>
                    <a:pt x="2937" y="651"/>
                  </a:lnTo>
                  <a:lnTo>
                    <a:pt x="2933" y="657"/>
                  </a:lnTo>
                  <a:lnTo>
                    <a:pt x="2930" y="662"/>
                  </a:lnTo>
                  <a:lnTo>
                    <a:pt x="2927" y="669"/>
                  </a:lnTo>
                  <a:lnTo>
                    <a:pt x="2924" y="675"/>
                  </a:lnTo>
                  <a:lnTo>
                    <a:pt x="2922" y="683"/>
                  </a:lnTo>
                  <a:lnTo>
                    <a:pt x="2921" y="691"/>
                  </a:lnTo>
                  <a:lnTo>
                    <a:pt x="2919" y="699"/>
                  </a:lnTo>
                  <a:lnTo>
                    <a:pt x="3026" y="698"/>
                  </a:lnTo>
                  <a:lnTo>
                    <a:pt x="3026" y="692"/>
                  </a:lnTo>
                  <a:lnTo>
                    <a:pt x="3026" y="686"/>
                  </a:lnTo>
                  <a:lnTo>
                    <a:pt x="3026" y="680"/>
                  </a:lnTo>
                  <a:lnTo>
                    <a:pt x="3025" y="674"/>
                  </a:lnTo>
                  <a:lnTo>
                    <a:pt x="3024" y="668"/>
                  </a:lnTo>
                  <a:lnTo>
                    <a:pt x="3023" y="662"/>
                  </a:lnTo>
                  <a:lnTo>
                    <a:pt x="3021" y="657"/>
                  </a:lnTo>
                  <a:lnTo>
                    <a:pt x="3019" y="652"/>
                  </a:lnTo>
                  <a:lnTo>
                    <a:pt x="3016" y="647"/>
                  </a:lnTo>
                  <a:lnTo>
                    <a:pt x="3013" y="643"/>
                  </a:lnTo>
                  <a:lnTo>
                    <a:pt x="3009" y="639"/>
                  </a:lnTo>
                  <a:lnTo>
                    <a:pt x="3005" y="636"/>
                  </a:lnTo>
                  <a:lnTo>
                    <a:pt x="3000" y="633"/>
                  </a:lnTo>
                  <a:lnTo>
                    <a:pt x="2994" y="631"/>
                  </a:lnTo>
                  <a:lnTo>
                    <a:pt x="2988" y="630"/>
                  </a:lnTo>
                  <a:lnTo>
                    <a:pt x="2981" y="6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6096000" y="5841268"/>
            <a:ext cx="609600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Rectangle 14"/>
          <p:cNvSpPr/>
          <p:nvPr userDrawn="1"/>
        </p:nvSpPr>
        <p:spPr>
          <a:xfrm>
            <a:off x="2586513" y="5841268"/>
            <a:ext cx="3509488" cy="720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Rectangle 15"/>
          <p:cNvSpPr/>
          <p:nvPr userDrawn="1"/>
        </p:nvSpPr>
        <p:spPr>
          <a:xfrm>
            <a:off x="1" y="5841269"/>
            <a:ext cx="2586512" cy="720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A3203-966B-427E-9B54-48A461133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20FD-A4F8-427C-BD09-3DE42B101D3B}" type="datetime1">
              <a:rPr lang="fi-FI" smtClean="0"/>
              <a:t>1.11.2022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5DF74-2E5B-436E-BA11-C4756C797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C8802-3C7D-40DA-AB42-093E39C11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EDBF-940C-4974-AC53-3F3C5DF7D48C}" type="slidenum">
              <a:rPr lang="fi-FI" smtClean="0"/>
              <a:t>‹#›</a:t>
            </a:fld>
            <a:endParaRPr lang="fi-FI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5B96E51-7DE4-443D-8120-7AF9ED2C3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7610" y="1916790"/>
            <a:ext cx="8209139" cy="1728242"/>
          </a:xfrm>
        </p:spPr>
        <p:txBody>
          <a:bodyPr anchor="t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BDBE81-7858-4069-9666-EB0B81B92B0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200640" y="6189509"/>
            <a:ext cx="1656000" cy="335835"/>
            <a:chOff x="3429000" y="2887663"/>
            <a:chExt cx="5330825" cy="1081087"/>
          </a:xfrm>
        </p:grpSpPr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6B5C9FC2-B5A5-4D18-8099-72E8919F83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000" y="2887663"/>
              <a:ext cx="5330825" cy="1081087"/>
            </a:xfrm>
            <a:custGeom>
              <a:avLst/>
              <a:gdLst>
                <a:gd name="T0" fmla="*/ 3280 w 3358"/>
                <a:gd name="T1" fmla="*/ 473 h 681"/>
                <a:gd name="T2" fmla="*/ 3357 w 3358"/>
                <a:gd name="T3" fmla="*/ 441 h 681"/>
                <a:gd name="T4" fmla="*/ 1379 w 3358"/>
                <a:gd name="T5" fmla="*/ 250 h 681"/>
                <a:gd name="T6" fmla="*/ 1347 w 3358"/>
                <a:gd name="T7" fmla="*/ 227 h 681"/>
                <a:gd name="T8" fmla="*/ 1532 w 3358"/>
                <a:gd name="T9" fmla="*/ 178 h 681"/>
                <a:gd name="T10" fmla="*/ 1454 w 3358"/>
                <a:gd name="T11" fmla="*/ 135 h 681"/>
                <a:gd name="T12" fmla="*/ 1708 w 3358"/>
                <a:gd name="T13" fmla="*/ 256 h 681"/>
                <a:gd name="T14" fmla="*/ 1590 w 3358"/>
                <a:gd name="T15" fmla="*/ 195 h 681"/>
                <a:gd name="T16" fmla="*/ 1708 w 3358"/>
                <a:gd name="T17" fmla="*/ 89 h 681"/>
                <a:gd name="T18" fmla="*/ 1669 w 3358"/>
                <a:gd name="T19" fmla="*/ 166 h 681"/>
                <a:gd name="T20" fmla="*/ 1816 w 3358"/>
                <a:gd name="T21" fmla="*/ 253 h 681"/>
                <a:gd name="T22" fmla="*/ 1735 w 3358"/>
                <a:gd name="T23" fmla="*/ 169 h 681"/>
                <a:gd name="T24" fmla="*/ 1842 w 3358"/>
                <a:gd name="T25" fmla="*/ 180 h 681"/>
                <a:gd name="T26" fmla="*/ 1808 w 3358"/>
                <a:gd name="T27" fmla="*/ 168 h 681"/>
                <a:gd name="T28" fmla="*/ 1924 w 3358"/>
                <a:gd name="T29" fmla="*/ 257 h 681"/>
                <a:gd name="T30" fmla="*/ 1877 w 3358"/>
                <a:gd name="T31" fmla="*/ 148 h 681"/>
                <a:gd name="T32" fmla="*/ 1908 w 3358"/>
                <a:gd name="T33" fmla="*/ 228 h 681"/>
                <a:gd name="T34" fmla="*/ 1912 w 3358"/>
                <a:gd name="T35" fmla="*/ 159 h 681"/>
                <a:gd name="T36" fmla="*/ 2180 w 3358"/>
                <a:gd name="T37" fmla="*/ 148 h 681"/>
                <a:gd name="T38" fmla="*/ 2134 w 3358"/>
                <a:gd name="T39" fmla="*/ 257 h 681"/>
                <a:gd name="T40" fmla="*/ 2162 w 3358"/>
                <a:gd name="T41" fmla="*/ 205 h 681"/>
                <a:gd name="T42" fmla="*/ 2240 w 3358"/>
                <a:gd name="T43" fmla="*/ 135 h 681"/>
                <a:gd name="T44" fmla="*/ 2242 w 3358"/>
                <a:gd name="T45" fmla="*/ 274 h 681"/>
                <a:gd name="T46" fmla="*/ 1180 w 3358"/>
                <a:gd name="T47" fmla="*/ 534 h 681"/>
                <a:gd name="T48" fmla="*/ 1321 w 3358"/>
                <a:gd name="T49" fmla="*/ 414 h 681"/>
                <a:gd name="T50" fmla="*/ 1305 w 3358"/>
                <a:gd name="T51" fmla="*/ 438 h 681"/>
                <a:gd name="T52" fmla="*/ 1465 w 3358"/>
                <a:gd name="T53" fmla="*/ 535 h 681"/>
                <a:gd name="T54" fmla="*/ 1384 w 3358"/>
                <a:gd name="T55" fmla="*/ 451 h 681"/>
                <a:gd name="T56" fmla="*/ 1492 w 3358"/>
                <a:gd name="T57" fmla="*/ 461 h 681"/>
                <a:gd name="T58" fmla="*/ 1457 w 3358"/>
                <a:gd name="T59" fmla="*/ 449 h 681"/>
                <a:gd name="T60" fmla="*/ 1619 w 3358"/>
                <a:gd name="T61" fmla="*/ 464 h 681"/>
                <a:gd name="T62" fmla="*/ 1740 w 3358"/>
                <a:gd name="T63" fmla="*/ 501 h 681"/>
                <a:gd name="T64" fmla="*/ 1818 w 3358"/>
                <a:gd name="T65" fmla="*/ 479 h 681"/>
                <a:gd name="T66" fmla="*/ 1939 w 3358"/>
                <a:gd name="T67" fmla="*/ 443 h 681"/>
                <a:gd name="T68" fmla="*/ 2004 w 3358"/>
                <a:gd name="T69" fmla="*/ 418 h 681"/>
                <a:gd name="T70" fmla="*/ 2082 w 3358"/>
                <a:gd name="T71" fmla="*/ 512 h 681"/>
                <a:gd name="T72" fmla="*/ 2000 w 3358"/>
                <a:gd name="T73" fmla="*/ 477 h 681"/>
                <a:gd name="T74" fmla="*/ 2059 w 3358"/>
                <a:gd name="T75" fmla="*/ 477 h 681"/>
                <a:gd name="T76" fmla="*/ 2116 w 3358"/>
                <a:gd name="T77" fmla="*/ 416 h 681"/>
                <a:gd name="T78" fmla="*/ 2234 w 3358"/>
                <a:gd name="T79" fmla="*/ 476 h 681"/>
                <a:gd name="T80" fmla="*/ 2116 w 3358"/>
                <a:gd name="T81" fmla="*/ 584 h 681"/>
                <a:gd name="T82" fmla="*/ 2201 w 3358"/>
                <a:gd name="T83" fmla="*/ 463 h 681"/>
                <a:gd name="T84" fmla="*/ 2343 w 3358"/>
                <a:gd name="T85" fmla="*/ 531 h 681"/>
                <a:gd name="T86" fmla="*/ 2253 w 3358"/>
                <a:gd name="T87" fmla="*/ 457 h 681"/>
                <a:gd name="T88" fmla="*/ 2360 w 3358"/>
                <a:gd name="T89" fmla="*/ 454 h 681"/>
                <a:gd name="T90" fmla="*/ 2329 w 3358"/>
                <a:gd name="T91" fmla="*/ 452 h 681"/>
                <a:gd name="T92" fmla="*/ 2396 w 3358"/>
                <a:gd name="T93" fmla="*/ 427 h 681"/>
                <a:gd name="T94" fmla="*/ 2464 w 3358"/>
                <a:gd name="T95" fmla="*/ 537 h 681"/>
                <a:gd name="T96" fmla="*/ 2383 w 3358"/>
                <a:gd name="T97" fmla="*/ 495 h 681"/>
                <a:gd name="T98" fmla="*/ 2424 w 3358"/>
                <a:gd name="T99" fmla="*/ 440 h 681"/>
                <a:gd name="T100" fmla="*/ 2444 w 3358"/>
                <a:gd name="T101" fmla="*/ 514 h 681"/>
                <a:gd name="T102" fmla="*/ 2568 w 3358"/>
                <a:gd name="T103" fmla="*/ 441 h 681"/>
                <a:gd name="T104" fmla="*/ 2601 w 3358"/>
                <a:gd name="T105" fmla="*/ 414 h 681"/>
                <a:gd name="T106" fmla="*/ 2784 w 3358"/>
                <a:gd name="T107" fmla="*/ 510 h 681"/>
                <a:gd name="T108" fmla="*/ 2841 w 3358"/>
                <a:gd name="T109" fmla="*/ 529 h 681"/>
                <a:gd name="T110" fmla="*/ 2976 w 3358"/>
                <a:gd name="T111" fmla="*/ 537 h 681"/>
                <a:gd name="T112" fmla="*/ 2929 w 3358"/>
                <a:gd name="T113" fmla="*/ 537 h 681"/>
                <a:gd name="T114" fmla="*/ 3008 w 3358"/>
                <a:gd name="T115" fmla="*/ 462 h 681"/>
                <a:gd name="T116" fmla="*/ 3160 w 3358"/>
                <a:gd name="T117" fmla="*/ 413 h 681"/>
                <a:gd name="T118" fmla="*/ 3201 w 3358"/>
                <a:gd name="T119" fmla="*/ 526 h 681"/>
                <a:gd name="T120" fmla="*/ 3133 w 3358"/>
                <a:gd name="T121" fmla="*/ 493 h 681"/>
                <a:gd name="T122" fmla="*/ 3187 w 3358"/>
                <a:gd name="T123" fmla="*/ 458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58" h="681">
                  <a:moveTo>
                    <a:pt x="3358" y="537"/>
                  </a:moveTo>
                  <a:lnTo>
                    <a:pt x="3326" y="537"/>
                  </a:lnTo>
                  <a:lnTo>
                    <a:pt x="3326" y="476"/>
                  </a:lnTo>
                  <a:lnTo>
                    <a:pt x="3326" y="459"/>
                  </a:lnTo>
                  <a:lnTo>
                    <a:pt x="3325" y="454"/>
                  </a:lnTo>
                  <a:lnTo>
                    <a:pt x="3324" y="450"/>
                  </a:lnTo>
                  <a:lnTo>
                    <a:pt x="3323" y="447"/>
                  </a:lnTo>
                  <a:lnTo>
                    <a:pt x="3322" y="445"/>
                  </a:lnTo>
                  <a:lnTo>
                    <a:pt x="3320" y="443"/>
                  </a:lnTo>
                  <a:lnTo>
                    <a:pt x="3318" y="441"/>
                  </a:lnTo>
                  <a:lnTo>
                    <a:pt x="3315" y="440"/>
                  </a:lnTo>
                  <a:lnTo>
                    <a:pt x="3312" y="439"/>
                  </a:lnTo>
                  <a:lnTo>
                    <a:pt x="3310" y="438"/>
                  </a:lnTo>
                  <a:lnTo>
                    <a:pt x="3306" y="438"/>
                  </a:lnTo>
                  <a:lnTo>
                    <a:pt x="3302" y="438"/>
                  </a:lnTo>
                  <a:lnTo>
                    <a:pt x="3299" y="439"/>
                  </a:lnTo>
                  <a:lnTo>
                    <a:pt x="3295" y="441"/>
                  </a:lnTo>
                  <a:lnTo>
                    <a:pt x="3291" y="443"/>
                  </a:lnTo>
                  <a:lnTo>
                    <a:pt x="3290" y="444"/>
                  </a:lnTo>
                  <a:lnTo>
                    <a:pt x="3288" y="445"/>
                  </a:lnTo>
                  <a:lnTo>
                    <a:pt x="3286" y="448"/>
                  </a:lnTo>
                  <a:lnTo>
                    <a:pt x="3284" y="451"/>
                  </a:lnTo>
                  <a:lnTo>
                    <a:pt x="3282" y="455"/>
                  </a:lnTo>
                  <a:lnTo>
                    <a:pt x="3281" y="459"/>
                  </a:lnTo>
                  <a:lnTo>
                    <a:pt x="3281" y="465"/>
                  </a:lnTo>
                  <a:lnTo>
                    <a:pt x="3280" y="473"/>
                  </a:lnTo>
                  <a:lnTo>
                    <a:pt x="3280" y="483"/>
                  </a:lnTo>
                  <a:lnTo>
                    <a:pt x="3280" y="537"/>
                  </a:lnTo>
                  <a:lnTo>
                    <a:pt x="3248" y="537"/>
                  </a:lnTo>
                  <a:lnTo>
                    <a:pt x="3248" y="416"/>
                  </a:lnTo>
                  <a:lnTo>
                    <a:pt x="3278" y="416"/>
                  </a:lnTo>
                  <a:lnTo>
                    <a:pt x="3278" y="434"/>
                  </a:lnTo>
                  <a:lnTo>
                    <a:pt x="3282" y="429"/>
                  </a:lnTo>
                  <a:lnTo>
                    <a:pt x="3286" y="425"/>
                  </a:lnTo>
                  <a:lnTo>
                    <a:pt x="3291" y="421"/>
                  </a:lnTo>
                  <a:lnTo>
                    <a:pt x="3296" y="419"/>
                  </a:lnTo>
                  <a:lnTo>
                    <a:pt x="3301" y="416"/>
                  </a:lnTo>
                  <a:lnTo>
                    <a:pt x="3303" y="415"/>
                  </a:lnTo>
                  <a:lnTo>
                    <a:pt x="3306" y="415"/>
                  </a:lnTo>
                  <a:lnTo>
                    <a:pt x="3312" y="414"/>
                  </a:lnTo>
                  <a:lnTo>
                    <a:pt x="3318" y="413"/>
                  </a:lnTo>
                  <a:lnTo>
                    <a:pt x="3323" y="414"/>
                  </a:lnTo>
                  <a:lnTo>
                    <a:pt x="3328" y="414"/>
                  </a:lnTo>
                  <a:lnTo>
                    <a:pt x="3332" y="416"/>
                  </a:lnTo>
                  <a:lnTo>
                    <a:pt x="3337" y="417"/>
                  </a:lnTo>
                  <a:lnTo>
                    <a:pt x="3341" y="419"/>
                  </a:lnTo>
                  <a:lnTo>
                    <a:pt x="3345" y="422"/>
                  </a:lnTo>
                  <a:lnTo>
                    <a:pt x="3348" y="424"/>
                  </a:lnTo>
                  <a:lnTo>
                    <a:pt x="3350" y="427"/>
                  </a:lnTo>
                  <a:lnTo>
                    <a:pt x="3352" y="430"/>
                  </a:lnTo>
                  <a:lnTo>
                    <a:pt x="3354" y="433"/>
                  </a:lnTo>
                  <a:lnTo>
                    <a:pt x="3357" y="441"/>
                  </a:lnTo>
                  <a:lnTo>
                    <a:pt x="3358" y="450"/>
                  </a:lnTo>
                  <a:lnTo>
                    <a:pt x="3358" y="462"/>
                  </a:lnTo>
                  <a:lnTo>
                    <a:pt x="3358" y="537"/>
                  </a:lnTo>
                  <a:close/>
                  <a:moveTo>
                    <a:pt x="0" y="681"/>
                  </a:moveTo>
                  <a:lnTo>
                    <a:pt x="0" y="0"/>
                  </a:lnTo>
                  <a:lnTo>
                    <a:pt x="510" y="0"/>
                  </a:lnTo>
                  <a:lnTo>
                    <a:pt x="1021" y="0"/>
                  </a:lnTo>
                  <a:lnTo>
                    <a:pt x="1021" y="681"/>
                  </a:lnTo>
                  <a:lnTo>
                    <a:pt x="510" y="681"/>
                  </a:lnTo>
                  <a:lnTo>
                    <a:pt x="0" y="681"/>
                  </a:lnTo>
                  <a:close/>
                  <a:moveTo>
                    <a:pt x="1169" y="256"/>
                  </a:moveTo>
                  <a:lnTo>
                    <a:pt x="1169" y="89"/>
                  </a:lnTo>
                  <a:lnTo>
                    <a:pt x="1284" y="89"/>
                  </a:lnTo>
                  <a:lnTo>
                    <a:pt x="1284" y="117"/>
                  </a:lnTo>
                  <a:lnTo>
                    <a:pt x="1203" y="117"/>
                  </a:lnTo>
                  <a:lnTo>
                    <a:pt x="1203" y="156"/>
                  </a:lnTo>
                  <a:lnTo>
                    <a:pt x="1273" y="156"/>
                  </a:lnTo>
                  <a:lnTo>
                    <a:pt x="1273" y="185"/>
                  </a:lnTo>
                  <a:lnTo>
                    <a:pt x="1203" y="185"/>
                  </a:lnTo>
                  <a:lnTo>
                    <a:pt x="1203" y="256"/>
                  </a:lnTo>
                  <a:lnTo>
                    <a:pt x="1169" y="256"/>
                  </a:lnTo>
                  <a:close/>
                  <a:moveTo>
                    <a:pt x="1391" y="256"/>
                  </a:moveTo>
                  <a:lnTo>
                    <a:pt x="1391" y="238"/>
                  </a:lnTo>
                  <a:lnTo>
                    <a:pt x="1388" y="242"/>
                  </a:lnTo>
                  <a:lnTo>
                    <a:pt x="1384" y="246"/>
                  </a:lnTo>
                  <a:lnTo>
                    <a:pt x="1379" y="250"/>
                  </a:lnTo>
                  <a:lnTo>
                    <a:pt x="1374" y="253"/>
                  </a:lnTo>
                  <a:lnTo>
                    <a:pt x="1369" y="255"/>
                  </a:lnTo>
                  <a:lnTo>
                    <a:pt x="1363" y="257"/>
                  </a:lnTo>
                  <a:lnTo>
                    <a:pt x="1357" y="258"/>
                  </a:lnTo>
                  <a:lnTo>
                    <a:pt x="1351" y="259"/>
                  </a:lnTo>
                  <a:lnTo>
                    <a:pt x="1345" y="258"/>
                  </a:lnTo>
                  <a:lnTo>
                    <a:pt x="1340" y="257"/>
                  </a:lnTo>
                  <a:lnTo>
                    <a:pt x="1334" y="256"/>
                  </a:lnTo>
                  <a:lnTo>
                    <a:pt x="1329" y="253"/>
                  </a:lnTo>
                  <a:lnTo>
                    <a:pt x="1325" y="250"/>
                  </a:lnTo>
                  <a:lnTo>
                    <a:pt x="1323" y="249"/>
                  </a:lnTo>
                  <a:lnTo>
                    <a:pt x="1321" y="247"/>
                  </a:lnTo>
                  <a:lnTo>
                    <a:pt x="1318" y="243"/>
                  </a:lnTo>
                  <a:lnTo>
                    <a:pt x="1315" y="238"/>
                  </a:lnTo>
                  <a:lnTo>
                    <a:pt x="1313" y="233"/>
                  </a:lnTo>
                  <a:lnTo>
                    <a:pt x="1312" y="227"/>
                  </a:lnTo>
                  <a:lnTo>
                    <a:pt x="1311" y="219"/>
                  </a:lnTo>
                  <a:lnTo>
                    <a:pt x="1311" y="211"/>
                  </a:lnTo>
                  <a:lnTo>
                    <a:pt x="1311" y="135"/>
                  </a:lnTo>
                  <a:lnTo>
                    <a:pt x="1343" y="135"/>
                  </a:lnTo>
                  <a:lnTo>
                    <a:pt x="1343" y="190"/>
                  </a:lnTo>
                  <a:lnTo>
                    <a:pt x="1344" y="211"/>
                  </a:lnTo>
                  <a:lnTo>
                    <a:pt x="1344" y="218"/>
                  </a:lnTo>
                  <a:lnTo>
                    <a:pt x="1345" y="222"/>
                  </a:lnTo>
                  <a:lnTo>
                    <a:pt x="1346" y="224"/>
                  </a:lnTo>
                  <a:lnTo>
                    <a:pt x="1347" y="227"/>
                  </a:lnTo>
                  <a:lnTo>
                    <a:pt x="1349" y="229"/>
                  </a:lnTo>
                  <a:lnTo>
                    <a:pt x="1351" y="231"/>
                  </a:lnTo>
                  <a:lnTo>
                    <a:pt x="1354" y="232"/>
                  </a:lnTo>
                  <a:lnTo>
                    <a:pt x="1357" y="233"/>
                  </a:lnTo>
                  <a:lnTo>
                    <a:pt x="1363" y="234"/>
                  </a:lnTo>
                  <a:lnTo>
                    <a:pt x="1367" y="234"/>
                  </a:lnTo>
                  <a:lnTo>
                    <a:pt x="1371" y="233"/>
                  </a:lnTo>
                  <a:lnTo>
                    <a:pt x="1373" y="232"/>
                  </a:lnTo>
                  <a:lnTo>
                    <a:pt x="1375" y="232"/>
                  </a:lnTo>
                  <a:lnTo>
                    <a:pt x="1378" y="230"/>
                  </a:lnTo>
                  <a:lnTo>
                    <a:pt x="1381" y="227"/>
                  </a:lnTo>
                  <a:lnTo>
                    <a:pt x="1383" y="225"/>
                  </a:lnTo>
                  <a:lnTo>
                    <a:pt x="1385" y="222"/>
                  </a:lnTo>
                  <a:lnTo>
                    <a:pt x="1387" y="218"/>
                  </a:lnTo>
                  <a:lnTo>
                    <a:pt x="1388" y="214"/>
                  </a:lnTo>
                  <a:lnTo>
                    <a:pt x="1389" y="207"/>
                  </a:lnTo>
                  <a:lnTo>
                    <a:pt x="1389" y="198"/>
                  </a:lnTo>
                  <a:lnTo>
                    <a:pt x="1389" y="186"/>
                  </a:lnTo>
                  <a:lnTo>
                    <a:pt x="1389" y="135"/>
                  </a:lnTo>
                  <a:lnTo>
                    <a:pt x="1421" y="135"/>
                  </a:lnTo>
                  <a:lnTo>
                    <a:pt x="1421" y="256"/>
                  </a:lnTo>
                  <a:lnTo>
                    <a:pt x="1391" y="256"/>
                  </a:lnTo>
                  <a:close/>
                  <a:moveTo>
                    <a:pt x="1565" y="256"/>
                  </a:moveTo>
                  <a:lnTo>
                    <a:pt x="1533" y="256"/>
                  </a:lnTo>
                  <a:lnTo>
                    <a:pt x="1533" y="194"/>
                  </a:lnTo>
                  <a:lnTo>
                    <a:pt x="1532" y="178"/>
                  </a:lnTo>
                  <a:lnTo>
                    <a:pt x="1532" y="172"/>
                  </a:lnTo>
                  <a:lnTo>
                    <a:pt x="1531" y="169"/>
                  </a:lnTo>
                  <a:lnTo>
                    <a:pt x="1529" y="166"/>
                  </a:lnTo>
                  <a:lnTo>
                    <a:pt x="1528" y="163"/>
                  </a:lnTo>
                  <a:lnTo>
                    <a:pt x="1526" y="161"/>
                  </a:lnTo>
                  <a:lnTo>
                    <a:pt x="1524" y="160"/>
                  </a:lnTo>
                  <a:lnTo>
                    <a:pt x="1522" y="158"/>
                  </a:lnTo>
                  <a:lnTo>
                    <a:pt x="1519" y="157"/>
                  </a:lnTo>
                  <a:lnTo>
                    <a:pt x="1516" y="157"/>
                  </a:lnTo>
                  <a:lnTo>
                    <a:pt x="1513" y="156"/>
                  </a:lnTo>
                  <a:lnTo>
                    <a:pt x="1509" y="157"/>
                  </a:lnTo>
                  <a:lnTo>
                    <a:pt x="1505" y="158"/>
                  </a:lnTo>
                  <a:lnTo>
                    <a:pt x="1501" y="159"/>
                  </a:lnTo>
                  <a:lnTo>
                    <a:pt x="1498" y="161"/>
                  </a:lnTo>
                  <a:lnTo>
                    <a:pt x="1496" y="162"/>
                  </a:lnTo>
                  <a:lnTo>
                    <a:pt x="1495" y="163"/>
                  </a:lnTo>
                  <a:lnTo>
                    <a:pt x="1492" y="166"/>
                  </a:lnTo>
                  <a:lnTo>
                    <a:pt x="1490" y="170"/>
                  </a:lnTo>
                  <a:lnTo>
                    <a:pt x="1489" y="173"/>
                  </a:lnTo>
                  <a:lnTo>
                    <a:pt x="1488" y="178"/>
                  </a:lnTo>
                  <a:lnTo>
                    <a:pt x="1487" y="184"/>
                  </a:lnTo>
                  <a:lnTo>
                    <a:pt x="1486" y="192"/>
                  </a:lnTo>
                  <a:lnTo>
                    <a:pt x="1486" y="201"/>
                  </a:lnTo>
                  <a:lnTo>
                    <a:pt x="1486" y="256"/>
                  </a:lnTo>
                  <a:lnTo>
                    <a:pt x="1454" y="256"/>
                  </a:lnTo>
                  <a:lnTo>
                    <a:pt x="1454" y="135"/>
                  </a:lnTo>
                  <a:lnTo>
                    <a:pt x="1484" y="135"/>
                  </a:lnTo>
                  <a:lnTo>
                    <a:pt x="1484" y="152"/>
                  </a:lnTo>
                  <a:lnTo>
                    <a:pt x="1488" y="148"/>
                  </a:lnTo>
                  <a:lnTo>
                    <a:pt x="1493" y="143"/>
                  </a:lnTo>
                  <a:lnTo>
                    <a:pt x="1497" y="140"/>
                  </a:lnTo>
                  <a:lnTo>
                    <a:pt x="1502" y="137"/>
                  </a:lnTo>
                  <a:lnTo>
                    <a:pt x="1507" y="135"/>
                  </a:lnTo>
                  <a:lnTo>
                    <a:pt x="1510" y="134"/>
                  </a:lnTo>
                  <a:lnTo>
                    <a:pt x="1512" y="133"/>
                  </a:lnTo>
                  <a:lnTo>
                    <a:pt x="1518" y="132"/>
                  </a:lnTo>
                  <a:lnTo>
                    <a:pt x="1524" y="132"/>
                  </a:lnTo>
                  <a:lnTo>
                    <a:pt x="1529" y="132"/>
                  </a:lnTo>
                  <a:lnTo>
                    <a:pt x="1534" y="133"/>
                  </a:lnTo>
                  <a:lnTo>
                    <a:pt x="1539" y="134"/>
                  </a:lnTo>
                  <a:lnTo>
                    <a:pt x="1543" y="136"/>
                  </a:lnTo>
                  <a:lnTo>
                    <a:pt x="1548" y="138"/>
                  </a:lnTo>
                  <a:lnTo>
                    <a:pt x="1551" y="140"/>
                  </a:lnTo>
                  <a:lnTo>
                    <a:pt x="1554" y="143"/>
                  </a:lnTo>
                  <a:lnTo>
                    <a:pt x="1557" y="145"/>
                  </a:lnTo>
                  <a:lnTo>
                    <a:pt x="1559" y="149"/>
                  </a:lnTo>
                  <a:lnTo>
                    <a:pt x="1561" y="152"/>
                  </a:lnTo>
                  <a:lnTo>
                    <a:pt x="1563" y="159"/>
                  </a:lnTo>
                  <a:lnTo>
                    <a:pt x="1564" y="168"/>
                  </a:lnTo>
                  <a:lnTo>
                    <a:pt x="1565" y="181"/>
                  </a:lnTo>
                  <a:lnTo>
                    <a:pt x="1565" y="256"/>
                  </a:lnTo>
                  <a:close/>
                  <a:moveTo>
                    <a:pt x="1708" y="256"/>
                  </a:moveTo>
                  <a:lnTo>
                    <a:pt x="1679" y="256"/>
                  </a:lnTo>
                  <a:lnTo>
                    <a:pt x="1679" y="238"/>
                  </a:lnTo>
                  <a:lnTo>
                    <a:pt x="1675" y="243"/>
                  </a:lnTo>
                  <a:lnTo>
                    <a:pt x="1671" y="247"/>
                  </a:lnTo>
                  <a:lnTo>
                    <a:pt x="1666" y="251"/>
                  </a:lnTo>
                  <a:lnTo>
                    <a:pt x="1661" y="254"/>
                  </a:lnTo>
                  <a:lnTo>
                    <a:pt x="1656" y="256"/>
                  </a:lnTo>
                  <a:lnTo>
                    <a:pt x="1651" y="257"/>
                  </a:lnTo>
                  <a:lnTo>
                    <a:pt x="1646" y="258"/>
                  </a:lnTo>
                  <a:lnTo>
                    <a:pt x="1641" y="259"/>
                  </a:lnTo>
                  <a:lnTo>
                    <a:pt x="1636" y="258"/>
                  </a:lnTo>
                  <a:lnTo>
                    <a:pt x="1631" y="258"/>
                  </a:lnTo>
                  <a:lnTo>
                    <a:pt x="1626" y="256"/>
                  </a:lnTo>
                  <a:lnTo>
                    <a:pt x="1621" y="254"/>
                  </a:lnTo>
                  <a:lnTo>
                    <a:pt x="1617" y="252"/>
                  </a:lnTo>
                  <a:lnTo>
                    <a:pt x="1613" y="249"/>
                  </a:lnTo>
                  <a:lnTo>
                    <a:pt x="1609" y="246"/>
                  </a:lnTo>
                  <a:lnTo>
                    <a:pt x="1605" y="242"/>
                  </a:lnTo>
                  <a:lnTo>
                    <a:pt x="1602" y="237"/>
                  </a:lnTo>
                  <a:lnTo>
                    <a:pt x="1598" y="233"/>
                  </a:lnTo>
                  <a:lnTo>
                    <a:pt x="1596" y="227"/>
                  </a:lnTo>
                  <a:lnTo>
                    <a:pt x="1594" y="222"/>
                  </a:lnTo>
                  <a:lnTo>
                    <a:pt x="1592" y="216"/>
                  </a:lnTo>
                  <a:lnTo>
                    <a:pt x="1591" y="209"/>
                  </a:lnTo>
                  <a:lnTo>
                    <a:pt x="1590" y="202"/>
                  </a:lnTo>
                  <a:lnTo>
                    <a:pt x="1590" y="195"/>
                  </a:lnTo>
                  <a:lnTo>
                    <a:pt x="1590" y="187"/>
                  </a:lnTo>
                  <a:lnTo>
                    <a:pt x="1591" y="180"/>
                  </a:lnTo>
                  <a:lnTo>
                    <a:pt x="1592" y="174"/>
                  </a:lnTo>
                  <a:lnTo>
                    <a:pt x="1594" y="168"/>
                  </a:lnTo>
                  <a:lnTo>
                    <a:pt x="1596" y="162"/>
                  </a:lnTo>
                  <a:lnTo>
                    <a:pt x="1598" y="157"/>
                  </a:lnTo>
                  <a:lnTo>
                    <a:pt x="1601" y="152"/>
                  </a:lnTo>
                  <a:lnTo>
                    <a:pt x="1605" y="148"/>
                  </a:lnTo>
                  <a:lnTo>
                    <a:pt x="1608" y="144"/>
                  </a:lnTo>
                  <a:lnTo>
                    <a:pt x="1612" y="141"/>
                  </a:lnTo>
                  <a:lnTo>
                    <a:pt x="1617" y="138"/>
                  </a:lnTo>
                  <a:lnTo>
                    <a:pt x="1621" y="136"/>
                  </a:lnTo>
                  <a:lnTo>
                    <a:pt x="1626" y="134"/>
                  </a:lnTo>
                  <a:lnTo>
                    <a:pt x="1631" y="133"/>
                  </a:lnTo>
                  <a:lnTo>
                    <a:pt x="1636" y="132"/>
                  </a:lnTo>
                  <a:lnTo>
                    <a:pt x="1641" y="132"/>
                  </a:lnTo>
                  <a:lnTo>
                    <a:pt x="1646" y="132"/>
                  </a:lnTo>
                  <a:lnTo>
                    <a:pt x="1651" y="133"/>
                  </a:lnTo>
                  <a:lnTo>
                    <a:pt x="1656" y="134"/>
                  </a:lnTo>
                  <a:lnTo>
                    <a:pt x="1660" y="136"/>
                  </a:lnTo>
                  <a:lnTo>
                    <a:pt x="1665" y="139"/>
                  </a:lnTo>
                  <a:lnTo>
                    <a:pt x="1669" y="141"/>
                  </a:lnTo>
                  <a:lnTo>
                    <a:pt x="1673" y="145"/>
                  </a:lnTo>
                  <a:lnTo>
                    <a:pt x="1676" y="149"/>
                  </a:lnTo>
                  <a:lnTo>
                    <a:pt x="1676" y="89"/>
                  </a:lnTo>
                  <a:lnTo>
                    <a:pt x="1708" y="89"/>
                  </a:lnTo>
                  <a:lnTo>
                    <a:pt x="1708" y="256"/>
                  </a:lnTo>
                  <a:close/>
                  <a:moveTo>
                    <a:pt x="1623" y="193"/>
                  </a:moveTo>
                  <a:lnTo>
                    <a:pt x="1623" y="202"/>
                  </a:lnTo>
                  <a:lnTo>
                    <a:pt x="1624" y="209"/>
                  </a:lnTo>
                  <a:lnTo>
                    <a:pt x="1626" y="216"/>
                  </a:lnTo>
                  <a:lnTo>
                    <a:pt x="1628" y="221"/>
                  </a:lnTo>
                  <a:lnTo>
                    <a:pt x="1633" y="226"/>
                  </a:lnTo>
                  <a:lnTo>
                    <a:pt x="1635" y="228"/>
                  </a:lnTo>
                  <a:lnTo>
                    <a:pt x="1638" y="230"/>
                  </a:lnTo>
                  <a:lnTo>
                    <a:pt x="1640" y="232"/>
                  </a:lnTo>
                  <a:lnTo>
                    <a:pt x="1643" y="232"/>
                  </a:lnTo>
                  <a:lnTo>
                    <a:pt x="1650" y="233"/>
                  </a:lnTo>
                  <a:lnTo>
                    <a:pt x="1655" y="233"/>
                  </a:lnTo>
                  <a:lnTo>
                    <a:pt x="1660" y="231"/>
                  </a:lnTo>
                  <a:lnTo>
                    <a:pt x="1665" y="228"/>
                  </a:lnTo>
                  <a:lnTo>
                    <a:pt x="1669" y="224"/>
                  </a:lnTo>
                  <a:lnTo>
                    <a:pt x="1672" y="219"/>
                  </a:lnTo>
                  <a:lnTo>
                    <a:pt x="1675" y="212"/>
                  </a:lnTo>
                  <a:lnTo>
                    <a:pt x="1675" y="208"/>
                  </a:lnTo>
                  <a:lnTo>
                    <a:pt x="1676" y="204"/>
                  </a:lnTo>
                  <a:lnTo>
                    <a:pt x="1677" y="196"/>
                  </a:lnTo>
                  <a:lnTo>
                    <a:pt x="1676" y="186"/>
                  </a:lnTo>
                  <a:lnTo>
                    <a:pt x="1675" y="182"/>
                  </a:lnTo>
                  <a:lnTo>
                    <a:pt x="1675" y="178"/>
                  </a:lnTo>
                  <a:lnTo>
                    <a:pt x="1672" y="171"/>
                  </a:lnTo>
                  <a:lnTo>
                    <a:pt x="1669" y="166"/>
                  </a:lnTo>
                  <a:lnTo>
                    <a:pt x="1667" y="163"/>
                  </a:lnTo>
                  <a:lnTo>
                    <a:pt x="1665" y="162"/>
                  </a:lnTo>
                  <a:lnTo>
                    <a:pt x="1660" y="159"/>
                  </a:lnTo>
                  <a:lnTo>
                    <a:pt x="1655" y="157"/>
                  </a:lnTo>
                  <a:lnTo>
                    <a:pt x="1653" y="157"/>
                  </a:lnTo>
                  <a:lnTo>
                    <a:pt x="1650" y="156"/>
                  </a:lnTo>
                  <a:lnTo>
                    <a:pt x="1644" y="157"/>
                  </a:lnTo>
                  <a:lnTo>
                    <a:pt x="1639" y="159"/>
                  </a:lnTo>
                  <a:lnTo>
                    <a:pt x="1635" y="162"/>
                  </a:lnTo>
                  <a:lnTo>
                    <a:pt x="1631" y="166"/>
                  </a:lnTo>
                  <a:lnTo>
                    <a:pt x="1629" y="168"/>
                  </a:lnTo>
                  <a:lnTo>
                    <a:pt x="1627" y="171"/>
                  </a:lnTo>
                  <a:lnTo>
                    <a:pt x="1625" y="177"/>
                  </a:lnTo>
                  <a:lnTo>
                    <a:pt x="1624" y="180"/>
                  </a:lnTo>
                  <a:lnTo>
                    <a:pt x="1623" y="184"/>
                  </a:lnTo>
                  <a:lnTo>
                    <a:pt x="1623" y="193"/>
                  </a:lnTo>
                  <a:close/>
                  <a:moveTo>
                    <a:pt x="1810" y="217"/>
                  </a:moveTo>
                  <a:lnTo>
                    <a:pt x="1842" y="223"/>
                  </a:lnTo>
                  <a:lnTo>
                    <a:pt x="1839" y="231"/>
                  </a:lnTo>
                  <a:lnTo>
                    <a:pt x="1837" y="235"/>
                  </a:lnTo>
                  <a:lnTo>
                    <a:pt x="1834" y="238"/>
                  </a:lnTo>
                  <a:lnTo>
                    <a:pt x="1832" y="241"/>
                  </a:lnTo>
                  <a:lnTo>
                    <a:pt x="1829" y="244"/>
                  </a:lnTo>
                  <a:lnTo>
                    <a:pt x="1826" y="247"/>
                  </a:lnTo>
                  <a:lnTo>
                    <a:pt x="1823" y="249"/>
                  </a:lnTo>
                  <a:lnTo>
                    <a:pt x="1816" y="253"/>
                  </a:lnTo>
                  <a:lnTo>
                    <a:pt x="1812" y="255"/>
                  </a:lnTo>
                  <a:lnTo>
                    <a:pt x="1808" y="256"/>
                  </a:lnTo>
                  <a:lnTo>
                    <a:pt x="1799" y="258"/>
                  </a:lnTo>
                  <a:lnTo>
                    <a:pt x="1794" y="258"/>
                  </a:lnTo>
                  <a:lnTo>
                    <a:pt x="1790" y="259"/>
                  </a:lnTo>
                  <a:lnTo>
                    <a:pt x="1782" y="258"/>
                  </a:lnTo>
                  <a:lnTo>
                    <a:pt x="1775" y="257"/>
                  </a:lnTo>
                  <a:lnTo>
                    <a:pt x="1768" y="256"/>
                  </a:lnTo>
                  <a:lnTo>
                    <a:pt x="1762" y="253"/>
                  </a:lnTo>
                  <a:lnTo>
                    <a:pt x="1759" y="252"/>
                  </a:lnTo>
                  <a:lnTo>
                    <a:pt x="1756" y="251"/>
                  </a:lnTo>
                  <a:lnTo>
                    <a:pt x="1751" y="247"/>
                  </a:lnTo>
                  <a:lnTo>
                    <a:pt x="1747" y="243"/>
                  </a:lnTo>
                  <a:lnTo>
                    <a:pt x="1743" y="238"/>
                  </a:lnTo>
                  <a:lnTo>
                    <a:pt x="1740" y="234"/>
                  </a:lnTo>
                  <a:lnTo>
                    <a:pt x="1737" y="229"/>
                  </a:lnTo>
                  <a:lnTo>
                    <a:pt x="1735" y="224"/>
                  </a:lnTo>
                  <a:lnTo>
                    <a:pt x="1734" y="219"/>
                  </a:lnTo>
                  <a:lnTo>
                    <a:pt x="1732" y="214"/>
                  </a:lnTo>
                  <a:lnTo>
                    <a:pt x="1731" y="208"/>
                  </a:lnTo>
                  <a:lnTo>
                    <a:pt x="1731" y="202"/>
                  </a:lnTo>
                  <a:lnTo>
                    <a:pt x="1731" y="196"/>
                  </a:lnTo>
                  <a:lnTo>
                    <a:pt x="1731" y="189"/>
                  </a:lnTo>
                  <a:lnTo>
                    <a:pt x="1732" y="182"/>
                  </a:lnTo>
                  <a:lnTo>
                    <a:pt x="1733" y="175"/>
                  </a:lnTo>
                  <a:lnTo>
                    <a:pt x="1735" y="169"/>
                  </a:lnTo>
                  <a:lnTo>
                    <a:pt x="1737" y="164"/>
                  </a:lnTo>
                  <a:lnTo>
                    <a:pt x="1740" y="158"/>
                  </a:lnTo>
                  <a:lnTo>
                    <a:pt x="1743" y="153"/>
                  </a:lnTo>
                  <a:lnTo>
                    <a:pt x="1746" y="149"/>
                  </a:lnTo>
                  <a:lnTo>
                    <a:pt x="1751" y="145"/>
                  </a:lnTo>
                  <a:lnTo>
                    <a:pt x="1755" y="142"/>
                  </a:lnTo>
                  <a:lnTo>
                    <a:pt x="1759" y="139"/>
                  </a:lnTo>
                  <a:lnTo>
                    <a:pt x="1764" y="136"/>
                  </a:lnTo>
                  <a:lnTo>
                    <a:pt x="1769" y="134"/>
                  </a:lnTo>
                  <a:lnTo>
                    <a:pt x="1775" y="133"/>
                  </a:lnTo>
                  <a:lnTo>
                    <a:pt x="1780" y="132"/>
                  </a:lnTo>
                  <a:lnTo>
                    <a:pt x="1786" y="132"/>
                  </a:lnTo>
                  <a:lnTo>
                    <a:pt x="1793" y="132"/>
                  </a:lnTo>
                  <a:lnTo>
                    <a:pt x="1799" y="133"/>
                  </a:lnTo>
                  <a:lnTo>
                    <a:pt x="1802" y="134"/>
                  </a:lnTo>
                  <a:lnTo>
                    <a:pt x="1805" y="134"/>
                  </a:lnTo>
                  <a:lnTo>
                    <a:pt x="1811" y="136"/>
                  </a:lnTo>
                  <a:lnTo>
                    <a:pt x="1816" y="139"/>
                  </a:lnTo>
                  <a:lnTo>
                    <a:pt x="1821" y="142"/>
                  </a:lnTo>
                  <a:lnTo>
                    <a:pt x="1825" y="146"/>
                  </a:lnTo>
                  <a:lnTo>
                    <a:pt x="1829" y="150"/>
                  </a:lnTo>
                  <a:lnTo>
                    <a:pt x="1833" y="155"/>
                  </a:lnTo>
                  <a:lnTo>
                    <a:pt x="1836" y="160"/>
                  </a:lnTo>
                  <a:lnTo>
                    <a:pt x="1838" y="166"/>
                  </a:lnTo>
                  <a:lnTo>
                    <a:pt x="1841" y="172"/>
                  </a:lnTo>
                  <a:lnTo>
                    <a:pt x="1842" y="180"/>
                  </a:lnTo>
                  <a:lnTo>
                    <a:pt x="1843" y="187"/>
                  </a:lnTo>
                  <a:lnTo>
                    <a:pt x="1844" y="196"/>
                  </a:lnTo>
                  <a:lnTo>
                    <a:pt x="1844" y="205"/>
                  </a:lnTo>
                  <a:lnTo>
                    <a:pt x="1764" y="205"/>
                  </a:lnTo>
                  <a:lnTo>
                    <a:pt x="1764" y="211"/>
                  </a:lnTo>
                  <a:lnTo>
                    <a:pt x="1766" y="217"/>
                  </a:lnTo>
                  <a:lnTo>
                    <a:pt x="1768" y="222"/>
                  </a:lnTo>
                  <a:lnTo>
                    <a:pt x="1771" y="227"/>
                  </a:lnTo>
                  <a:lnTo>
                    <a:pt x="1775" y="230"/>
                  </a:lnTo>
                  <a:lnTo>
                    <a:pt x="1780" y="233"/>
                  </a:lnTo>
                  <a:lnTo>
                    <a:pt x="1785" y="234"/>
                  </a:lnTo>
                  <a:lnTo>
                    <a:pt x="1790" y="235"/>
                  </a:lnTo>
                  <a:lnTo>
                    <a:pt x="1793" y="234"/>
                  </a:lnTo>
                  <a:lnTo>
                    <a:pt x="1797" y="234"/>
                  </a:lnTo>
                  <a:lnTo>
                    <a:pt x="1800" y="232"/>
                  </a:lnTo>
                  <a:lnTo>
                    <a:pt x="1803" y="231"/>
                  </a:lnTo>
                  <a:lnTo>
                    <a:pt x="1805" y="228"/>
                  </a:lnTo>
                  <a:lnTo>
                    <a:pt x="1807" y="225"/>
                  </a:lnTo>
                  <a:lnTo>
                    <a:pt x="1809" y="222"/>
                  </a:lnTo>
                  <a:lnTo>
                    <a:pt x="1810" y="217"/>
                  </a:lnTo>
                  <a:close/>
                  <a:moveTo>
                    <a:pt x="1812" y="185"/>
                  </a:moveTo>
                  <a:lnTo>
                    <a:pt x="1812" y="178"/>
                  </a:lnTo>
                  <a:lnTo>
                    <a:pt x="1811" y="175"/>
                  </a:lnTo>
                  <a:lnTo>
                    <a:pt x="1810" y="173"/>
                  </a:lnTo>
                  <a:lnTo>
                    <a:pt x="1809" y="170"/>
                  </a:lnTo>
                  <a:lnTo>
                    <a:pt x="1808" y="168"/>
                  </a:lnTo>
                  <a:lnTo>
                    <a:pt x="1807" y="166"/>
                  </a:lnTo>
                  <a:lnTo>
                    <a:pt x="1805" y="164"/>
                  </a:lnTo>
                  <a:lnTo>
                    <a:pt x="1801" y="161"/>
                  </a:lnTo>
                  <a:lnTo>
                    <a:pt x="1799" y="159"/>
                  </a:lnTo>
                  <a:lnTo>
                    <a:pt x="1797" y="158"/>
                  </a:lnTo>
                  <a:lnTo>
                    <a:pt x="1793" y="157"/>
                  </a:lnTo>
                  <a:lnTo>
                    <a:pt x="1788" y="156"/>
                  </a:lnTo>
                  <a:lnTo>
                    <a:pt x="1783" y="157"/>
                  </a:lnTo>
                  <a:lnTo>
                    <a:pt x="1779" y="158"/>
                  </a:lnTo>
                  <a:lnTo>
                    <a:pt x="1775" y="161"/>
                  </a:lnTo>
                  <a:lnTo>
                    <a:pt x="1771" y="164"/>
                  </a:lnTo>
                  <a:lnTo>
                    <a:pt x="1769" y="166"/>
                  </a:lnTo>
                  <a:lnTo>
                    <a:pt x="1768" y="168"/>
                  </a:lnTo>
                  <a:lnTo>
                    <a:pt x="1766" y="173"/>
                  </a:lnTo>
                  <a:lnTo>
                    <a:pt x="1765" y="179"/>
                  </a:lnTo>
                  <a:lnTo>
                    <a:pt x="1764" y="185"/>
                  </a:lnTo>
                  <a:lnTo>
                    <a:pt x="1812" y="185"/>
                  </a:lnTo>
                  <a:close/>
                  <a:moveTo>
                    <a:pt x="1981" y="256"/>
                  </a:moveTo>
                  <a:lnTo>
                    <a:pt x="1952" y="256"/>
                  </a:lnTo>
                  <a:lnTo>
                    <a:pt x="1952" y="238"/>
                  </a:lnTo>
                  <a:lnTo>
                    <a:pt x="1948" y="243"/>
                  </a:lnTo>
                  <a:lnTo>
                    <a:pt x="1943" y="247"/>
                  </a:lnTo>
                  <a:lnTo>
                    <a:pt x="1939" y="251"/>
                  </a:lnTo>
                  <a:lnTo>
                    <a:pt x="1934" y="254"/>
                  </a:lnTo>
                  <a:lnTo>
                    <a:pt x="1929" y="256"/>
                  </a:lnTo>
                  <a:lnTo>
                    <a:pt x="1924" y="257"/>
                  </a:lnTo>
                  <a:lnTo>
                    <a:pt x="1919" y="258"/>
                  </a:lnTo>
                  <a:lnTo>
                    <a:pt x="1914" y="259"/>
                  </a:lnTo>
                  <a:lnTo>
                    <a:pt x="1909" y="258"/>
                  </a:lnTo>
                  <a:lnTo>
                    <a:pt x="1904" y="258"/>
                  </a:lnTo>
                  <a:lnTo>
                    <a:pt x="1899" y="256"/>
                  </a:lnTo>
                  <a:lnTo>
                    <a:pt x="1894" y="254"/>
                  </a:lnTo>
                  <a:lnTo>
                    <a:pt x="1890" y="252"/>
                  </a:lnTo>
                  <a:lnTo>
                    <a:pt x="1886" y="249"/>
                  </a:lnTo>
                  <a:lnTo>
                    <a:pt x="1882" y="246"/>
                  </a:lnTo>
                  <a:lnTo>
                    <a:pt x="1878" y="242"/>
                  </a:lnTo>
                  <a:lnTo>
                    <a:pt x="1874" y="237"/>
                  </a:lnTo>
                  <a:lnTo>
                    <a:pt x="1871" y="233"/>
                  </a:lnTo>
                  <a:lnTo>
                    <a:pt x="1869" y="227"/>
                  </a:lnTo>
                  <a:lnTo>
                    <a:pt x="1867" y="222"/>
                  </a:lnTo>
                  <a:lnTo>
                    <a:pt x="1865" y="216"/>
                  </a:lnTo>
                  <a:lnTo>
                    <a:pt x="1864" y="209"/>
                  </a:lnTo>
                  <a:lnTo>
                    <a:pt x="1863" y="202"/>
                  </a:lnTo>
                  <a:lnTo>
                    <a:pt x="1863" y="195"/>
                  </a:lnTo>
                  <a:lnTo>
                    <a:pt x="1863" y="187"/>
                  </a:lnTo>
                  <a:lnTo>
                    <a:pt x="1864" y="180"/>
                  </a:lnTo>
                  <a:lnTo>
                    <a:pt x="1865" y="174"/>
                  </a:lnTo>
                  <a:lnTo>
                    <a:pt x="1867" y="168"/>
                  </a:lnTo>
                  <a:lnTo>
                    <a:pt x="1869" y="162"/>
                  </a:lnTo>
                  <a:lnTo>
                    <a:pt x="1871" y="157"/>
                  </a:lnTo>
                  <a:lnTo>
                    <a:pt x="1874" y="152"/>
                  </a:lnTo>
                  <a:lnTo>
                    <a:pt x="1877" y="148"/>
                  </a:lnTo>
                  <a:lnTo>
                    <a:pt x="1881" y="144"/>
                  </a:lnTo>
                  <a:lnTo>
                    <a:pt x="1885" y="141"/>
                  </a:lnTo>
                  <a:lnTo>
                    <a:pt x="1889" y="138"/>
                  </a:lnTo>
                  <a:lnTo>
                    <a:pt x="1894" y="136"/>
                  </a:lnTo>
                  <a:lnTo>
                    <a:pt x="1899" y="134"/>
                  </a:lnTo>
                  <a:lnTo>
                    <a:pt x="1903" y="133"/>
                  </a:lnTo>
                  <a:lnTo>
                    <a:pt x="1909" y="132"/>
                  </a:lnTo>
                  <a:lnTo>
                    <a:pt x="1914" y="132"/>
                  </a:lnTo>
                  <a:lnTo>
                    <a:pt x="1919" y="132"/>
                  </a:lnTo>
                  <a:lnTo>
                    <a:pt x="1924" y="133"/>
                  </a:lnTo>
                  <a:lnTo>
                    <a:pt x="1929" y="134"/>
                  </a:lnTo>
                  <a:lnTo>
                    <a:pt x="1933" y="136"/>
                  </a:lnTo>
                  <a:lnTo>
                    <a:pt x="1937" y="139"/>
                  </a:lnTo>
                  <a:lnTo>
                    <a:pt x="1941" y="141"/>
                  </a:lnTo>
                  <a:lnTo>
                    <a:pt x="1945" y="145"/>
                  </a:lnTo>
                  <a:lnTo>
                    <a:pt x="1949" y="149"/>
                  </a:lnTo>
                  <a:lnTo>
                    <a:pt x="1949" y="89"/>
                  </a:lnTo>
                  <a:lnTo>
                    <a:pt x="1981" y="89"/>
                  </a:lnTo>
                  <a:lnTo>
                    <a:pt x="1981" y="256"/>
                  </a:lnTo>
                  <a:close/>
                  <a:moveTo>
                    <a:pt x="1896" y="193"/>
                  </a:moveTo>
                  <a:lnTo>
                    <a:pt x="1896" y="202"/>
                  </a:lnTo>
                  <a:lnTo>
                    <a:pt x="1897" y="209"/>
                  </a:lnTo>
                  <a:lnTo>
                    <a:pt x="1899" y="216"/>
                  </a:lnTo>
                  <a:lnTo>
                    <a:pt x="1901" y="221"/>
                  </a:lnTo>
                  <a:lnTo>
                    <a:pt x="1905" y="226"/>
                  </a:lnTo>
                  <a:lnTo>
                    <a:pt x="1908" y="228"/>
                  </a:lnTo>
                  <a:lnTo>
                    <a:pt x="1910" y="230"/>
                  </a:lnTo>
                  <a:lnTo>
                    <a:pt x="1913" y="232"/>
                  </a:lnTo>
                  <a:lnTo>
                    <a:pt x="1916" y="232"/>
                  </a:lnTo>
                  <a:lnTo>
                    <a:pt x="1923" y="233"/>
                  </a:lnTo>
                  <a:lnTo>
                    <a:pt x="1928" y="233"/>
                  </a:lnTo>
                  <a:lnTo>
                    <a:pt x="1933" y="231"/>
                  </a:lnTo>
                  <a:lnTo>
                    <a:pt x="1937" y="228"/>
                  </a:lnTo>
                  <a:lnTo>
                    <a:pt x="1942" y="224"/>
                  </a:lnTo>
                  <a:lnTo>
                    <a:pt x="1945" y="219"/>
                  </a:lnTo>
                  <a:lnTo>
                    <a:pt x="1947" y="212"/>
                  </a:lnTo>
                  <a:lnTo>
                    <a:pt x="1948" y="208"/>
                  </a:lnTo>
                  <a:lnTo>
                    <a:pt x="1949" y="204"/>
                  </a:lnTo>
                  <a:lnTo>
                    <a:pt x="1949" y="196"/>
                  </a:lnTo>
                  <a:lnTo>
                    <a:pt x="1949" y="186"/>
                  </a:lnTo>
                  <a:lnTo>
                    <a:pt x="1948" y="182"/>
                  </a:lnTo>
                  <a:lnTo>
                    <a:pt x="1947" y="178"/>
                  </a:lnTo>
                  <a:lnTo>
                    <a:pt x="1945" y="171"/>
                  </a:lnTo>
                  <a:lnTo>
                    <a:pt x="1942" y="166"/>
                  </a:lnTo>
                  <a:lnTo>
                    <a:pt x="1940" y="163"/>
                  </a:lnTo>
                  <a:lnTo>
                    <a:pt x="1938" y="162"/>
                  </a:lnTo>
                  <a:lnTo>
                    <a:pt x="1933" y="159"/>
                  </a:lnTo>
                  <a:lnTo>
                    <a:pt x="1928" y="157"/>
                  </a:lnTo>
                  <a:lnTo>
                    <a:pt x="1925" y="157"/>
                  </a:lnTo>
                  <a:lnTo>
                    <a:pt x="1923" y="156"/>
                  </a:lnTo>
                  <a:lnTo>
                    <a:pt x="1917" y="157"/>
                  </a:lnTo>
                  <a:lnTo>
                    <a:pt x="1912" y="159"/>
                  </a:lnTo>
                  <a:lnTo>
                    <a:pt x="1907" y="162"/>
                  </a:lnTo>
                  <a:lnTo>
                    <a:pt x="1903" y="166"/>
                  </a:lnTo>
                  <a:lnTo>
                    <a:pt x="1900" y="171"/>
                  </a:lnTo>
                  <a:lnTo>
                    <a:pt x="1898" y="177"/>
                  </a:lnTo>
                  <a:lnTo>
                    <a:pt x="1897" y="180"/>
                  </a:lnTo>
                  <a:lnTo>
                    <a:pt x="1896" y="184"/>
                  </a:lnTo>
                  <a:lnTo>
                    <a:pt x="1896" y="193"/>
                  </a:lnTo>
                  <a:close/>
                  <a:moveTo>
                    <a:pt x="2077" y="256"/>
                  </a:moveTo>
                  <a:lnTo>
                    <a:pt x="2077" y="89"/>
                  </a:lnTo>
                  <a:lnTo>
                    <a:pt x="2109" y="89"/>
                  </a:lnTo>
                  <a:lnTo>
                    <a:pt x="2109" y="149"/>
                  </a:lnTo>
                  <a:lnTo>
                    <a:pt x="2112" y="145"/>
                  </a:lnTo>
                  <a:lnTo>
                    <a:pt x="2116" y="141"/>
                  </a:lnTo>
                  <a:lnTo>
                    <a:pt x="2120" y="139"/>
                  </a:lnTo>
                  <a:lnTo>
                    <a:pt x="2125" y="136"/>
                  </a:lnTo>
                  <a:lnTo>
                    <a:pt x="2129" y="134"/>
                  </a:lnTo>
                  <a:lnTo>
                    <a:pt x="2134" y="133"/>
                  </a:lnTo>
                  <a:lnTo>
                    <a:pt x="2139" y="132"/>
                  </a:lnTo>
                  <a:lnTo>
                    <a:pt x="2144" y="132"/>
                  </a:lnTo>
                  <a:lnTo>
                    <a:pt x="2149" y="132"/>
                  </a:lnTo>
                  <a:lnTo>
                    <a:pt x="2154" y="133"/>
                  </a:lnTo>
                  <a:lnTo>
                    <a:pt x="2164" y="136"/>
                  </a:lnTo>
                  <a:lnTo>
                    <a:pt x="2168" y="138"/>
                  </a:lnTo>
                  <a:lnTo>
                    <a:pt x="2173" y="141"/>
                  </a:lnTo>
                  <a:lnTo>
                    <a:pt x="2177" y="144"/>
                  </a:lnTo>
                  <a:lnTo>
                    <a:pt x="2180" y="148"/>
                  </a:lnTo>
                  <a:lnTo>
                    <a:pt x="2184" y="152"/>
                  </a:lnTo>
                  <a:lnTo>
                    <a:pt x="2187" y="157"/>
                  </a:lnTo>
                  <a:lnTo>
                    <a:pt x="2189" y="162"/>
                  </a:lnTo>
                  <a:lnTo>
                    <a:pt x="2191" y="167"/>
                  </a:lnTo>
                  <a:lnTo>
                    <a:pt x="2193" y="173"/>
                  </a:lnTo>
                  <a:lnTo>
                    <a:pt x="2194" y="180"/>
                  </a:lnTo>
                  <a:lnTo>
                    <a:pt x="2195" y="187"/>
                  </a:lnTo>
                  <a:lnTo>
                    <a:pt x="2195" y="194"/>
                  </a:lnTo>
                  <a:lnTo>
                    <a:pt x="2195" y="202"/>
                  </a:lnTo>
                  <a:lnTo>
                    <a:pt x="2194" y="209"/>
                  </a:lnTo>
                  <a:lnTo>
                    <a:pt x="2193" y="215"/>
                  </a:lnTo>
                  <a:lnTo>
                    <a:pt x="2191" y="221"/>
                  </a:lnTo>
                  <a:lnTo>
                    <a:pt x="2189" y="227"/>
                  </a:lnTo>
                  <a:lnTo>
                    <a:pt x="2187" y="233"/>
                  </a:lnTo>
                  <a:lnTo>
                    <a:pt x="2184" y="237"/>
                  </a:lnTo>
                  <a:lnTo>
                    <a:pt x="2180" y="242"/>
                  </a:lnTo>
                  <a:lnTo>
                    <a:pt x="2176" y="246"/>
                  </a:lnTo>
                  <a:lnTo>
                    <a:pt x="2172" y="249"/>
                  </a:lnTo>
                  <a:lnTo>
                    <a:pt x="2168" y="252"/>
                  </a:lnTo>
                  <a:lnTo>
                    <a:pt x="2164" y="254"/>
                  </a:lnTo>
                  <a:lnTo>
                    <a:pt x="2159" y="256"/>
                  </a:lnTo>
                  <a:lnTo>
                    <a:pt x="2154" y="258"/>
                  </a:lnTo>
                  <a:lnTo>
                    <a:pt x="2149" y="258"/>
                  </a:lnTo>
                  <a:lnTo>
                    <a:pt x="2144" y="259"/>
                  </a:lnTo>
                  <a:lnTo>
                    <a:pt x="2139" y="258"/>
                  </a:lnTo>
                  <a:lnTo>
                    <a:pt x="2134" y="257"/>
                  </a:lnTo>
                  <a:lnTo>
                    <a:pt x="2129" y="256"/>
                  </a:lnTo>
                  <a:lnTo>
                    <a:pt x="2124" y="253"/>
                  </a:lnTo>
                  <a:lnTo>
                    <a:pt x="2119" y="251"/>
                  </a:lnTo>
                  <a:lnTo>
                    <a:pt x="2114" y="247"/>
                  </a:lnTo>
                  <a:lnTo>
                    <a:pt x="2110" y="243"/>
                  </a:lnTo>
                  <a:lnTo>
                    <a:pt x="2106" y="238"/>
                  </a:lnTo>
                  <a:lnTo>
                    <a:pt x="2106" y="256"/>
                  </a:lnTo>
                  <a:lnTo>
                    <a:pt x="2077" y="256"/>
                  </a:lnTo>
                  <a:close/>
                  <a:moveTo>
                    <a:pt x="2108" y="193"/>
                  </a:moveTo>
                  <a:lnTo>
                    <a:pt x="2109" y="201"/>
                  </a:lnTo>
                  <a:lnTo>
                    <a:pt x="2110" y="209"/>
                  </a:lnTo>
                  <a:lnTo>
                    <a:pt x="2112" y="215"/>
                  </a:lnTo>
                  <a:lnTo>
                    <a:pt x="2114" y="220"/>
                  </a:lnTo>
                  <a:lnTo>
                    <a:pt x="2119" y="226"/>
                  </a:lnTo>
                  <a:lnTo>
                    <a:pt x="2121" y="228"/>
                  </a:lnTo>
                  <a:lnTo>
                    <a:pt x="2124" y="230"/>
                  </a:lnTo>
                  <a:lnTo>
                    <a:pt x="2130" y="232"/>
                  </a:lnTo>
                  <a:lnTo>
                    <a:pt x="2136" y="233"/>
                  </a:lnTo>
                  <a:lnTo>
                    <a:pt x="2142" y="233"/>
                  </a:lnTo>
                  <a:lnTo>
                    <a:pt x="2146" y="231"/>
                  </a:lnTo>
                  <a:lnTo>
                    <a:pt x="2151" y="228"/>
                  </a:lnTo>
                  <a:lnTo>
                    <a:pt x="2155" y="224"/>
                  </a:lnTo>
                  <a:lnTo>
                    <a:pt x="2158" y="219"/>
                  </a:lnTo>
                  <a:lnTo>
                    <a:pt x="2159" y="216"/>
                  </a:lnTo>
                  <a:lnTo>
                    <a:pt x="2160" y="213"/>
                  </a:lnTo>
                  <a:lnTo>
                    <a:pt x="2162" y="205"/>
                  </a:lnTo>
                  <a:lnTo>
                    <a:pt x="2162" y="196"/>
                  </a:lnTo>
                  <a:lnTo>
                    <a:pt x="2162" y="186"/>
                  </a:lnTo>
                  <a:lnTo>
                    <a:pt x="2161" y="182"/>
                  </a:lnTo>
                  <a:lnTo>
                    <a:pt x="2160" y="178"/>
                  </a:lnTo>
                  <a:lnTo>
                    <a:pt x="2158" y="171"/>
                  </a:lnTo>
                  <a:lnTo>
                    <a:pt x="2154" y="166"/>
                  </a:lnTo>
                  <a:lnTo>
                    <a:pt x="2153" y="163"/>
                  </a:lnTo>
                  <a:lnTo>
                    <a:pt x="2150" y="162"/>
                  </a:lnTo>
                  <a:lnTo>
                    <a:pt x="2146" y="159"/>
                  </a:lnTo>
                  <a:lnTo>
                    <a:pt x="2141" y="157"/>
                  </a:lnTo>
                  <a:lnTo>
                    <a:pt x="2138" y="157"/>
                  </a:lnTo>
                  <a:lnTo>
                    <a:pt x="2135" y="156"/>
                  </a:lnTo>
                  <a:lnTo>
                    <a:pt x="2130" y="157"/>
                  </a:lnTo>
                  <a:lnTo>
                    <a:pt x="2127" y="158"/>
                  </a:lnTo>
                  <a:lnTo>
                    <a:pt x="2125" y="159"/>
                  </a:lnTo>
                  <a:lnTo>
                    <a:pt x="2120" y="161"/>
                  </a:lnTo>
                  <a:lnTo>
                    <a:pt x="2118" y="163"/>
                  </a:lnTo>
                  <a:lnTo>
                    <a:pt x="2116" y="165"/>
                  </a:lnTo>
                  <a:lnTo>
                    <a:pt x="2114" y="168"/>
                  </a:lnTo>
                  <a:lnTo>
                    <a:pt x="2113" y="170"/>
                  </a:lnTo>
                  <a:lnTo>
                    <a:pt x="2110" y="177"/>
                  </a:lnTo>
                  <a:lnTo>
                    <a:pt x="2109" y="180"/>
                  </a:lnTo>
                  <a:lnTo>
                    <a:pt x="2109" y="184"/>
                  </a:lnTo>
                  <a:lnTo>
                    <a:pt x="2108" y="193"/>
                  </a:lnTo>
                  <a:close/>
                  <a:moveTo>
                    <a:pt x="2206" y="135"/>
                  </a:moveTo>
                  <a:lnTo>
                    <a:pt x="2240" y="135"/>
                  </a:lnTo>
                  <a:lnTo>
                    <a:pt x="2269" y="221"/>
                  </a:lnTo>
                  <a:lnTo>
                    <a:pt x="2297" y="135"/>
                  </a:lnTo>
                  <a:lnTo>
                    <a:pt x="2330" y="135"/>
                  </a:lnTo>
                  <a:lnTo>
                    <a:pt x="2287" y="251"/>
                  </a:lnTo>
                  <a:lnTo>
                    <a:pt x="2280" y="272"/>
                  </a:lnTo>
                  <a:lnTo>
                    <a:pt x="2276" y="282"/>
                  </a:lnTo>
                  <a:lnTo>
                    <a:pt x="2274" y="286"/>
                  </a:lnTo>
                  <a:lnTo>
                    <a:pt x="2272" y="289"/>
                  </a:lnTo>
                  <a:lnTo>
                    <a:pt x="2268" y="294"/>
                  </a:lnTo>
                  <a:lnTo>
                    <a:pt x="2263" y="298"/>
                  </a:lnTo>
                  <a:lnTo>
                    <a:pt x="2260" y="299"/>
                  </a:lnTo>
                  <a:lnTo>
                    <a:pt x="2257" y="301"/>
                  </a:lnTo>
                  <a:lnTo>
                    <a:pt x="2254" y="302"/>
                  </a:lnTo>
                  <a:lnTo>
                    <a:pt x="2251" y="303"/>
                  </a:lnTo>
                  <a:lnTo>
                    <a:pt x="2247" y="304"/>
                  </a:lnTo>
                  <a:lnTo>
                    <a:pt x="2243" y="305"/>
                  </a:lnTo>
                  <a:lnTo>
                    <a:pt x="2234" y="305"/>
                  </a:lnTo>
                  <a:lnTo>
                    <a:pt x="2225" y="305"/>
                  </a:lnTo>
                  <a:lnTo>
                    <a:pt x="2216" y="303"/>
                  </a:lnTo>
                  <a:lnTo>
                    <a:pt x="2213" y="278"/>
                  </a:lnTo>
                  <a:lnTo>
                    <a:pt x="2220" y="279"/>
                  </a:lnTo>
                  <a:lnTo>
                    <a:pt x="2227" y="280"/>
                  </a:lnTo>
                  <a:lnTo>
                    <a:pt x="2232" y="279"/>
                  </a:lnTo>
                  <a:lnTo>
                    <a:pt x="2237" y="278"/>
                  </a:lnTo>
                  <a:lnTo>
                    <a:pt x="2240" y="276"/>
                  </a:lnTo>
                  <a:lnTo>
                    <a:pt x="2242" y="274"/>
                  </a:lnTo>
                  <a:lnTo>
                    <a:pt x="2243" y="273"/>
                  </a:lnTo>
                  <a:lnTo>
                    <a:pt x="2248" y="265"/>
                  </a:lnTo>
                  <a:lnTo>
                    <a:pt x="2252" y="256"/>
                  </a:lnTo>
                  <a:lnTo>
                    <a:pt x="2206" y="135"/>
                  </a:lnTo>
                  <a:close/>
                  <a:moveTo>
                    <a:pt x="1224" y="416"/>
                  </a:moveTo>
                  <a:lnTo>
                    <a:pt x="1224" y="442"/>
                  </a:lnTo>
                  <a:lnTo>
                    <a:pt x="1203" y="442"/>
                  </a:lnTo>
                  <a:lnTo>
                    <a:pt x="1203" y="491"/>
                  </a:lnTo>
                  <a:lnTo>
                    <a:pt x="1203" y="502"/>
                  </a:lnTo>
                  <a:lnTo>
                    <a:pt x="1203" y="506"/>
                  </a:lnTo>
                  <a:lnTo>
                    <a:pt x="1203" y="508"/>
                  </a:lnTo>
                  <a:lnTo>
                    <a:pt x="1206" y="511"/>
                  </a:lnTo>
                  <a:lnTo>
                    <a:pt x="1208" y="513"/>
                  </a:lnTo>
                  <a:lnTo>
                    <a:pt x="1210" y="513"/>
                  </a:lnTo>
                  <a:lnTo>
                    <a:pt x="1211" y="514"/>
                  </a:lnTo>
                  <a:lnTo>
                    <a:pt x="1217" y="513"/>
                  </a:lnTo>
                  <a:lnTo>
                    <a:pt x="1224" y="510"/>
                  </a:lnTo>
                  <a:lnTo>
                    <a:pt x="1227" y="535"/>
                  </a:lnTo>
                  <a:lnTo>
                    <a:pt x="1221" y="537"/>
                  </a:lnTo>
                  <a:lnTo>
                    <a:pt x="1215" y="539"/>
                  </a:lnTo>
                  <a:lnTo>
                    <a:pt x="1209" y="540"/>
                  </a:lnTo>
                  <a:lnTo>
                    <a:pt x="1202" y="540"/>
                  </a:lnTo>
                  <a:lnTo>
                    <a:pt x="1198" y="540"/>
                  </a:lnTo>
                  <a:lnTo>
                    <a:pt x="1194" y="539"/>
                  </a:lnTo>
                  <a:lnTo>
                    <a:pt x="1186" y="537"/>
                  </a:lnTo>
                  <a:lnTo>
                    <a:pt x="1180" y="534"/>
                  </a:lnTo>
                  <a:lnTo>
                    <a:pt x="1178" y="532"/>
                  </a:lnTo>
                  <a:lnTo>
                    <a:pt x="1176" y="530"/>
                  </a:lnTo>
                  <a:lnTo>
                    <a:pt x="1174" y="527"/>
                  </a:lnTo>
                  <a:lnTo>
                    <a:pt x="1173" y="524"/>
                  </a:lnTo>
                  <a:lnTo>
                    <a:pt x="1171" y="517"/>
                  </a:lnTo>
                  <a:lnTo>
                    <a:pt x="1171" y="509"/>
                  </a:lnTo>
                  <a:lnTo>
                    <a:pt x="1170" y="495"/>
                  </a:lnTo>
                  <a:lnTo>
                    <a:pt x="1170" y="442"/>
                  </a:lnTo>
                  <a:lnTo>
                    <a:pt x="1156" y="442"/>
                  </a:lnTo>
                  <a:lnTo>
                    <a:pt x="1156" y="416"/>
                  </a:lnTo>
                  <a:lnTo>
                    <a:pt x="1170" y="416"/>
                  </a:lnTo>
                  <a:lnTo>
                    <a:pt x="1170" y="392"/>
                  </a:lnTo>
                  <a:lnTo>
                    <a:pt x="1203" y="373"/>
                  </a:lnTo>
                  <a:lnTo>
                    <a:pt x="1203" y="416"/>
                  </a:lnTo>
                  <a:lnTo>
                    <a:pt x="1224" y="416"/>
                  </a:lnTo>
                  <a:close/>
                  <a:moveTo>
                    <a:pt x="1279" y="370"/>
                  </a:moveTo>
                  <a:lnTo>
                    <a:pt x="1279" y="432"/>
                  </a:lnTo>
                  <a:lnTo>
                    <a:pt x="1283" y="427"/>
                  </a:lnTo>
                  <a:lnTo>
                    <a:pt x="1287" y="424"/>
                  </a:lnTo>
                  <a:lnTo>
                    <a:pt x="1291" y="421"/>
                  </a:lnTo>
                  <a:lnTo>
                    <a:pt x="1296" y="418"/>
                  </a:lnTo>
                  <a:lnTo>
                    <a:pt x="1300" y="416"/>
                  </a:lnTo>
                  <a:lnTo>
                    <a:pt x="1305" y="415"/>
                  </a:lnTo>
                  <a:lnTo>
                    <a:pt x="1310" y="414"/>
                  </a:lnTo>
                  <a:lnTo>
                    <a:pt x="1316" y="413"/>
                  </a:lnTo>
                  <a:lnTo>
                    <a:pt x="1321" y="414"/>
                  </a:lnTo>
                  <a:lnTo>
                    <a:pt x="1326" y="414"/>
                  </a:lnTo>
                  <a:lnTo>
                    <a:pt x="1331" y="416"/>
                  </a:lnTo>
                  <a:lnTo>
                    <a:pt x="1336" y="418"/>
                  </a:lnTo>
                  <a:lnTo>
                    <a:pt x="1340" y="420"/>
                  </a:lnTo>
                  <a:lnTo>
                    <a:pt x="1344" y="422"/>
                  </a:lnTo>
                  <a:lnTo>
                    <a:pt x="1347" y="425"/>
                  </a:lnTo>
                  <a:lnTo>
                    <a:pt x="1349" y="428"/>
                  </a:lnTo>
                  <a:lnTo>
                    <a:pt x="1353" y="435"/>
                  </a:lnTo>
                  <a:lnTo>
                    <a:pt x="1354" y="438"/>
                  </a:lnTo>
                  <a:lnTo>
                    <a:pt x="1355" y="442"/>
                  </a:lnTo>
                  <a:lnTo>
                    <a:pt x="1357" y="452"/>
                  </a:lnTo>
                  <a:lnTo>
                    <a:pt x="1357" y="466"/>
                  </a:lnTo>
                  <a:lnTo>
                    <a:pt x="1357" y="537"/>
                  </a:lnTo>
                  <a:lnTo>
                    <a:pt x="1325" y="537"/>
                  </a:lnTo>
                  <a:lnTo>
                    <a:pt x="1325" y="473"/>
                  </a:lnTo>
                  <a:lnTo>
                    <a:pt x="1324" y="458"/>
                  </a:lnTo>
                  <a:lnTo>
                    <a:pt x="1324" y="453"/>
                  </a:lnTo>
                  <a:lnTo>
                    <a:pt x="1323" y="449"/>
                  </a:lnTo>
                  <a:lnTo>
                    <a:pt x="1322" y="447"/>
                  </a:lnTo>
                  <a:lnTo>
                    <a:pt x="1321" y="445"/>
                  </a:lnTo>
                  <a:lnTo>
                    <a:pt x="1319" y="443"/>
                  </a:lnTo>
                  <a:lnTo>
                    <a:pt x="1317" y="441"/>
                  </a:lnTo>
                  <a:lnTo>
                    <a:pt x="1314" y="440"/>
                  </a:lnTo>
                  <a:lnTo>
                    <a:pt x="1311" y="439"/>
                  </a:lnTo>
                  <a:lnTo>
                    <a:pt x="1308" y="438"/>
                  </a:lnTo>
                  <a:lnTo>
                    <a:pt x="1305" y="438"/>
                  </a:lnTo>
                  <a:lnTo>
                    <a:pt x="1301" y="438"/>
                  </a:lnTo>
                  <a:lnTo>
                    <a:pt x="1297" y="439"/>
                  </a:lnTo>
                  <a:lnTo>
                    <a:pt x="1294" y="440"/>
                  </a:lnTo>
                  <a:lnTo>
                    <a:pt x="1291" y="442"/>
                  </a:lnTo>
                  <a:lnTo>
                    <a:pt x="1288" y="444"/>
                  </a:lnTo>
                  <a:lnTo>
                    <a:pt x="1285" y="447"/>
                  </a:lnTo>
                  <a:lnTo>
                    <a:pt x="1283" y="450"/>
                  </a:lnTo>
                  <a:lnTo>
                    <a:pt x="1282" y="454"/>
                  </a:lnTo>
                  <a:lnTo>
                    <a:pt x="1280" y="458"/>
                  </a:lnTo>
                  <a:lnTo>
                    <a:pt x="1279" y="463"/>
                  </a:lnTo>
                  <a:lnTo>
                    <a:pt x="1279" y="470"/>
                  </a:lnTo>
                  <a:lnTo>
                    <a:pt x="1279" y="477"/>
                  </a:lnTo>
                  <a:lnTo>
                    <a:pt x="1279" y="537"/>
                  </a:lnTo>
                  <a:lnTo>
                    <a:pt x="1247" y="537"/>
                  </a:lnTo>
                  <a:lnTo>
                    <a:pt x="1247" y="370"/>
                  </a:lnTo>
                  <a:lnTo>
                    <a:pt x="1279" y="370"/>
                  </a:lnTo>
                  <a:close/>
                  <a:moveTo>
                    <a:pt x="1460" y="499"/>
                  </a:moveTo>
                  <a:lnTo>
                    <a:pt x="1492" y="504"/>
                  </a:lnTo>
                  <a:lnTo>
                    <a:pt x="1488" y="512"/>
                  </a:lnTo>
                  <a:lnTo>
                    <a:pt x="1486" y="516"/>
                  </a:lnTo>
                  <a:lnTo>
                    <a:pt x="1484" y="520"/>
                  </a:lnTo>
                  <a:lnTo>
                    <a:pt x="1481" y="523"/>
                  </a:lnTo>
                  <a:lnTo>
                    <a:pt x="1478" y="526"/>
                  </a:lnTo>
                  <a:lnTo>
                    <a:pt x="1475" y="529"/>
                  </a:lnTo>
                  <a:lnTo>
                    <a:pt x="1472" y="531"/>
                  </a:lnTo>
                  <a:lnTo>
                    <a:pt x="1465" y="535"/>
                  </a:lnTo>
                  <a:lnTo>
                    <a:pt x="1461" y="537"/>
                  </a:lnTo>
                  <a:lnTo>
                    <a:pt x="1457" y="538"/>
                  </a:lnTo>
                  <a:lnTo>
                    <a:pt x="1449" y="540"/>
                  </a:lnTo>
                  <a:lnTo>
                    <a:pt x="1444" y="540"/>
                  </a:lnTo>
                  <a:lnTo>
                    <a:pt x="1439" y="540"/>
                  </a:lnTo>
                  <a:lnTo>
                    <a:pt x="1431" y="540"/>
                  </a:lnTo>
                  <a:lnTo>
                    <a:pt x="1424" y="539"/>
                  </a:lnTo>
                  <a:lnTo>
                    <a:pt x="1418" y="537"/>
                  </a:lnTo>
                  <a:lnTo>
                    <a:pt x="1411" y="535"/>
                  </a:lnTo>
                  <a:lnTo>
                    <a:pt x="1409" y="534"/>
                  </a:lnTo>
                  <a:lnTo>
                    <a:pt x="1406" y="532"/>
                  </a:lnTo>
                  <a:lnTo>
                    <a:pt x="1401" y="529"/>
                  </a:lnTo>
                  <a:lnTo>
                    <a:pt x="1396" y="524"/>
                  </a:lnTo>
                  <a:lnTo>
                    <a:pt x="1392" y="519"/>
                  </a:lnTo>
                  <a:lnTo>
                    <a:pt x="1389" y="515"/>
                  </a:lnTo>
                  <a:lnTo>
                    <a:pt x="1387" y="511"/>
                  </a:lnTo>
                  <a:lnTo>
                    <a:pt x="1385" y="506"/>
                  </a:lnTo>
                  <a:lnTo>
                    <a:pt x="1383" y="501"/>
                  </a:lnTo>
                  <a:lnTo>
                    <a:pt x="1382" y="495"/>
                  </a:lnTo>
                  <a:lnTo>
                    <a:pt x="1381" y="490"/>
                  </a:lnTo>
                  <a:lnTo>
                    <a:pt x="1380" y="484"/>
                  </a:lnTo>
                  <a:lnTo>
                    <a:pt x="1380" y="478"/>
                  </a:lnTo>
                  <a:lnTo>
                    <a:pt x="1380" y="470"/>
                  </a:lnTo>
                  <a:lnTo>
                    <a:pt x="1381" y="463"/>
                  </a:lnTo>
                  <a:lnTo>
                    <a:pt x="1382" y="457"/>
                  </a:lnTo>
                  <a:lnTo>
                    <a:pt x="1384" y="451"/>
                  </a:lnTo>
                  <a:lnTo>
                    <a:pt x="1386" y="445"/>
                  </a:lnTo>
                  <a:lnTo>
                    <a:pt x="1389" y="440"/>
                  </a:lnTo>
                  <a:lnTo>
                    <a:pt x="1392" y="435"/>
                  </a:lnTo>
                  <a:lnTo>
                    <a:pt x="1396" y="431"/>
                  </a:lnTo>
                  <a:lnTo>
                    <a:pt x="1400" y="427"/>
                  </a:lnTo>
                  <a:lnTo>
                    <a:pt x="1404" y="423"/>
                  </a:lnTo>
                  <a:lnTo>
                    <a:pt x="1409" y="420"/>
                  </a:lnTo>
                  <a:lnTo>
                    <a:pt x="1414" y="418"/>
                  </a:lnTo>
                  <a:lnTo>
                    <a:pt x="1419" y="416"/>
                  </a:lnTo>
                  <a:lnTo>
                    <a:pt x="1424" y="415"/>
                  </a:lnTo>
                  <a:lnTo>
                    <a:pt x="1430" y="414"/>
                  </a:lnTo>
                  <a:lnTo>
                    <a:pt x="1436" y="413"/>
                  </a:lnTo>
                  <a:lnTo>
                    <a:pt x="1442" y="414"/>
                  </a:lnTo>
                  <a:lnTo>
                    <a:pt x="1449" y="415"/>
                  </a:lnTo>
                  <a:lnTo>
                    <a:pt x="1452" y="415"/>
                  </a:lnTo>
                  <a:lnTo>
                    <a:pt x="1454" y="416"/>
                  </a:lnTo>
                  <a:lnTo>
                    <a:pt x="1460" y="418"/>
                  </a:lnTo>
                  <a:lnTo>
                    <a:pt x="1465" y="420"/>
                  </a:lnTo>
                  <a:lnTo>
                    <a:pt x="1470" y="423"/>
                  </a:lnTo>
                  <a:lnTo>
                    <a:pt x="1474" y="427"/>
                  </a:lnTo>
                  <a:lnTo>
                    <a:pt x="1478" y="431"/>
                  </a:lnTo>
                  <a:lnTo>
                    <a:pt x="1482" y="436"/>
                  </a:lnTo>
                  <a:lnTo>
                    <a:pt x="1485" y="441"/>
                  </a:lnTo>
                  <a:lnTo>
                    <a:pt x="1488" y="447"/>
                  </a:lnTo>
                  <a:lnTo>
                    <a:pt x="1490" y="454"/>
                  </a:lnTo>
                  <a:lnTo>
                    <a:pt x="1492" y="461"/>
                  </a:lnTo>
                  <a:lnTo>
                    <a:pt x="1493" y="469"/>
                  </a:lnTo>
                  <a:lnTo>
                    <a:pt x="1493" y="477"/>
                  </a:lnTo>
                  <a:lnTo>
                    <a:pt x="1493" y="486"/>
                  </a:lnTo>
                  <a:lnTo>
                    <a:pt x="1413" y="486"/>
                  </a:lnTo>
                  <a:lnTo>
                    <a:pt x="1414" y="493"/>
                  </a:lnTo>
                  <a:lnTo>
                    <a:pt x="1415" y="499"/>
                  </a:lnTo>
                  <a:lnTo>
                    <a:pt x="1418" y="504"/>
                  </a:lnTo>
                  <a:lnTo>
                    <a:pt x="1421" y="508"/>
                  </a:lnTo>
                  <a:lnTo>
                    <a:pt x="1425" y="512"/>
                  </a:lnTo>
                  <a:lnTo>
                    <a:pt x="1429" y="514"/>
                  </a:lnTo>
                  <a:lnTo>
                    <a:pt x="1434" y="516"/>
                  </a:lnTo>
                  <a:lnTo>
                    <a:pt x="1439" y="516"/>
                  </a:lnTo>
                  <a:lnTo>
                    <a:pt x="1443" y="516"/>
                  </a:lnTo>
                  <a:lnTo>
                    <a:pt x="1446" y="515"/>
                  </a:lnTo>
                  <a:lnTo>
                    <a:pt x="1449" y="514"/>
                  </a:lnTo>
                  <a:lnTo>
                    <a:pt x="1452" y="512"/>
                  </a:lnTo>
                  <a:lnTo>
                    <a:pt x="1454" y="510"/>
                  </a:lnTo>
                  <a:lnTo>
                    <a:pt x="1456" y="507"/>
                  </a:lnTo>
                  <a:lnTo>
                    <a:pt x="1458" y="503"/>
                  </a:lnTo>
                  <a:lnTo>
                    <a:pt x="1460" y="499"/>
                  </a:lnTo>
                  <a:close/>
                  <a:moveTo>
                    <a:pt x="1462" y="466"/>
                  </a:moveTo>
                  <a:lnTo>
                    <a:pt x="1461" y="460"/>
                  </a:lnTo>
                  <a:lnTo>
                    <a:pt x="1460" y="457"/>
                  </a:lnTo>
                  <a:lnTo>
                    <a:pt x="1460" y="454"/>
                  </a:lnTo>
                  <a:lnTo>
                    <a:pt x="1459" y="452"/>
                  </a:lnTo>
                  <a:lnTo>
                    <a:pt x="1457" y="449"/>
                  </a:lnTo>
                  <a:lnTo>
                    <a:pt x="1456" y="447"/>
                  </a:lnTo>
                  <a:lnTo>
                    <a:pt x="1454" y="445"/>
                  </a:lnTo>
                  <a:lnTo>
                    <a:pt x="1451" y="442"/>
                  </a:lnTo>
                  <a:lnTo>
                    <a:pt x="1449" y="441"/>
                  </a:lnTo>
                  <a:lnTo>
                    <a:pt x="1447" y="440"/>
                  </a:lnTo>
                  <a:lnTo>
                    <a:pt x="1442" y="438"/>
                  </a:lnTo>
                  <a:lnTo>
                    <a:pt x="1438" y="438"/>
                  </a:lnTo>
                  <a:lnTo>
                    <a:pt x="1433" y="438"/>
                  </a:lnTo>
                  <a:lnTo>
                    <a:pt x="1428" y="440"/>
                  </a:lnTo>
                  <a:lnTo>
                    <a:pt x="1424" y="442"/>
                  </a:lnTo>
                  <a:lnTo>
                    <a:pt x="1420" y="446"/>
                  </a:lnTo>
                  <a:lnTo>
                    <a:pt x="1419" y="448"/>
                  </a:lnTo>
                  <a:lnTo>
                    <a:pt x="1417" y="450"/>
                  </a:lnTo>
                  <a:lnTo>
                    <a:pt x="1415" y="455"/>
                  </a:lnTo>
                  <a:lnTo>
                    <a:pt x="1414" y="460"/>
                  </a:lnTo>
                  <a:lnTo>
                    <a:pt x="1414" y="466"/>
                  </a:lnTo>
                  <a:lnTo>
                    <a:pt x="1462" y="466"/>
                  </a:lnTo>
                  <a:close/>
                  <a:moveTo>
                    <a:pt x="1585" y="537"/>
                  </a:moveTo>
                  <a:lnTo>
                    <a:pt x="1585" y="370"/>
                  </a:lnTo>
                  <a:lnTo>
                    <a:pt x="1709" y="370"/>
                  </a:lnTo>
                  <a:lnTo>
                    <a:pt x="1709" y="398"/>
                  </a:lnTo>
                  <a:lnTo>
                    <a:pt x="1619" y="398"/>
                  </a:lnTo>
                  <a:lnTo>
                    <a:pt x="1619" y="435"/>
                  </a:lnTo>
                  <a:lnTo>
                    <a:pt x="1703" y="435"/>
                  </a:lnTo>
                  <a:lnTo>
                    <a:pt x="1703" y="464"/>
                  </a:lnTo>
                  <a:lnTo>
                    <a:pt x="1619" y="464"/>
                  </a:lnTo>
                  <a:lnTo>
                    <a:pt x="1619" y="509"/>
                  </a:lnTo>
                  <a:lnTo>
                    <a:pt x="1712" y="509"/>
                  </a:lnTo>
                  <a:lnTo>
                    <a:pt x="1712" y="537"/>
                  </a:lnTo>
                  <a:lnTo>
                    <a:pt x="1585" y="537"/>
                  </a:lnTo>
                  <a:close/>
                  <a:moveTo>
                    <a:pt x="1820" y="537"/>
                  </a:moveTo>
                  <a:lnTo>
                    <a:pt x="1820" y="519"/>
                  </a:lnTo>
                  <a:lnTo>
                    <a:pt x="1817" y="524"/>
                  </a:lnTo>
                  <a:lnTo>
                    <a:pt x="1813" y="528"/>
                  </a:lnTo>
                  <a:lnTo>
                    <a:pt x="1808" y="532"/>
                  </a:lnTo>
                  <a:lnTo>
                    <a:pt x="1803" y="535"/>
                  </a:lnTo>
                  <a:lnTo>
                    <a:pt x="1797" y="537"/>
                  </a:lnTo>
                  <a:lnTo>
                    <a:pt x="1792" y="539"/>
                  </a:lnTo>
                  <a:lnTo>
                    <a:pt x="1786" y="540"/>
                  </a:lnTo>
                  <a:lnTo>
                    <a:pt x="1780" y="540"/>
                  </a:lnTo>
                  <a:lnTo>
                    <a:pt x="1774" y="540"/>
                  </a:lnTo>
                  <a:lnTo>
                    <a:pt x="1768" y="539"/>
                  </a:lnTo>
                  <a:lnTo>
                    <a:pt x="1763" y="537"/>
                  </a:lnTo>
                  <a:lnTo>
                    <a:pt x="1758" y="535"/>
                  </a:lnTo>
                  <a:lnTo>
                    <a:pt x="1754" y="532"/>
                  </a:lnTo>
                  <a:lnTo>
                    <a:pt x="1752" y="530"/>
                  </a:lnTo>
                  <a:lnTo>
                    <a:pt x="1750" y="528"/>
                  </a:lnTo>
                  <a:lnTo>
                    <a:pt x="1747" y="524"/>
                  </a:lnTo>
                  <a:lnTo>
                    <a:pt x="1744" y="520"/>
                  </a:lnTo>
                  <a:lnTo>
                    <a:pt x="1742" y="514"/>
                  </a:lnTo>
                  <a:lnTo>
                    <a:pt x="1741" y="508"/>
                  </a:lnTo>
                  <a:lnTo>
                    <a:pt x="1740" y="501"/>
                  </a:lnTo>
                  <a:lnTo>
                    <a:pt x="1740" y="493"/>
                  </a:lnTo>
                  <a:lnTo>
                    <a:pt x="1740" y="416"/>
                  </a:lnTo>
                  <a:lnTo>
                    <a:pt x="1772" y="416"/>
                  </a:lnTo>
                  <a:lnTo>
                    <a:pt x="1772" y="472"/>
                  </a:lnTo>
                  <a:lnTo>
                    <a:pt x="1772" y="493"/>
                  </a:lnTo>
                  <a:lnTo>
                    <a:pt x="1773" y="499"/>
                  </a:lnTo>
                  <a:lnTo>
                    <a:pt x="1774" y="503"/>
                  </a:lnTo>
                  <a:lnTo>
                    <a:pt x="1775" y="506"/>
                  </a:lnTo>
                  <a:lnTo>
                    <a:pt x="1776" y="508"/>
                  </a:lnTo>
                  <a:lnTo>
                    <a:pt x="1778" y="511"/>
                  </a:lnTo>
                  <a:lnTo>
                    <a:pt x="1780" y="512"/>
                  </a:lnTo>
                  <a:lnTo>
                    <a:pt x="1783" y="514"/>
                  </a:lnTo>
                  <a:lnTo>
                    <a:pt x="1785" y="515"/>
                  </a:lnTo>
                  <a:lnTo>
                    <a:pt x="1792" y="516"/>
                  </a:lnTo>
                  <a:lnTo>
                    <a:pt x="1796" y="515"/>
                  </a:lnTo>
                  <a:lnTo>
                    <a:pt x="1800" y="515"/>
                  </a:lnTo>
                  <a:lnTo>
                    <a:pt x="1802" y="514"/>
                  </a:lnTo>
                  <a:lnTo>
                    <a:pt x="1803" y="513"/>
                  </a:lnTo>
                  <a:lnTo>
                    <a:pt x="1807" y="511"/>
                  </a:lnTo>
                  <a:lnTo>
                    <a:pt x="1810" y="509"/>
                  </a:lnTo>
                  <a:lnTo>
                    <a:pt x="1812" y="506"/>
                  </a:lnTo>
                  <a:lnTo>
                    <a:pt x="1814" y="503"/>
                  </a:lnTo>
                  <a:lnTo>
                    <a:pt x="1816" y="500"/>
                  </a:lnTo>
                  <a:lnTo>
                    <a:pt x="1817" y="495"/>
                  </a:lnTo>
                  <a:lnTo>
                    <a:pt x="1817" y="489"/>
                  </a:lnTo>
                  <a:lnTo>
                    <a:pt x="1818" y="479"/>
                  </a:lnTo>
                  <a:lnTo>
                    <a:pt x="1818" y="467"/>
                  </a:lnTo>
                  <a:lnTo>
                    <a:pt x="1818" y="416"/>
                  </a:lnTo>
                  <a:lnTo>
                    <a:pt x="1850" y="416"/>
                  </a:lnTo>
                  <a:lnTo>
                    <a:pt x="1850" y="537"/>
                  </a:lnTo>
                  <a:lnTo>
                    <a:pt x="1820" y="537"/>
                  </a:lnTo>
                  <a:close/>
                  <a:moveTo>
                    <a:pt x="1914" y="537"/>
                  </a:moveTo>
                  <a:lnTo>
                    <a:pt x="1882" y="537"/>
                  </a:lnTo>
                  <a:lnTo>
                    <a:pt x="1882" y="416"/>
                  </a:lnTo>
                  <a:lnTo>
                    <a:pt x="1912" y="416"/>
                  </a:lnTo>
                  <a:lnTo>
                    <a:pt x="1912" y="433"/>
                  </a:lnTo>
                  <a:lnTo>
                    <a:pt x="1915" y="428"/>
                  </a:lnTo>
                  <a:lnTo>
                    <a:pt x="1919" y="423"/>
                  </a:lnTo>
                  <a:lnTo>
                    <a:pt x="1922" y="420"/>
                  </a:lnTo>
                  <a:lnTo>
                    <a:pt x="1925" y="417"/>
                  </a:lnTo>
                  <a:lnTo>
                    <a:pt x="1929" y="416"/>
                  </a:lnTo>
                  <a:lnTo>
                    <a:pt x="1932" y="414"/>
                  </a:lnTo>
                  <a:lnTo>
                    <a:pt x="1936" y="414"/>
                  </a:lnTo>
                  <a:lnTo>
                    <a:pt x="1939" y="413"/>
                  </a:lnTo>
                  <a:lnTo>
                    <a:pt x="1945" y="414"/>
                  </a:lnTo>
                  <a:lnTo>
                    <a:pt x="1950" y="415"/>
                  </a:lnTo>
                  <a:lnTo>
                    <a:pt x="1955" y="417"/>
                  </a:lnTo>
                  <a:lnTo>
                    <a:pt x="1960" y="420"/>
                  </a:lnTo>
                  <a:lnTo>
                    <a:pt x="1951" y="447"/>
                  </a:lnTo>
                  <a:lnTo>
                    <a:pt x="1947" y="445"/>
                  </a:lnTo>
                  <a:lnTo>
                    <a:pt x="1943" y="444"/>
                  </a:lnTo>
                  <a:lnTo>
                    <a:pt x="1939" y="443"/>
                  </a:lnTo>
                  <a:lnTo>
                    <a:pt x="1935" y="442"/>
                  </a:lnTo>
                  <a:lnTo>
                    <a:pt x="1932" y="442"/>
                  </a:lnTo>
                  <a:lnTo>
                    <a:pt x="1929" y="443"/>
                  </a:lnTo>
                  <a:lnTo>
                    <a:pt x="1926" y="444"/>
                  </a:lnTo>
                  <a:lnTo>
                    <a:pt x="1924" y="446"/>
                  </a:lnTo>
                  <a:lnTo>
                    <a:pt x="1922" y="448"/>
                  </a:lnTo>
                  <a:lnTo>
                    <a:pt x="1920" y="451"/>
                  </a:lnTo>
                  <a:lnTo>
                    <a:pt x="1918" y="455"/>
                  </a:lnTo>
                  <a:lnTo>
                    <a:pt x="1917" y="459"/>
                  </a:lnTo>
                  <a:lnTo>
                    <a:pt x="1915" y="466"/>
                  </a:lnTo>
                  <a:lnTo>
                    <a:pt x="1915" y="474"/>
                  </a:lnTo>
                  <a:lnTo>
                    <a:pt x="1914" y="486"/>
                  </a:lnTo>
                  <a:lnTo>
                    <a:pt x="1914" y="500"/>
                  </a:lnTo>
                  <a:lnTo>
                    <a:pt x="1914" y="537"/>
                  </a:lnTo>
                  <a:close/>
                  <a:moveTo>
                    <a:pt x="1967" y="475"/>
                  </a:moveTo>
                  <a:lnTo>
                    <a:pt x="1967" y="467"/>
                  </a:lnTo>
                  <a:lnTo>
                    <a:pt x="1969" y="459"/>
                  </a:lnTo>
                  <a:lnTo>
                    <a:pt x="1971" y="452"/>
                  </a:lnTo>
                  <a:lnTo>
                    <a:pt x="1975" y="444"/>
                  </a:lnTo>
                  <a:lnTo>
                    <a:pt x="1979" y="437"/>
                  </a:lnTo>
                  <a:lnTo>
                    <a:pt x="1982" y="434"/>
                  </a:lnTo>
                  <a:lnTo>
                    <a:pt x="1984" y="431"/>
                  </a:lnTo>
                  <a:lnTo>
                    <a:pt x="1987" y="428"/>
                  </a:lnTo>
                  <a:lnTo>
                    <a:pt x="1990" y="426"/>
                  </a:lnTo>
                  <a:lnTo>
                    <a:pt x="1997" y="421"/>
                  </a:lnTo>
                  <a:lnTo>
                    <a:pt x="2004" y="418"/>
                  </a:lnTo>
                  <a:lnTo>
                    <a:pt x="2012" y="415"/>
                  </a:lnTo>
                  <a:lnTo>
                    <a:pt x="2021" y="414"/>
                  </a:lnTo>
                  <a:lnTo>
                    <a:pt x="2029" y="413"/>
                  </a:lnTo>
                  <a:lnTo>
                    <a:pt x="2036" y="414"/>
                  </a:lnTo>
                  <a:lnTo>
                    <a:pt x="2042" y="415"/>
                  </a:lnTo>
                  <a:lnTo>
                    <a:pt x="2049" y="416"/>
                  </a:lnTo>
                  <a:lnTo>
                    <a:pt x="2054" y="418"/>
                  </a:lnTo>
                  <a:lnTo>
                    <a:pt x="2060" y="420"/>
                  </a:lnTo>
                  <a:lnTo>
                    <a:pt x="2065" y="424"/>
                  </a:lnTo>
                  <a:lnTo>
                    <a:pt x="2067" y="425"/>
                  </a:lnTo>
                  <a:lnTo>
                    <a:pt x="2070" y="427"/>
                  </a:lnTo>
                  <a:lnTo>
                    <a:pt x="2074" y="431"/>
                  </a:lnTo>
                  <a:lnTo>
                    <a:pt x="2078" y="436"/>
                  </a:lnTo>
                  <a:lnTo>
                    <a:pt x="2082" y="441"/>
                  </a:lnTo>
                  <a:lnTo>
                    <a:pt x="2085" y="446"/>
                  </a:lnTo>
                  <a:lnTo>
                    <a:pt x="2088" y="452"/>
                  </a:lnTo>
                  <a:lnTo>
                    <a:pt x="2089" y="457"/>
                  </a:lnTo>
                  <a:lnTo>
                    <a:pt x="2091" y="463"/>
                  </a:lnTo>
                  <a:lnTo>
                    <a:pt x="2092" y="470"/>
                  </a:lnTo>
                  <a:lnTo>
                    <a:pt x="2092" y="476"/>
                  </a:lnTo>
                  <a:lnTo>
                    <a:pt x="2092" y="483"/>
                  </a:lnTo>
                  <a:lnTo>
                    <a:pt x="2091" y="490"/>
                  </a:lnTo>
                  <a:lnTo>
                    <a:pt x="2089" y="496"/>
                  </a:lnTo>
                  <a:lnTo>
                    <a:pt x="2087" y="502"/>
                  </a:lnTo>
                  <a:lnTo>
                    <a:pt x="2085" y="507"/>
                  </a:lnTo>
                  <a:lnTo>
                    <a:pt x="2082" y="512"/>
                  </a:lnTo>
                  <a:lnTo>
                    <a:pt x="2078" y="517"/>
                  </a:lnTo>
                  <a:lnTo>
                    <a:pt x="2074" y="522"/>
                  </a:lnTo>
                  <a:lnTo>
                    <a:pt x="2070" y="526"/>
                  </a:lnTo>
                  <a:lnTo>
                    <a:pt x="2065" y="530"/>
                  </a:lnTo>
                  <a:lnTo>
                    <a:pt x="2060" y="533"/>
                  </a:lnTo>
                  <a:lnTo>
                    <a:pt x="2054" y="536"/>
                  </a:lnTo>
                  <a:lnTo>
                    <a:pt x="2048" y="538"/>
                  </a:lnTo>
                  <a:lnTo>
                    <a:pt x="2042" y="539"/>
                  </a:lnTo>
                  <a:lnTo>
                    <a:pt x="2036" y="540"/>
                  </a:lnTo>
                  <a:lnTo>
                    <a:pt x="2029" y="540"/>
                  </a:lnTo>
                  <a:lnTo>
                    <a:pt x="2021" y="540"/>
                  </a:lnTo>
                  <a:lnTo>
                    <a:pt x="2017" y="539"/>
                  </a:lnTo>
                  <a:lnTo>
                    <a:pt x="2013" y="538"/>
                  </a:lnTo>
                  <a:lnTo>
                    <a:pt x="2005" y="536"/>
                  </a:lnTo>
                  <a:lnTo>
                    <a:pt x="1998" y="533"/>
                  </a:lnTo>
                  <a:lnTo>
                    <a:pt x="1991" y="528"/>
                  </a:lnTo>
                  <a:lnTo>
                    <a:pt x="1984" y="523"/>
                  </a:lnTo>
                  <a:lnTo>
                    <a:pt x="1982" y="520"/>
                  </a:lnTo>
                  <a:lnTo>
                    <a:pt x="1979" y="517"/>
                  </a:lnTo>
                  <a:lnTo>
                    <a:pt x="1975" y="511"/>
                  </a:lnTo>
                  <a:lnTo>
                    <a:pt x="1971" y="503"/>
                  </a:lnTo>
                  <a:lnTo>
                    <a:pt x="1969" y="494"/>
                  </a:lnTo>
                  <a:lnTo>
                    <a:pt x="1968" y="490"/>
                  </a:lnTo>
                  <a:lnTo>
                    <a:pt x="1967" y="485"/>
                  </a:lnTo>
                  <a:lnTo>
                    <a:pt x="1967" y="475"/>
                  </a:lnTo>
                  <a:close/>
                  <a:moveTo>
                    <a:pt x="2000" y="477"/>
                  </a:moveTo>
                  <a:lnTo>
                    <a:pt x="2000" y="485"/>
                  </a:lnTo>
                  <a:lnTo>
                    <a:pt x="2001" y="489"/>
                  </a:lnTo>
                  <a:lnTo>
                    <a:pt x="2002" y="493"/>
                  </a:lnTo>
                  <a:lnTo>
                    <a:pt x="2003" y="496"/>
                  </a:lnTo>
                  <a:lnTo>
                    <a:pt x="2005" y="499"/>
                  </a:lnTo>
                  <a:lnTo>
                    <a:pt x="2006" y="502"/>
                  </a:lnTo>
                  <a:lnTo>
                    <a:pt x="2008" y="504"/>
                  </a:lnTo>
                  <a:lnTo>
                    <a:pt x="2013" y="509"/>
                  </a:lnTo>
                  <a:lnTo>
                    <a:pt x="2015" y="510"/>
                  </a:lnTo>
                  <a:lnTo>
                    <a:pt x="2018" y="512"/>
                  </a:lnTo>
                  <a:lnTo>
                    <a:pt x="2021" y="513"/>
                  </a:lnTo>
                  <a:lnTo>
                    <a:pt x="2023" y="513"/>
                  </a:lnTo>
                  <a:lnTo>
                    <a:pt x="2026" y="514"/>
                  </a:lnTo>
                  <a:lnTo>
                    <a:pt x="2029" y="514"/>
                  </a:lnTo>
                  <a:lnTo>
                    <a:pt x="2035" y="513"/>
                  </a:lnTo>
                  <a:lnTo>
                    <a:pt x="2041" y="512"/>
                  </a:lnTo>
                  <a:lnTo>
                    <a:pt x="2043" y="510"/>
                  </a:lnTo>
                  <a:lnTo>
                    <a:pt x="2046" y="509"/>
                  </a:lnTo>
                  <a:lnTo>
                    <a:pt x="2050" y="504"/>
                  </a:lnTo>
                  <a:lnTo>
                    <a:pt x="2052" y="502"/>
                  </a:lnTo>
                  <a:lnTo>
                    <a:pt x="2054" y="499"/>
                  </a:lnTo>
                  <a:lnTo>
                    <a:pt x="2056" y="496"/>
                  </a:lnTo>
                  <a:lnTo>
                    <a:pt x="2057" y="493"/>
                  </a:lnTo>
                  <a:lnTo>
                    <a:pt x="2058" y="489"/>
                  </a:lnTo>
                  <a:lnTo>
                    <a:pt x="2058" y="485"/>
                  </a:lnTo>
                  <a:lnTo>
                    <a:pt x="2059" y="477"/>
                  </a:lnTo>
                  <a:lnTo>
                    <a:pt x="2058" y="468"/>
                  </a:lnTo>
                  <a:lnTo>
                    <a:pt x="2057" y="461"/>
                  </a:lnTo>
                  <a:lnTo>
                    <a:pt x="2056" y="458"/>
                  </a:lnTo>
                  <a:lnTo>
                    <a:pt x="2054" y="454"/>
                  </a:lnTo>
                  <a:lnTo>
                    <a:pt x="2052" y="452"/>
                  </a:lnTo>
                  <a:lnTo>
                    <a:pt x="2050" y="449"/>
                  </a:lnTo>
                  <a:lnTo>
                    <a:pt x="2046" y="445"/>
                  </a:lnTo>
                  <a:lnTo>
                    <a:pt x="2043" y="443"/>
                  </a:lnTo>
                  <a:lnTo>
                    <a:pt x="2041" y="442"/>
                  </a:lnTo>
                  <a:lnTo>
                    <a:pt x="2038" y="441"/>
                  </a:lnTo>
                  <a:lnTo>
                    <a:pt x="2035" y="440"/>
                  </a:lnTo>
                  <a:lnTo>
                    <a:pt x="2032" y="440"/>
                  </a:lnTo>
                  <a:lnTo>
                    <a:pt x="2029" y="440"/>
                  </a:lnTo>
                  <a:lnTo>
                    <a:pt x="2023" y="440"/>
                  </a:lnTo>
                  <a:lnTo>
                    <a:pt x="2018" y="442"/>
                  </a:lnTo>
                  <a:lnTo>
                    <a:pt x="2015" y="443"/>
                  </a:lnTo>
                  <a:lnTo>
                    <a:pt x="2013" y="445"/>
                  </a:lnTo>
                  <a:lnTo>
                    <a:pt x="2008" y="449"/>
                  </a:lnTo>
                  <a:lnTo>
                    <a:pt x="2006" y="452"/>
                  </a:lnTo>
                  <a:lnTo>
                    <a:pt x="2005" y="455"/>
                  </a:lnTo>
                  <a:lnTo>
                    <a:pt x="2003" y="458"/>
                  </a:lnTo>
                  <a:lnTo>
                    <a:pt x="2002" y="461"/>
                  </a:lnTo>
                  <a:lnTo>
                    <a:pt x="2001" y="464"/>
                  </a:lnTo>
                  <a:lnTo>
                    <a:pt x="2000" y="468"/>
                  </a:lnTo>
                  <a:lnTo>
                    <a:pt x="2000" y="477"/>
                  </a:lnTo>
                  <a:close/>
                  <a:moveTo>
                    <a:pt x="2116" y="416"/>
                  </a:moveTo>
                  <a:lnTo>
                    <a:pt x="2146" y="416"/>
                  </a:lnTo>
                  <a:lnTo>
                    <a:pt x="2146" y="434"/>
                  </a:lnTo>
                  <a:lnTo>
                    <a:pt x="2149" y="430"/>
                  </a:lnTo>
                  <a:lnTo>
                    <a:pt x="2153" y="426"/>
                  </a:lnTo>
                  <a:lnTo>
                    <a:pt x="2157" y="422"/>
                  </a:lnTo>
                  <a:lnTo>
                    <a:pt x="2162" y="419"/>
                  </a:lnTo>
                  <a:lnTo>
                    <a:pt x="2167" y="417"/>
                  </a:lnTo>
                  <a:lnTo>
                    <a:pt x="2172" y="415"/>
                  </a:lnTo>
                  <a:lnTo>
                    <a:pt x="2178" y="414"/>
                  </a:lnTo>
                  <a:lnTo>
                    <a:pt x="2184" y="413"/>
                  </a:lnTo>
                  <a:lnTo>
                    <a:pt x="2189" y="414"/>
                  </a:lnTo>
                  <a:lnTo>
                    <a:pt x="2194" y="414"/>
                  </a:lnTo>
                  <a:lnTo>
                    <a:pt x="2199" y="416"/>
                  </a:lnTo>
                  <a:lnTo>
                    <a:pt x="2203" y="418"/>
                  </a:lnTo>
                  <a:lnTo>
                    <a:pt x="2208" y="420"/>
                  </a:lnTo>
                  <a:lnTo>
                    <a:pt x="2212" y="423"/>
                  </a:lnTo>
                  <a:lnTo>
                    <a:pt x="2216" y="426"/>
                  </a:lnTo>
                  <a:lnTo>
                    <a:pt x="2220" y="430"/>
                  </a:lnTo>
                  <a:lnTo>
                    <a:pt x="2223" y="434"/>
                  </a:lnTo>
                  <a:lnTo>
                    <a:pt x="2226" y="439"/>
                  </a:lnTo>
                  <a:lnTo>
                    <a:pt x="2229" y="444"/>
                  </a:lnTo>
                  <a:lnTo>
                    <a:pt x="2231" y="450"/>
                  </a:lnTo>
                  <a:lnTo>
                    <a:pt x="2232" y="456"/>
                  </a:lnTo>
                  <a:lnTo>
                    <a:pt x="2233" y="462"/>
                  </a:lnTo>
                  <a:lnTo>
                    <a:pt x="2234" y="469"/>
                  </a:lnTo>
                  <a:lnTo>
                    <a:pt x="2234" y="476"/>
                  </a:lnTo>
                  <a:lnTo>
                    <a:pt x="2234" y="484"/>
                  </a:lnTo>
                  <a:lnTo>
                    <a:pt x="2233" y="490"/>
                  </a:lnTo>
                  <a:lnTo>
                    <a:pt x="2232" y="497"/>
                  </a:lnTo>
                  <a:lnTo>
                    <a:pt x="2231" y="503"/>
                  </a:lnTo>
                  <a:lnTo>
                    <a:pt x="2229" y="509"/>
                  </a:lnTo>
                  <a:lnTo>
                    <a:pt x="2226" y="514"/>
                  </a:lnTo>
                  <a:lnTo>
                    <a:pt x="2223" y="519"/>
                  </a:lnTo>
                  <a:lnTo>
                    <a:pt x="2220" y="523"/>
                  </a:lnTo>
                  <a:lnTo>
                    <a:pt x="2216" y="527"/>
                  </a:lnTo>
                  <a:lnTo>
                    <a:pt x="2212" y="531"/>
                  </a:lnTo>
                  <a:lnTo>
                    <a:pt x="2208" y="534"/>
                  </a:lnTo>
                  <a:lnTo>
                    <a:pt x="2203" y="536"/>
                  </a:lnTo>
                  <a:lnTo>
                    <a:pt x="2199" y="538"/>
                  </a:lnTo>
                  <a:lnTo>
                    <a:pt x="2194" y="539"/>
                  </a:lnTo>
                  <a:lnTo>
                    <a:pt x="2189" y="540"/>
                  </a:lnTo>
                  <a:lnTo>
                    <a:pt x="2184" y="540"/>
                  </a:lnTo>
                  <a:lnTo>
                    <a:pt x="2179" y="540"/>
                  </a:lnTo>
                  <a:lnTo>
                    <a:pt x="2174" y="539"/>
                  </a:lnTo>
                  <a:lnTo>
                    <a:pt x="2170" y="538"/>
                  </a:lnTo>
                  <a:lnTo>
                    <a:pt x="2165" y="536"/>
                  </a:lnTo>
                  <a:lnTo>
                    <a:pt x="2161" y="534"/>
                  </a:lnTo>
                  <a:lnTo>
                    <a:pt x="2157" y="531"/>
                  </a:lnTo>
                  <a:lnTo>
                    <a:pt x="2153" y="527"/>
                  </a:lnTo>
                  <a:lnTo>
                    <a:pt x="2148" y="522"/>
                  </a:lnTo>
                  <a:lnTo>
                    <a:pt x="2148" y="584"/>
                  </a:lnTo>
                  <a:lnTo>
                    <a:pt x="2116" y="584"/>
                  </a:lnTo>
                  <a:lnTo>
                    <a:pt x="2116" y="416"/>
                  </a:lnTo>
                  <a:close/>
                  <a:moveTo>
                    <a:pt x="2148" y="475"/>
                  </a:moveTo>
                  <a:lnTo>
                    <a:pt x="2148" y="484"/>
                  </a:lnTo>
                  <a:lnTo>
                    <a:pt x="2149" y="489"/>
                  </a:lnTo>
                  <a:lnTo>
                    <a:pt x="2150" y="493"/>
                  </a:lnTo>
                  <a:lnTo>
                    <a:pt x="2152" y="499"/>
                  </a:lnTo>
                  <a:lnTo>
                    <a:pt x="2156" y="505"/>
                  </a:lnTo>
                  <a:lnTo>
                    <a:pt x="2160" y="509"/>
                  </a:lnTo>
                  <a:lnTo>
                    <a:pt x="2163" y="511"/>
                  </a:lnTo>
                  <a:lnTo>
                    <a:pt x="2165" y="512"/>
                  </a:lnTo>
                  <a:lnTo>
                    <a:pt x="2167" y="513"/>
                  </a:lnTo>
                  <a:lnTo>
                    <a:pt x="2170" y="514"/>
                  </a:lnTo>
                  <a:lnTo>
                    <a:pt x="2173" y="515"/>
                  </a:lnTo>
                  <a:lnTo>
                    <a:pt x="2176" y="515"/>
                  </a:lnTo>
                  <a:lnTo>
                    <a:pt x="2181" y="514"/>
                  </a:lnTo>
                  <a:lnTo>
                    <a:pt x="2186" y="512"/>
                  </a:lnTo>
                  <a:lnTo>
                    <a:pt x="2190" y="510"/>
                  </a:lnTo>
                  <a:lnTo>
                    <a:pt x="2192" y="508"/>
                  </a:lnTo>
                  <a:lnTo>
                    <a:pt x="2194" y="506"/>
                  </a:lnTo>
                  <a:lnTo>
                    <a:pt x="2198" y="501"/>
                  </a:lnTo>
                  <a:lnTo>
                    <a:pt x="2199" y="497"/>
                  </a:lnTo>
                  <a:lnTo>
                    <a:pt x="2200" y="494"/>
                  </a:lnTo>
                  <a:lnTo>
                    <a:pt x="2201" y="486"/>
                  </a:lnTo>
                  <a:lnTo>
                    <a:pt x="2202" y="476"/>
                  </a:lnTo>
                  <a:lnTo>
                    <a:pt x="2201" y="467"/>
                  </a:lnTo>
                  <a:lnTo>
                    <a:pt x="2201" y="463"/>
                  </a:lnTo>
                  <a:lnTo>
                    <a:pt x="2200" y="460"/>
                  </a:lnTo>
                  <a:lnTo>
                    <a:pt x="2197" y="453"/>
                  </a:lnTo>
                  <a:lnTo>
                    <a:pt x="2194" y="448"/>
                  </a:lnTo>
                  <a:lnTo>
                    <a:pt x="2190" y="444"/>
                  </a:lnTo>
                  <a:lnTo>
                    <a:pt x="2186" y="441"/>
                  </a:lnTo>
                  <a:lnTo>
                    <a:pt x="2181" y="439"/>
                  </a:lnTo>
                  <a:lnTo>
                    <a:pt x="2178" y="439"/>
                  </a:lnTo>
                  <a:lnTo>
                    <a:pt x="2175" y="439"/>
                  </a:lnTo>
                  <a:lnTo>
                    <a:pt x="2170" y="439"/>
                  </a:lnTo>
                  <a:lnTo>
                    <a:pt x="2164" y="441"/>
                  </a:lnTo>
                  <a:lnTo>
                    <a:pt x="2160" y="444"/>
                  </a:lnTo>
                  <a:lnTo>
                    <a:pt x="2156" y="448"/>
                  </a:lnTo>
                  <a:lnTo>
                    <a:pt x="2152" y="453"/>
                  </a:lnTo>
                  <a:lnTo>
                    <a:pt x="2150" y="459"/>
                  </a:lnTo>
                  <a:lnTo>
                    <a:pt x="2149" y="463"/>
                  </a:lnTo>
                  <a:lnTo>
                    <a:pt x="2148" y="466"/>
                  </a:lnTo>
                  <a:lnTo>
                    <a:pt x="2148" y="475"/>
                  </a:lnTo>
                  <a:close/>
                  <a:moveTo>
                    <a:pt x="2330" y="499"/>
                  </a:moveTo>
                  <a:lnTo>
                    <a:pt x="2362" y="504"/>
                  </a:lnTo>
                  <a:lnTo>
                    <a:pt x="2358" y="512"/>
                  </a:lnTo>
                  <a:lnTo>
                    <a:pt x="2356" y="516"/>
                  </a:lnTo>
                  <a:lnTo>
                    <a:pt x="2354" y="520"/>
                  </a:lnTo>
                  <a:lnTo>
                    <a:pt x="2352" y="523"/>
                  </a:lnTo>
                  <a:lnTo>
                    <a:pt x="2349" y="526"/>
                  </a:lnTo>
                  <a:lnTo>
                    <a:pt x="2346" y="529"/>
                  </a:lnTo>
                  <a:lnTo>
                    <a:pt x="2343" y="531"/>
                  </a:lnTo>
                  <a:lnTo>
                    <a:pt x="2336" y="535"/>
                  </a:lnTo>
                  <a:lnTo>
                    <a:pt x="2332" y="537"/>
                  </a:lnTo>
                  <a:lnTo>
                    <a:pt x="2328" y="538"/>
                  </a:lnTo>
                  <a:lnTo>
                    <a:pt x="2319" y="540"/>
                  </a:lnTo>
                  <a:lnTo>
                    <a:pt x="2314" y="540"/>
                  </a:lnTo>
                  <a:lnTo>
                    <a:pt x="2309" y="540"/>
                  </a:lnTo>
                  <a:lnTo>
                    <a:pt x="2302" y="540"/>
                  </a:lnTo>
                  <a:lnTo>
                    <a:pt x="2294" y="539"/>
                  </a:lnTo>
                  <a:lnTo>
                    <a:pt x="2288" y="537"/>
                  </a:lnTo>
                  <a:lnTo>
                    <a:pt x="2282" y="535"/>
                  </a:lnTo>
                  <a:lnTo>
                    <a:pt x="2279" y="534"/>
                  </a:lnTo>
                  <a:lnTo>
                    <a:pt x="2276" y="532"/>
                  </a:lnTo>
                  <a:lnTo>
                    <a:pt x="2271" y="529"/>
                  </a:lnTo>
                  <a:lnTo>
                    <a:pt x="2267" y="524"/>
                  </a:lnTo>
                  <a:lnTo>
                    <a:pt x="2262" y="519"/>
                  </a:lnTo>
                  <a:lnTo>
                    <a:pt x="2260" y="515"/>
                  </a:lnTo>
                  <a:lnTo>
                    <a:pt x="2257" y="511"/>
                  </a:lnTo>
                  <a:lnTo>
                    <a:pt x="2255" y="506"/>
                  </a:lnTo>
                  <a:lnTo>
                    <a:pt x="2253" y="501"/>
                  </a:lnTo>
                  <a:lnTo>
                    <a:pt x="2252" y="495"/>
                  </a:lnTo>
                  <a:lnTo>
                    <a:pt x="2251" y="490"/>
                  </a:lnTo>
                  <a:lnTo>
                    <a:pt x="2251" y="484"/>
                  </a:lnTo>
                  <a:lnTo>
                    <a:pt x="2250" y="478"/>
                  </a:lnTo>
                  <a:lnTo>
                    <a:pt x="2251" y="470"/>
                  </a:lnTo>
                  <a:lnTo>
                    <a:pt x="2251" y="463"/>
                  </a:lnTo>
                  <a:lnTo>
                    <a:pt x="2253" y="457"/>
                  </a:lnTo>
                  <a:lnTo>
                    <a:pt x="2254" y="451"/>
                  </a:lnTo>
                  <a:lnTo>
                    <a:pt x="2257" y="445"/>
                  </a:lnTo>
                  <a:lnTo>
                    <a:pt x="2259" y="440"/>
                  </a:lnTo>
                  <a:lnTo>
                    <a:pt x="2263" y="435"/>
                  </a:lnTo>
                  <a:lnTo>
                    <a:pt x="2266" y="431"/>
                  </a:lnTo>
                  <a:lnTo>
                    <a:pt x="2270" y="427"/>
                  </a:lnTo>
                  <a:lnTo>
                    <a:pt x="2275" y="423"/>
                  </a:lnTo>
                  <a:lnTo>
                    <a:pt x="2279" y="420"/>
                  </a:lnTo>
                  <a:lnTo>
                    <a:pt x="2284" y="418"/>
                  </a:lnTo>
                  <a:lnTo>
                    <a:pt x="2289" y="416"/>
                  </a:lnTo>
                  <a:lnTo>
                    <a:pt x="2295" y="415"/>
                  </a:lnTo>
                  <a:lnTo>
                    <a:pt x="2300" y="414"/>
                  </a:lnTo>
                  <a:lnTo>
                    <a:pt x="2306" y="413"/>
                  </a:lnTo>
                  <a:lnTo>
                    <a:pt x="2313" y="414"/>
                  </a:lnTo>
                  <a:lnTo>
                    <a:pt x="2319" y="415"/>
                  </a:lnTo>
                  <a:lnTo>
                    <a:pt x="2322" y="415"/>
                  </a:lnTo>
                  <a:lnTo>
                    <a:pt x="2325" y="416"/>
                  </a:lnTo>
                  <a:lnTo>
                    <a:pt x="2330" y="418"/>
                  </a:lnTo>
                  <a:lnTo>
                    <a:pt x="2335" y="420"/>
                  </a:lnTo>
                  <a:lnTo>
                    <a:pt x="2340" y="423"/>
                  </a:lnTo>
                  <a:lnTo>
                    <a:pt x="2345" y="427"/>
                  </a:lnTo>
                  <a:lnTo>
                    <a:pt x="2349" y="431"/>
                  </a:lnTo>
                  <a:lnTo>
                    <a:pt x="2352" y="436"/>
                  </a:lnTo>
                  <a:lnTo>
                    <a:pt x="2356" y="441"/>
                  </a:lnTo>
                  <a:lnTo>
                    <a:pt x="2358" y="447"/>
                  </a:lnTo>
                  <a:lnTo>
                    <a:pt x="2360" y="454"/>
                  </a:lnTo>
                  <a:lnTo>
                    <a:pt x="2362" y="461"/>
                  </a:lnTo>
                  <a:lnTo>
                    <a:pt x="2363" y="469"/>
                  </a:lnTo>
                  <a:lnTo>
                    <a:pt x="2364" y="477"/>
                  </a:lnTo>
                  <a:lnTo>
                    <a:pt x="2364" y="486"/>
                  </a:lnTo>
                  <a:lnTo>
                    <a:pt x="2283" y="486"/>
                  </a:lnTo>
                  <a:lnTo>
                    <a:pt x="2284" y="493"/>
                  </a:lnTo>
                  <a:lnTo>
                    <a:pt x="2285" y="499"/>
                  </a:lnTo>
                  <a:lnTo>
                    <a:pt x="2288" y="504"/>
                  </a:lnTo>
                  <a:lnTo>
                    <a:pt x="2291" y="508"/>
                  </a:lnTo>
                  <a:lnTo>
                    <a:pt x="2295" y="512"/>
                  </a:lnTo>
                  <a:lnTo>
                    <a:pt x="2299" y="514"/>
                  </a:lnTo>
                  <a:lnTo>
                    <a:pt x="2304" y="516"/>
                  </a:lnTo>
                  <a:lnTo>
                    <a:pt x="2310" y="516"/>
                  </a:lnTo>
                  <a:lnTo>
                    <a:pt x="2313" y="516"/>
                  </a:lnTo>
                  <a:lnTo>
                    <a:pt x="2317" y="515"/>
                  </a:lnTo>
                  <a:lnTo>
                    <a:pt x="2320" y="514"/>
                  </a:lnTo>
                  <a:lnTo>
                    <a:pt x="2322" y="512"/>
                  </a:lnTo>
                  <a:lnTo>
                    <a:pt x="2325" y="510"/>
                  </a:lnTo>
                  <a:lnTo>
                    <a:pt x="2327" y="507"/>
                  </a:lnTo>
                  <a:lnTo>
                    <a:pt x="2329" y="503"/>
                  </a:lnTo>
                  <a:lnTo>
                    <a:pt x="2330" y="499"/>
                  </a:lnTo>
                  <a:close/>
                  <a:moveTo>
                    <a:pt x="2332" y="466"/>
                  </a:moveTo>
                  <a:lnTo>
                    <a:pt x="2331" y="460"/>
                  </a:lnTo>
                  <a:lnTo>
                    <a:pt x="2331" y="457"/>
                  </a:lnTo>
                  <a:lnTo>
                    <a:pt x="2330" y="454"/>
                  </a:lnTo>
                  <a:lnTo>
                    <a:pt x="2329" y="452"/>
                  </a:lnTo>
                  <a:lnTo>
                    <a:pt x="2328" y="449"/>
                  </a:lnTo>
                  <a:lnTo>
                    <a:pt x="2326" y="447"/>
                  </a:lnTo>
                  <a:lnTo>
                    <a:pt x="2325" y="445"/>
                  </a:lnTo>
                  <a:lnTo>
                    <a:pt x="2321" y="442"/>
                  </a:lnTo>
                  <a:lnTo>
                    <a:pt x="2319" y="441"/>
                  </a:lnTo>
                  <a:lnTo>
                    <a:pt x="2317" y="440"/>
                  </a:lnTo>
                  <a:lnTo>
                    <a:pt x="2313" y="438"/>
                  </a:lnTo>
                  <a:lnTo>
                    <a:pt x="2308" y="438"/>
                  </a:lnTo>
                  <a:lnTo>
                    <a:pt x="2303" y="438"/>
                  </a:lnTo>
                  <a:lnTo>
                    <a:pt x="2298" y="440"/>
                  </a:lnTo>
                  <a:lnTo>
                    <a:pt x="2294" y="442"/>
                  </a:lnTo>
                  <a:lnTo>
                    <a:pt x="2291" y="446"/>
                  </a:lnTo>
                  <a:lnTo>
                    <a:pt x="2289" y="448"/>
                  </a:lnTo>
                  <a:lnTo>
                    <a:pt x="2288" y="450"/>
                  </a:lnTo>
                  <a:lnTo>
                    <a:pt x="2286" y="455"/>
                  </a:lnTo>
                  <a:lnTo>
                    <a:pt x="2284" y="460"/>
                  </a:lnTo>
                  <a:lnTo>
                    <a:pt x="2284" y="466"/>
                  </a:lnTo>
                  <a:lnTo>
                    <a:pt x="2332" y="466"/>
                  </a:lnTo>
                  <a:close/>
                  <a:moveTo>
                    <a:pt x="2414" y="453"/>
                  </a:moveTo>
                  <a:lnTo>
                    <a:pt x="2385" y="448"/>
                  </a:lnTo>
                  <a:lnTo>
                    <a:pt x="2386" y="444"/>
                  </a:lnTo>
                  <a:lnTo>
                    <a:pt x="2388" y="440"/>
                  </a:lnTo>
                  <a:lnTo>
                    <a:pt x="2389" y="436"/>
                  </a:lnTo>
                  <a:lnTo>
                    <a:pt x="2391" y="433"/>
                  </a:lnTo>
                  <a:lnTo>
                    <a:pt x="2394" y="430"/>
                  </a:lnTo>
                  <a:lnTo>
                    <a:pt x="2396" y="427"/>
                  </a:lnTo>
                  <a:lnTo>
                    <a:pt x="2399" y="424"/>
                  </a:lnTo>
                  <a:lnTo>
                    <a:pt x="2402" y="422"/>
                  </a:lnTo>
                  <a:lnTo>
                    <a:pt x="2405" y="420"/>
                  </a:lnTo>
                  <a:lnTo>
                    <a:pt x="2408" y="418"/>
                  </a:lnTo>
                  <a:lnTo>
                    <a:pt x="2417" y="416"/>
                  </a:lnTo>
                  <a:lnTo>
                    <a:pt x="2421" y="415"/>
                  </a:lnTo>
                  <a:lnTo>
                    <a:pt x="2426" y="414"/>
                  </a:lnTo>
                  <a:lnTo>
                    <a:pt x="2437" y="413"/>
                  </a:lnTo>
                  <a:lnTo>
                    <a:pt x="2447" y="414"/>
                  </a:lnTo>
                  <a:lnTo>
                    <a:pt x="2456" y="415"/>
                  </a:lnTo>
                  <a:lnTo>
                    <a:pt x="2463" y="416"/>
                  </a:lnTo>
                  <a:lnTo>
                    <a:pt x="2469" y="419"/>
                  </a:lnTo>
                  <a:lnTo>
                    <a:pt x="2474" y="421"/>
                  </a:lnTo>
                  <a:lnTo>
                    <a:pt x="2478" y="424"/>
                  </a:lnTo>
                  <a:lnTo>
                    <a:pt x="2481" y="428"/>
                  </a:lnTo>
                  <a:lnTo>
                    <a:pt x="2484" y="431"/>
                  </a:lnTo>
                  <a:lnTo>
                    <a:pt x="2486" y="436"/>
                  </a:lnTo>
                  <a:lnTo>
                    <a:pt x="2487" y="443"/>
                  </a:lnTo>
                  <a:lnTo>
                    <a:pt x="2488" y="451"/>
                  </a:lnTo>
                  <a:lnTo>
                    <a:pt x="2488" y="460"/>
                  </a:lnTo>
                  <a:lnTo>
                    <a:pt x="2488" y="498"/>
                  </a:lnTo>
                  <a:lnTo>
                    <a:pt x="2488" y="511"/>
                  </a:lnTo>
                  <a:lnTo>
                    <a:pt x="2489" y="521"/>
                  </a:lnTo>
                  <a:lnTo>
                    <a:pt x="2492" y="529"/>
                  </a:lnTo>
                  <a:lnTo>
                    <a:pt x="2495" y="537"/>
                  </a:lnTo>
                  <a:lnTo>
                    <a:pt x="2464" y="537"/>
                  </a:lnTo>
                  <a:lnTo>
                    <a:pt x="2460" y="528"/>
                  </a:lnTo>
                  <a:lnTo>
                    <a:pt x="2456" y="530"/>
                  </a:lnTo>
                  <a:lnTo>
                    <a:pt x="2451" y="532"/>
                  </a:lnTo>
                  <a:lnTo>
                    <a:pt x="2446" y="534"/>
                  </a:lnTo>
                  <a:lnTo>
                    <a:pt x="2442" y="536"/>
                  </a:lnTo>
                  <a:lnTo>
                    <a:pt x="2437" y="538"/>
                  </a:lnTo>
                  <a:lnTo>
                    <a:pt x="2432" y="539"/>
                  </a:lnTo>
                  <a:lnTo>
                    <a:pt x="2427" y="540"/>
                  </a:lnTo>
                  <a:lnTo>
                    <a:pt x="2422" y="540"/>
                  </a:lnTo>
                  <a:lnTo>
                    <a:pt x="2413" y="540"/>
                  </a:lnTo>
                  <a:lnTo>
                    <a:pt x="2409" y="539"/>
                  </a:lnTo>
                  <a:lnTo>
                    <a:pt x="2405" y="538"/>
                  </a:lnTo>
                  <a:lnTo>
                    <a:pt x="2401" y="536"/>
                  </a:lnTo>
                  <a:lnTo>
                    <a:pt x="2398" y="534"/>
                  </a:lnTo>
                  <a:lnTo>
                    <a:pt x="2395" y="532"/>
                  </a:lnTo>
                  <a:lnTo>
                    <a:pt x="2392" y="530"/>
                  </a:lnTo>
                  <a:lnTo>
                    <a:pt x="2390" y="527"/>
                  </a:lnTo>
                  <a:lnTo>
                    <a:pt x="2387" y="525"/>
                  </a:lnTo>
                  <a:lnTo>
                    <a:pt x="2386" y="522"/>
                  </a:lnTo>
                  <a:lnTo>
                    <a:pt x="2384" y="518"/>
                  </a:lnTo>
                  <a:lnTo>
                    <a:pt x="2383" y="515"/>
                  </a:lnTo>
                  <a:lnTo>
                    <a:pt x="2382" y="512"/>
                  </a:lnTo>
                  <a:lnTo>
                    <a:pt x="2382" y="508"/>
                  </a:lnTo>
                  <a:lnTo>
                    <a:pt x="2381" y="504"/>
                  </a:lnTo>
                  <a:lnTo>
                    <a:pt x="2382" y="499"/>
                  </a:lnTo>
                  <a:lnTo>
                    <a:pt x="2383" y="495"/>
                  </a:lnTo>
                  <a:lnTo>
                    <a:pt x="2384" y="490"/>
                  </a:lnTo>
                  <a:lnTo>
                    <a:pt x="2386" y="486"/>
                  </a:lnTo>
                  <a:lnTo>
                    <a:pt x="2389" y="482"/>
                  </a:lnTo>
                  <a:lnTo>
                    <a:pt x="2392" y="479"/>
                  </a:lnTo>
                  <a:lnTo>
                    <a:pt x="2396" y="476"/>
                  </a:lnTo>
                  <a:lnTo>
                    <a:pt x="2400" y="474"/>
                  </a:lnTo>
                  <a:lnTo>
                    <a:pt x="2405" y="472"/>
                  </a:lnTo>
                  <a:lnTo>
                    <a:pt x="2411" y="470"/>
                  </a:lnTo>
                  <a:lnTo>
                    <a:pt x="2418" y="468"/>
                  </a:lnTo>
                  <a:lnTo>
                    <a:pt x="2426" y="466"/>
                  </a:lnTo>
                  <a:lnTo>
                    <a:pt x="2445" y="462"/>
                  </a:lnTo>
                  <a:lnTo>
                    <a:pt x="2452" y="460"/>
                  </a:lnTo>
                  <a:lnTo>
                    <a:pt x="2457" y="458"/>
                  </a:lnTo>
                  <a:lnTo>
                    <a:pt x="2456" y="452"/>
                  </a:lnTo>
                  <a:lnTo>
                    <a:pt x="2456" y="448"/>
                  </a:lnTo>
                  <a:lnTo>
                    <a:pt x="2455" y="446"/>
                  </a:lnTo>
                  <a:lnTo>
                    <a:pt x="2454" y="444"/>
                  </a:lnTo>
                  <a:lnTo>
                    <a:pt x="2453" y="443"/>
                  </a:lnTo>
                  <a:lnTo>
                    <a:pt x="2452" y="442"/>
                  </a:lnTo>
                  <a:lnTo>
                    <a:pt x="2449" y="440"/>
                  </a:lnTo>
                  <a:lnTo>
                    <a:pt x="2446" y="439"/>
                  </a:lnTo>
                  <a:lnTo>
                    <a:pt x="2441" y="438"/>
                  </a:lnTo>
                  <a:lnTo>
                    <a:pt x="2435" y="438"/>
                  </a:lnTo>
                  <a:lnTo>
                    <a:pt x="2431" y="438"/>
                  </a:lnTo>
                  <a:lnTo>
                    <a:pt x="2427" y="439"/>
                  </a:lnTo>
                  <a:lnTo>
                    <a:pt x="2424" y="440"/>
                  </a:lnTo>
                  <a:lnTo>
                    <a:pt x="2422" y="441"/>
                  </a:lnTo>
                  <a:lnTo>
                    <a:pt x="2419" y="443"/>
                  </a:lnTo>
                  <a:lnTo>
                    <a:pt x="2417" y="446"/>
                  </a:lnTo>
                  <a:lnTo>
                    <a:pt x="2415" y="449"/>
                  </a:lnTo>
                  <a:lnTo>
                    <a:pt x="2414" y="453"/>
                  </a:lnTo>
                  <a:close/>
                  <a:moveTo>
                    <a:pt x="2457" y="479"/>
                  </a:moveTo>
                  <a:lnTo>
                    <a:pt x="2449" y="481"/>
                  </a:lnTo>
                  <a:lnTo>
                    <a:pt x="2437" y="484"/>
                  </a:lnTo>
                  <a:lnTo>
                    <a:pt x="2426" y="487"/>
                  </a:lnTo>
                  <a:lnTo>
                    <a:pt x="2422" y="488"/>
                  </a:lnTo>
                  <a:lnTo>
                    <a:pt x="2420" y="490"/>
                  </a:lnTo>
                  <a:lnTo>
                    <a:pt x="2417" y="492"/>
                  </a:lnTo>
                  <a:lnTo>
                    <a:pt x="2415" y="495"/>
                  </a:lnTo>
                  <a:lnTo>
                    <a:pt x="2414" y="498"/>
                  </a:lnTo>
                  <a:lnTo>
                    <a:pt x="2413" y="501"/>
                  </a:lnTo>
                  <a:lnTo>
                    <a:pt x="2414" y="504"/>
                  </a:lnTo>
                  <a:lnTo>
                    <a:pt x="2415" y="507"/>
                  </a:lnTo>
                  <a:lnTo>
                    <a:pt x="2416" y="510"/>
                  </a:lnTo>
                  <a:lnTo>
                    <a:pt x="2419" y="513"/>
                  </a:lnTo>
                  <a:lnTo>
                    <a:pt x="2421" y="515"/>
                  </a:lnTo>
                  <a:lnTo>
                    <a:pt x="2424" y="516"/>
                  </a:lnTo>
                  <a:lnTo>
                    <a:pt x="2428" y="517"/>
                  </a:lnTo>
                  <a:lnTo>
                    <a:pt x="2431" y="518"/>
                  </a:lnTo>
                  <a:lnTo>
                    <a:pt x="2436" y="517"/>
                  </a:lnTo>
                  <a:lnTo>
                    <a:pt x="2440" y="516"/>
                  </a:lnTo>
                  <a:lnTo>
                    <a:pt x="2444" y="514"/>
                  </a:lnTo>
                  <a:lnTo>
                    <a:pt x="2448" y="512"/>
                  </a:lnTo>
                  <a:lnTo>
                    <a:pt x="2451" y="510"/>
                  </a:lnTo>
                  <a:lnTo>
                    <a:pt x="2453" y="507"/>
                  </a:lnTo>
                  <a:lnTo>
                    <a:pt x="2454" y="504"/>
                  </a:lnTo>
                  <a:lnTo>
                    <a:pt x="2456" y="501"/>
                  </a:lnTo>
                  <a:lnTo>
                    <a:pt x="2456" y="499"/>
                  </a:lnTo>
                  <a:lnTo>
                    <a:pt x="2456" y="495"/>
                  </a:lnTo>
                  <a:lnTo>
                    <a:pt x="2457" y="486"/>
                  </a:lnTo>
                  <a:lnTo>
                    <a:pt x="2457" y="479"/>
                  </a:lnTo>
                  <a:close/>
                  <a:moveTo>
                    <a:pt x="2631" y="537"/>
                  </a:moveTo>
                  <a:lnTo>
                    <a:pt x="2599" y="537"/>
                  </a:lnTo>
                  <a:lnTo>
                    <a:pt x="2599" y="476"/>
                  </a:lnTo>
                  <a:lnTo>
                    <a:pt x="2599" y="459"/>
                  </a:lnTo>
                  <a:lnTo>
                    <a:pt x="2598" y="454"/>
                  </a:lnTo>
                  <a:lnTo>
                    <a:pt x="2597" y="450"/>
                  </a:lnTo>
                  <a:lnTo>
                    <a:pt x="2596" y="447"/>
                  </a:lnTo>
                  <a:lnTo>
                    <a:pt x="2594" y="445"/>
                  </a:lnTo>
                  <a:lnTo>
                    <a:pt x="2593" y="443"/>
                  </a:lnTo>
                  <a:lnTo>
                    <a:pt x="2590" y="441"/>
                  </a:lnTo>
                  <a:lnTo>
                    <a:pt x="2588" y="440"/>
                  </a:lnTo>
                  <a:lnTo>
                    <a:pt x="2585" y="439"/>
                  </a:lnTo>
                  <a:lnTo>
                    <a:pt x="2582" y="438"/>
                  </a:lnTo>
                  <a:lnTo>
                    <a:pt x="2579" y="438"/>
                  </a:lnTo>
                  <a:lnTo>
                    <a:pt x="2575" y="438"/>
                  </a:lnTo>
                  <a:lnTo>
                    <a:pt x="2571" y="439"/>
                  </a:lnTo>
                  <a:lnTo>
                    <a:pt x="2568" y="441"/>
                  </a:lnTo>
                  <a:lnTo>
                    <a:pt x="2564" y="443"/>
                  </a:lnTo>
                  <a:lnTo>
                    <a:pt x="2563" y="444"/>
                  </a:lnTo>
                  <a:lnTo>
                    <a:pt x="2561" y="445"/>
                  </a:lnTo>
                  <a:lnTo>
                    <a:pt x="2559" y="448"/>
                  </a:lnTo>
                  <a:lnTo>
                    <a:pt x="2557" y="451"/>
                  </a:lnTo>
                  <a:lnTo>
                    <a:pt x="2555" y="455"/>
                  </a:lnTo>
                  <a:lnTo>
                    <a:pt x="2554" y="459"/>
                  </a:lnTo>
                  <a:lnTo>
                    <a:pt x="2553" y="465"/>
                  </a:lnTo>
                  <a:lnTo>
                    <a:pt x="2553" y="473"/>
                  </a:lnTo>
                  <a:lnTo>
                    <a:pt x="2553" y="483"/>
                  </a:lnTo>
                  <a:lnTo>
                    <a:pt x="2553" y="537"/>
                  </a:lnTo>
                  <a:lnTo>
                    <a:pt x="2520" y="537"/>
                  </a:lnTo>
                  <a:lnTo>
                    <a:pt x="2520" y="416"/>
                  </a:lnTo>
                  <a:lnTo>
                    <a:pt x="2550" y="416"/>
                  </a:lnTo>
                  <a:lnTo>
                    <a:pt x="2550" y="434"/>
                  </a:lnTo>
                  <a:lnTo>
                    <a:pt x="2555" y="429"/>
                  </a:lnTo>
                  <a:lnTo>
                    <a:pt x="2559" y="425"/>
                  </a:lnTo>
                  <a:lnTo>
                    <a:pt x="2564" y="421"/>
                  </a:lnTo>
                  <a:lnTo>
                    <a:pt x="2568" y="419"/>
                  </a:lnTo>
                  <a:lnTo>
                    <a:pt x="2574" y="416"/>
                  </a:lnTo>
                  <a:lnTo>
                    <a:pt x="2576" y="415"/>
                  </a:lnTo>
                  <a:lnTo>
                    <a:pt x="2579" y="415"/>
                  </a:lnTo>
                  <a:lnTo>
                    <a:pt x="2585" y="414"/>
                  </a:lnTo>
                  <a:lnTo>
                    <a:pt x="2590" y="413"/>
                  </a:lnTo>
                  <a:lnTo>
                    <a:pt x="2596" y="414"/>
                  </a:lnTo>
                  <a:lnTo>
                    <a:pt x="2601" y="414"/>
                  </a:lnTo>
                  <a:lnTo>
                    <a:pt x="2605" y="416"/>
                  </a:lnTo>
                  <a:lnTo>
                    <a:pt x="2610" y="417"/>
                  </a:lnTo>
                  <a:lnTo>
                    <a:pt x="2614" y="419"/>
                  </a:lnTo>
                  <a:lnTo>
                    <a:pt x="2618" y="422"/>
                  </a:lnTo>
                  <a:lnTo>
                    <a:pt x="2621" y="424"/>
                  </a:lnTo>
                  <a:lnTo>
                    <a:pt x="2623" y="427"/>
                  </a:lnTo>
                  <a:lnTo>
                    <a:pt x="2625" y="430"/>
                  </a:lnTo>
                  <a:lnTo>
                    <a:pt x="2627" y="433"/>
                  </a:lnTo>
                  <a:lnTo>
                    <a:pt x="2629" y="441"/>
                  </a:lnTo>
                  <a:lnTo>
                    <a:pt x="2631" y="450"/>
                  </a:lnTo>
                  <a:lnTo>
                    <a:pt x="2631" y="462"/>
                  </a:lnTo>
                  <a:lnTo>
                    <a:pt x="2631" y="537"/>
                  </a:lnTo>
                  <a:close/>
                  <a:moveTo>
                    <a:pt x="2729" y="370"/>
                  </a:moveTo>
                  <a:lnTo>
                    <a:pt x="2762" y="370"/>
                  </a:lnTo>
                  <a:lnTo>
                    <a:pt x="2762" y="461"/>
                  </a:lnTo>
                  <a:lnTo>
                    <a:pt x="2763" y="478"/>
                  </a:lnTo>
                  <a:lnTo>
                    <a:pt x="2763" y="485"/>
                  </a:lnTo>
                  <a:lnTo>
                    <a:pt x="2764" y="489"/>
                  </a:lnTo>
                  <a:lnTo>
                    <a:pt x="2765" y="494"/>
                  </a:lnTo>
                  <a:lnTo>
                    <a:pt x="2767" y="498"/>
                  </a:lnTo>
                  <a:lnTo>
                    <a:pt x="2769" y="500"/>
                  </a:lnTo>
                  <a:lnTo>
                    <a:pt x="2770" y="502"/>
                  </a:lnTo>
                  <a:lnTo>
                    <a:pt x="2772" y="504"/>
                  </a:lnTo>
                  <a:lnTo>
                    <a:pt x="2774" y="505"/>
                  </a:lnTo>
                  <a:lnTo>
                    <a:pt x="2778" y="508"/>
                  </a:lnTo>
                  <a:lnTo>
                    <a:pt x="2784" y="510"/>
                  </a:lnTo>
                  <a:lnTo>
                    <a:pt x="2790" y="511"/>
                  </a:lnTo>
                  <a:lnTo>
                    <a:pt x="2796" y="511"/>
                  </a:lnTo>
                  <a:lnTo>
                    <a:pt x="2803" y="511"/>
                  </a:lnTo>
                  <a:lnTo>
                    <a:pt x="2809" y="510"/>
                  </a:lnTo>
                  <a:lnTo>
                    <a:pt x="2814" y="508"/>
                  </a:lnTo>
                  <a:lnTo>
                    <a:pt x="2816" y="507"/>
                  </a:lnTo>
                  <a:lnTo>
                    <a:pt x="2818" y="506"/>
                  </a:lnTo>
                  <a:lnTo>
                    <a:pt x="2821" y="502"/>
                  </a:lnTo>
                  <a:lnTo>
                    <a:pt x="2824" y="499"/>
                  </a:lnTo>
                  <a:lnTo>
                    <a:pt x="2826" y="495"/>
                  </a:lnTo>
                  <a:lnTo>
                    <a:pt x="2827" y="491"/>
                  </a:lnTo>
                  <a:lnTo>
                    <a:pt x="2828" y="480"/>
                  </a:lnTo>
                  <a:lnTo>
                    <a:pt x="2828" y="463"/>
                  </a:lnTo>
                  <a:lnTo>
                    <a:pt x="2828" y="370"/>
                  </a:lnTo>
                  <a:lnTo>
                    <a:pt x="2862" y="370"/>
                  </a:lnTo>
                  <a:lnTo>
                    <a:pt x="2862" y="458"/>
                  </a:lnTo>
                  <a:lnTo>
                    <a:pt x="2862" y="472"/>
                  </a:lnTo>
                  <a:lnTo>
                    <a:pt x="2861" y="484"/>
                  </a:lnTo>
                  <a:lnTo>
                    <a:pt x="2861" y="493"/>
                  </a:lnTo>
                  <a:lnTo>
                    <a:pt x="2859" y="501"/>
                  </a:lnTo>
                  <a:lnTo>
                    <a:pt x="2858" y="507"/>
                  </a:lnTo>
                  <a:lnTo>
                    <a:pt x="2855" y="512"/>
                  </a:lnTo>
                  <a:lnTo>
                    <a:pt x="2853" y="517"/>
                  </a:lnTo>
                  <a:lnTo>
                    <a:pt x="2849" y="522"/>
                  </a:lnTo>
                  <a:lnTo>
                    <a:pt x="2845" y="526"/>
                  </a:lnTo>
                  <a:lnTo>
                    <a:pt x="2841" y="529"/>
                  </a:lnTo>
                  <a:lnTo>
                    <a:pt x="2835" y="532"/>
                  </a:lnTo>
                  <a:lnTo>
                    <a:pt x="2830" y="535"/>
                  </a:lnTo>
                  <a:lnTo>
                    <a:pt x="2823" y="537"/>
                  </a:lnTo>
                  <a:lnTo>
                    <a:pt x="2819" y="538"/>
                  </a:lnTo>
                  <a:lnTo>
                    <a:pt x="2815" y="539"/>
                  </a:lnTo>
                  <a:lnTo>
                    <a:pt x="2807" y="540"/>
                  </a:lnTo>
                  <a:lnTo>
                    <a:pt x="2797" y="540"/>
                  </a:lnTo>
                  <a:lnTo>
                    <a:pt x="2786" y="540"/>
                  </a:lnTo>
                  <a:lnTo>
                    <a:pt x="2776" y="539"/>
                  </a:lnTo>
                  <a:lnTo>
                    <a:pt x="2768" y="537"/>
                  </a:lnTo>
                  <a:lnTo>
                    <a:pt x="2761" y="535"/>
                  </a:lnTo>
                  <a:lnTo>
                    <a:pt x="2755" y="532"/>
                  </a:lnTo>
                  <a:lnTo>
                    <a:pt x="2750" y="528"/>
                  </a:lnTo>
                  <a:lnTo>
                    <a:pt x="2745" y="525"/>
                  </a:lnTo>
                  <a:lnTo>
                    <a:pt x="2741" y="520"/>
                  </a:lnTo>
                  <a:lnTo>
                    <a:pt x="2738" y="516"/>
                  </a:lnTo>
                  <a:lnTo>
                    <a:pt x="2735" y="511"/>
                  </a:lnTo>
                  <a:lnTo>
                    <a:pt x="2733" y="507"/>
                  </a:lnTo>
                  <a:lnTo>
                    <a:pt x="2732" y="502"/>
                  </a:lnTo>
                  <a:lnTo>
                    <a:pt x="2731" y="494"/>
                  </a:lnTo>
                  <a:lnTo>
                    <a:pt x="2729" y="484"/>
                  </a:lnTo>
                  <a:lnTo>
                    <a:pt x="2729" y="473"/>
                  </a:lnTo>
                  <a:lnTo>
                    <a:pt x="2729" y="459"/>
                  </a:lnTo>
                  <a:lnTo>
                    <a:pt x="2729" y="370"/>
                  </a:lnTo>
                  <a:close/>
                  <a:moveTo>
                    <a:pt x="3008" y="537"/>
                  </a:moveTo>
                  <a:lnTo>
                    <a:pt x="2976" y="537"/>
                  </a:lnTo>
                  <a:lnTo>
                    <a:pt x="2976" y="476"/>
                  </a:lnTo>
                  <a:lnTo>
                    <a:pt x="2975" y="459"/>
                  </a:lnTo>
                  <a:lnTo>
                    <a:pt x="2975" y="454"/>
                  </a:lnTo>
                  <a:lnTo>
                    <a:pt x="2974" y="450"/>
                  </a:lnTo>
                  <a:lnTo>
                    <a:pt x="2972" y="447"/>
                  </a:lnTo>
                  <a:lnTo>
                    <a:pt x="2971" y="445"/>
                  </a:lnTo>
                  <a:lnTo>
                    <a:pt x="2969" y="443"/>
                  </a:lnTo>
                  <a:lnTo>
                    <a:pt x="2967" y="441"/>
                  </a:lnTo>
                  <a:lnTo>
                    <a:pt x="2965" y="440"/>
                  </a:lnTo>
                  <a:lnTo>
                    <a:pt x="2962" y="439"/>
                  </a:lnTo>
                  <a:lnTo>
                    <a:pt x="2959" y="438"/>
                  </a:lnTo>
                  <a:lnTo>
                    <a:pt x="2956" y="438"/>
                  </a:lnTo>
                  <a:lnTo>
                    <a:pt x="2952" y="438"/>
                  </a:lnTo>
                  <a:lnTo>
                    <a:pt x="2948" y="439"/>
                  </a:lnTo>
                  <a:lnTo>
                    <a:pt x="2944" y="441"/>
                  </a:lnTo>
                  <a:lnTo>
                    <a:pt x="2941" y="443"/>
                  </a:lnTo>
                  <a:lnTo>
                    <a:pt x="2939" y="444"/>
                  </a:lnTo>
                  <a:lnTo>
                    <a:pt x="2938" y="445"/>
                  </a:lnTo>
                  <a:lnTo>
                    <a:pt x="2935" y="448"/>
                  </a:lnTo>
                  <a:lnTo>
                    <a:pt x="2933" y="451"/>
                  </a:lnTo>
                  <a:lnTo>
                    <a:pt x="2932" y="455"/>
                  </a:lnTo>
                  <a:lnTo>
                    <a:pt x="2931" y="459"/>
                  </a:lnTo>
                  <a:lnTo>
                    <a:pt x="2930" y="465"/>
                  </a:lnTo>
                  <a:lnTo>
                    <a:pt x="2930" y="473"/>
                  </a:lnTo>
                  <a:lnTo>
                    <a:pt x="2929" y="483"/>
                  </a:lnTo>
                  <a:lnTo>
                    <a:pt x="2929" y="537"/>
                  </a:lnTo>
                  <a:lnTo>
                    <a:pt x="2897" y="537"/>
                  </a:lnTo>
                  <a:lnTo>
                    <a:pt x="2897" y="416"/>
                  </a:lnTo>
                  <a:lnTo>
                    <a:pt x="2927" y="416"/>
                  </a:lnTo>
                  <a:lnTo>
                    <a:pt x="2927" y="434"/>
                  </a:lnTo>
                  <a:lnTo>
                    <a:pt x="2931" y="429"/>
                  </a:lnTo>
                  <a:lnTo>
                    <a:pt x="2936" y="425"/>
                  </a:lnTo>
                  <a:lnTo>
                    <a:pt x="2940" y="421"/>
                  </a:lnTo>
                  <a:lnTo>
                    <a:pt x="2945" y="419"/>
                  </a:lnTo>
                  <a:lnTo>
                    <a:pt x="2950" y="416"/>
                  </a:lnTo>
                  <a:lnTo>
                    <a:pt x="2953" y="415"/>
                  </a:lnTo>
                  <a:lnTo>
                    <a:pt x="2955" y="415"/>
                  </a:lnTo>
                  <a:lnTo>
                    <a:pt x="2961" y="414"/>
                  </a:lnTo>
                  <a:lnTo>
                    <a:pt x="2967" y="413"/>
                  </a:lnTo>
                  <a:lnTo>
                    <a:pt x="2972" y="414"/>
                  </a:lnTo>
                  <a:lnTo>
                    <a:pt x="2977" y="414"/>
                  </a:lnTo>
                  <a:lnTo>
                    <a:pt x="2982" y="416"/>
                  </a:lnTo>
                  <a:lnTo>
                    <a:pt x="2986" y="417"/>
                  </a:lnTo>
                  <a:lnTo>
                    <a:pt x="2991" y="419"/>
                  </a:lnTo>
                  <a:lnTo>
                    <a:pt x="2994" y="422"/>
                  </a:lnTo>
                  <a:lnTo>
                    <a:pt x="2997" y="424"/>
                  </a:lnTo>
                  <a:lnTo>
                    <a:pt x="3000" y="427"/>
                  </a:lnTo>
                  <a:lnTo>
                    <a:pt x="3002" y="430"/>
                  </a:lnTo>
                  <a:lnTo>
                    <a:pt x="3004" y="433"/>
                  </a:lnTo>
                  <a:lnTo>
                    <a:pt x="3006" y="441"/>
                  </a:lnTo>
                  <a:lnTo>
                    <a:pt x="3007" y="450"/>
                  </a:lnTo>
                  <a:lnTo>
                    <a:pt x="3008" y="462"/>
                  </a:lnTo>
                  <a:lnTo>
                    <a:pt x="3008" y="537"/>
                  </a:lnTo>
                  <a:close/>
                  <a:moveTo>
                    <a:pt x="3040" y="370"/>
                  </a:moveTo>
                  <a:lnTo>
                    <a:pt x="3072" y="370"/>
                  </a:lnTo>
                  <a:lnTo>
                    <a:pt x="3072" y="400"/>
                  </a:lnTo>
                  <a:lnTo>
                    <a:pt x="3040" y="400"/>
                  </a:lnTo>
                  <a:lnTo>
                    <a:pt x="3040" y="370"/>
                  </a:lnTo>
                  <a:close/>
                  <a:moveTo>
                    <a:pt x="3040" y="416"/>
                  </a:moveTo>
                  <a:lnTo>
                    <a:pt x="3072" y="416"/>
                  </a:lnTo>
                  <a:lnTo>
                    <a:pt x="3072" y="537"/>
                  </a:lnTo>
                  <a:lnTo>
                    <a:pt x="3040" y="537"/>
                  </a:lnTo>
                  <a:lnTo>
                    <a:pt x="3040" y="416"/>
                  </a:lnTo>
                  <a:close/>
                  <a:moveTo>
                    <a:pt x="3098" y="475"/>
                  </a:moveTo>
                  <a:lnTo>
                    <a:pt x="3098" y="467"/>
                  </a:lnTo>
                  <a:lnTo>
                    <a:pt x="3100" y="459"/>
                  </a:lnTo>
                  <a:lnTo>
                    <a:pt x="3102" y="452"/>
                  </a:lnTo>
                  <a:lnTo>
                    <a:pt x="3106" y="444"/>
                  </a:lnTo>
                  <a:lnTo>
                    <a:pt x="3110" y="437"/>
                  </a:lnTo>
                  <a:lnTo>
                    <a:pt x="3113" y="434"/>
                  </a:lnTo>
                  <a:lnTo>
                    <a:pt x="3115" y="431"/>
                  </a:lnTo>
                  <a:lnTo>
                    <a:pt x="3118" y="428"/>
                  </a:lnTo>
                  <a:lnTo>
                    <a:pt x="3121" y="426"/>
                  </a:lnTo>
                  <a:lnTo>
                    <a:pt x="3128" y="421"/>
                  </a:lnTo>
                  <a:lnTo>
                    <a:pt x="3135" y="418"/>
                  </a:lnTo>
                  <a:lnTo>
                    <a:pt x="3143" y="415"/>
                  </a:lnTo>
                  <a:lnTo>
                    <a:pt x="3152" y="414"/>
                  </a:lnTo>
                  <a:lnTo>
                    <a:pt x="3160" y="413"/>
                  </a:lnTo>
                  <a:lnTo>
                    <a:pt x="3167" y="414"/>
                  </a:lnTo>
                  <a:lnTo>
                    <a:pt x="3173" y="415"/>
                  </a:lnTo>
                  <a:lnTo>
                    <a:pt x="3180" y="416"/>
                  </a:lnTo>
                  <a:lnTo>
                    <a:pt x="3185" y="418"/>
                  </a:lnTo>
                  <a:lnTo>
                    <a:pt x="3191" y="420"/>
                  </a:lnTo>
                  <a:lnTo>
                    <a:pt x="3196" y="424"/>
                  </a:lnTo>
                  <a:lnTo>
                    <a:pt x="3198" y="425"/>
                  </a:lnTo>
                  <a:lnTo>
                    <a:pt x="3201" y="427"/>
                  </a:lnTo>
                  <a:lnTo>
                    <a:pt x="3205" y="431"/>
                  </a:lnTo>
                  <a:lnTo>
                    <a:pt x="3210" y="436"/>
                  </a:lnTo>
                  <a:lnTo>
                    <a:pt x="3213" y="441"/>
                  </a:lnTo>
                  <a:lnTo>
                    <a:pt x="3216" y="446"/>
                  </a:lnTo>
                  <a:lnTo>
                    <a:pt x="3219" y="452"/>
                  </a:lnTo>
                  <a:lnTo>
                    <a:pt x="3220" y="457"/>
                  </a:lnTo>
                  <a:lnTo>
                    <a:pt x="3222" y="463"/>
                  </a:lnTo>
                  <a:lnTo>
                    <a:pt x="3223" y="470"/>
                  </a:lnTo>
                  <a:lnTo>
                    <a:pt x="3223" y="476"/>
                  </a:lnTo>
                  <a:lnTo>
                    <a:pt x="3223" y="483"/>
                  </a:lnTo>
                  <a:lnTo>
                    <a:pt x="3222" y="490"/>
                  </a:lnTo>
                  <a:lnTo>
                    <a:pt x="3220" y="496"/>
                  </a:lnTo>
                  <a:lnTo>
                    <a:pt x="3219" y="502"/>
                  </a:lnTo>
                  <a:lnTo>
                    <a:pt x="3216" y="507"/>
                  </a:lnTo>
                  <a:lnTo>
                    <a:pt x="3213" y="512"/>
                  </a:lnTo>
                  <a:lnTo>
                    <a:pt x="3209" y="517"/>
                  </a:lnTo>
                  <a:lnTo>
                    <a:pt x="3205" y="522"/>
                  </a:lnTo>
                  <a:lnTo>
                    <a:pt x="3201" y="526"/>
                  </a:lnTo>
                  <a:lnTo>
                    <a:pt x="3196" y="530"/>
                  </a:lnTo>
                  <a:lnTo>
                    <a:pt x="3191" y="533"/>
                  </a:lnTo>
                  <a:lnTo>
                    <a:pt x="3185" y="536"/>
                  </a:lnTo>
                  <a:lnTo>
                    <a:pt x="3179" y="538"/>
                  </a:lnTo>
                  <a:lnTo>
                    <a:pt x="3173" y="539"/>
                  </a:lnTo>
                  <a:lnTo>
                    <a:pt x="3167" y="540"/>
                  </a:lnTo>
                  <a:lnTo>
                    <a:pt x="3161" y="540"/>
                  </a:lnTo>
                  <a:lnTo>
                    <a:pt x="3152" y="540"/>
                  </a:lnTo>
                  <a:lnTo>
                    <a:pt x="3148" y="539"/>
                  </a:lnTo>
                  <a:lnTo>
                    <a:pt x="3144" y="538"/>
                  </a:lnTo>
                  <a:lnTo>
                    <a:pt x="3136" y="536"/>
                  </a:lnTo>
                  <a:lnTo>
                    <a:pt x="3129" y="533"/>
                  </a:lnTo>
                  <a:lnTo>
                    <a:pt x="3122" y="528"/>
                  </a:lnTo>
                  <a:lnTo>
                    <a:pt x="3115" y="523"/>
                  </a:lnTo>
                  <a:lnTo>
                    <a:pt x="3113" y="520"/>
                  </a:lnTo>
                  <a:lnTo>
                    <a:pt x="3110" y="517"/>
                  </a:lnTo>
                  <a:lnTo>
                    <a:pt x="3106" y="511"/>
                  </a:lnTo>
                  <a:lnTo>
                    <a:pt x="3102" y="503"/>
                  </a:lnTo>
                  <a:lnTo>
                    <a:pt x="3100" y="494"/>
                  </a:lnTo>
                  <a:lnTo>
                    <a:pt x="3099" y="490"/>
                  </a:lnTo>
                  <a:lnTo>
                    <a:pt x="3098" y="485"/>
                  </a:lnTo>
                  <a:lnTo>
                    <a:pt x="3098" y="475"/>
                  </a:lnTo>
                  <a:close/>
                  <a:moveTo>
                    <a:pt x="3131" y="477"/>
                  </a:moveTo>
                  <a:lnTo>
                    <a:pt x="3131" y="485"/>
                  </a:lnTo>
                  <a:lnTo>
                    <a:pt x="3132" y="489"/>
                  </a:lnTo>
                  <a:lnTo>
                    <a:pt x="3133" y="493"/>
                  </a:lnTo>
                  <a:lnTo>
                    <a:pt x="3134" y="496"/>
                  </a:lnTo>
                  <a:lnTo>
                    <a:pt x="3136" y="499"/>
                  </a:lnTo>
                  <a:lnTo>
                    <a:pt x="3137" y="502"/>
                  </a:lnTo>
                  <a:lnTo>
                    <a:pt x="3139" y="504"/>
                  </a:lnTo>
                  <a:lnTo>
                    <a:pt x="3144" y="509"/>
                  </a:lnTo>
                  <a:lnTo>
                    <a:pt x="3146" y="510"/>
                  </a:lnTo>
                  <a:lnTo>
                    <a:pt x="3149" y="512"/>
                  </a:lnTo>
                  <a:lnTo>
                    <a:pt x="3152" y="513"/>
                  </a:lnTo>
                  <a:lnTo>
                    <a:pt x="3154" y="513"/>
                  </a:lnTo>
                  <a:lnTo>
                    <a:pt x="3157" y="514"/>
                  </a:lnTo>
                  <a:lnTo>
                    <a:pt x="3160" y="514"/>
                  </a:lnTo>
                  <a:lnTo>
                    <a:pt x="3166" y="513"/>
                  </a:lnTo>
                  <a:lnTo>
                    <a:pt x="3172" y="512"/>
                  </a:lnTo>
                  <a:lnTo>
                    <a:pt x="3175" y="510"/>
                  </a:lnTo>
                  <a:lnTo>
                    <a:pt x="3177" y="509"/>
                  </a:lnTo>
                  <a:lnTo>
                    <a:pt x="3181" y="504"/>
                  </a:lnTo>
                  <a:lnTo>
                    <a:pt x="3183" y="502"/>
                  </a:lnTo>
                  <a:lnTo>
                    <a:pt x="3185" y="499"/>
                  </a:lnTo>
                  <a:lnTo>
                    <a:pt x="3187" y="496"/>
                  </a:lnTo>
                  <a:lnTo>
                    <a:pt x="3188" y="493"/>
                  </a:lnTo>
                  <a:lnTo>
                    <a:pt x="3189" y="489"/>
                  </a:lnTo>
                  <a:lnTo>
                    <a:pt x="3189" y="485"/>
                  </a:lnTo>
                  <a:lnTo>
                    <a:pt x="3190" y="477"/>
                  </a:lnTo>
                  <a:lnTo>
                    <a:pt x="3189" y="468"/>
                  </a:lnTo>
                  <a:lnTo>
                    <a:pt x="3188" y="461"/>
                  </a:lnTo>
                  <a:lnTo>
                    <a:pt x="3187" y="458"/>
                  </a:lnTo>
                  <a:lnTo>
                    <a:pt x="3185" y="454"/>
                  </a:lnTo>
                  <a:lnTo>
                    <a:pt x="3183" y="452"/>
                  </a:lnTo>
                  <a:lnTo>
                    <a:pt x="3181" y="449"/>
                  </a:lnTo>
                  <a:lnTo>
                    <a:pt x="3177" y="445"/>
                  </a:lnTo>
                  <a:lnTo>
                    <a:pt x="3175" y="443"/>
                  </a:lnTo>
                  <a:lnTo>
                    <a:pt x="3172" y="442"/>
                  </a:lnTo>
                  <a:lnTo>
                    <a:pt x="3169" y="441"/>
                  </a:lnTo>
                  <a:lnTo>
                    <a:pt x="3166" y="440"/>
                  </a:lnTo>
                  <a:lnTo>
                    <a:pt x="3163" y="440"/>
                  </a:lnTo>
                  <a:lnTo>
                    <a:pt x="3160" y="440"/>
                  </a:lnTo>
                  <a:lnTo>
                    <a:pt x="3154" y="440"/>
                  </a:lnTo>
                  <a:lnTo>
                    <a:pt x="3149" y="442"/>
                  </a:lnTo>
                  <a:lnTo>
                    <a:pt x="3146" y="443"/>
                  </a:lnTo>
                  <a:lnTo>
                    <a:pt x="3144" y="445"/>
                  </a:lnTo>
                  <a:lnTo>
                    <a:pt x="3139" y="449"/>
                  </a:lnTo>
                  <a:lnTo>
                    <a:pt x="3137" y="452"/>
                  </a:lnTo>
                  <a:lnTo>
                    <a:pt x="3136" y="455"/>
                  </a:lnTo>
                  <a:lnTo>
                    <a:pt x="3134" y="458"/>
                  </a:lnTo>
                  <a:lnTo>
                    <a:pt x="3133" y="461"/>
                  </a:lnTo>
                  <a:lnTo>
                    <a:pt x="3132" y="464"/>
                  </a:lnTo>
                  <a:lnTo>
                    <a:pt x="3131" y="468"/>
                  </a:lnTo>
                  <a:lnTo>
                    <a:pt x="3131" y="477"/>
                  </a:lnTo>
                  <a:close/>
                </a:path>
              </a:pathLst>
            </a:custGeom>
            <a:solidFill>
              <a:srgbClr val="002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24">
              <a:extLst>
                <a:ext uri="{FF2B5EF4-FFF2-40B4-BE49-F238E27FC236}">
                  <a16:creationId xmlns:a16="http://schemas.microsoft.com/office/drawing/2014/main" id="{A9071A2B-08A7-4C34-A3D0-233FC72D373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29050" y="3016250"/>
              <a:ext cx="819150" cy="815975"/>
            </a:xfrm>
            <a:custGeom>
              <a:avLst/>
              <a:gdLst>
                <a:gd name="T0" fmla="*/ 334 w 516"/>
                <a:gd name="T1" fmla="*/ 56 h 514"/>
                <a:gd name="T2" fmla="*/ 369 w 516"/>
                <a:gd name="T3" fmla="*/ 81 h 514"/>
                <a:gd name="T4" fmla="*/ 405 w 516"/>
                <a:gd name="T5" fmla="*/ 56 h 514"/>
                <a:gd name="T6" fmla="*/ 429 w 516"/>
                <a:gd name="T7" fmla="*/ 178 h 514"/>
                <a:gd name="T8" fmla="*/ 464 w 516"/>
                <a:gd name="T9" fmla="*/ 153 h 514"/>
                <a:gd name="T10" fmla="*/ 451 w 516"/>
                <a:gd name="T11" fmla="*/ 112 h 514"/>
                <a:gd name="T12" fmla="*/ 437 w 516"/>
                <a:gd name="T13" fmla="*/ 153 h 514"/>
                <a:gd name="T14" fmla="*/ 489 w 516"/>
                <a:gd name="T15" fmla="*/ 249 h 514"/>
                <a:gd name="T16" fmla="*/ 445 w 516"/>
                <a:gd name="T17" fmla="*/ 249 h 514"/>
                <a:gd name="T18" fmla="*/ 480 w 516"/>
                <a:gd name="T19" fmla="*/ 275 h 514"/>
                <a:gd name="T20" fmla="*/ 516 w 516"/>
                <a:gd name="T21" fmla="*/ 249 h 514"/>
                <a:gd name="T22" fmla="*/ 442 w 516"/>
                <a:gd name="T23" fmla="*/ 362 h 514"/>
                <a:gd name="T24" fmla="*/ 429 w 516"/>
                <a:gd name="T25" fmla="*/ 403 h 514"/>
                <a:gd name="T26" fmla="*/ 464 w 516"/>
                <a:gd name="T27" fmla="*/ 377 h 514"/>
                <a:gd name="T28" fmla="*/ 377 w 516"/>
                <a:gd name="T29" fmla="*/ 443 h 514"/>
                <a:gd name="T30" fmla="*/ 334 w 516"/>
                <a:gd name="T31" fmla="*/ 443 h 514"/>
                <a:gd name="T32" fmla="*/ 369 w 516"/>
                <a:gd name="T33" fmla="*/ 469 h 514"/>
                <a:gd name="T34" fmla="*/ 404 w 516"/>
                <a:gd name="T35" fmla="*/ 443 h 514"/>
                <a:gd name="T36" fmla="*/ 258 w 516"/>
                <a:gd name="T37" fmla="*/ 447 h 514"/>
                <a:gd name="T38" fmla="*/ 244 w 516"/>
                <a:gd name="T39" fmla="*/ 488 h 514"/>
                <a:gd name="T40" fmla="*/ 279 w 516"/>
                <a:gd name="T41" fmla="*/ 514 h 514"/>
                <a:gd name="T42" fmla="*/ 266 w 516"/>
                <a:gd name="T43" fmla="*/ 473 h 514"/>
                <a:gd name="T44" fmla="*/ 138 w 516"/>
                <a:gd name="T45" fmla="*/ 443 h 514"/>
                <a:gd name="T46" fmla="*/ 125 w 516"/>
                <a:gd name="T47" fmla="*/ 484 h 514"/>
                <a:gd name="T48" fmla="*/ 160 w 516"/>
                <a:gd name="T49" fmla="*/ 459 h 514"/>
                <a:gd name="T50" fmla="*/ 73 w 516"/>
                <a:gd name="T51" fmla="*/ 361 h 514"/>
                <a:gd name="T52" fmla="*/ 30 w 516"/>
                <a:gd name="T53" fmla="*/ 361 h 514"/>
                <a:gd name="T54" fmla="*/ 65 w 516"/>
                <a:gd name="T55" fmla="*/ 387 h 514"/>
                <a:gd name="T56" fmla="*/ 100 w 516"/>
                <a:gd name="T57" fmla="*/ 361 h 514"/>
                <a:gd name="T58" fmla="*/ 57 w 516"/>
                <a:gd name="T59" fmla="*/ 291 h 514"/>
                <a:gd name="T60" fmla="*/ 43 w 516"/>
                <a:gd name="T61" fmla="*/ 249 h 514"/>
                <a:gd name="T62" fmla="*/ 0 w 516"/>
                <a:gd name="T63" fmla="*/ 249 h 514"/>
                <a:gd name="T64" fmla="*/ 35 w 516"/>
                <a:gd name="T65" fmla="*/ 275 h 514"/>
                <a:gd name="T66" fmla="*/ 30 w 516"/>
                <a:gd name="T67" fmla="*/ 138 h 514"/>
                <a:gd name="T68" fmla="*/ 65 w 516"/>
                <a:gd name="T69" fmla="*/ 163 h 514"/>
                <a:gd name="T70" fmla="*/ 100 w 516"/>
                <a:gd name="T71" fmla="*/ 138 h 514"/>
                <a:gd name="T72" fmla="*/ 125 w 516"/>
                <a:gd name="T73" fmla="*/ 97 h 514"/>
                <a:gd name="T74" fmla="*/ 160 w 516"/>
                <a:gd name="T75" fmla="*/ 72 h 514"/>
                <a:gd name="T76" fmla="*/ 146 w 516"/>
                <a:gd name="T77" fmla="*/ 30 h 514"/>
                <a:gd name="T78" fmla="*/ 133 w 516"/>
                <a:gd name="T79" fmla="*/ 72 h 514"/>
                <a:gd name="T80" fmla="*/ 258 w 516"/>
                <a:gd name="T81" fmla="*/ 51 h 514"/>
                <a:gd name="T82" fmla="*/ 293 w 516"/>
                <a:gd name="T83" fmla="*/ 26 h 514"/>
                <a:gd name="T84" fmla="*/ 250 w 516"/>
                <a:gd name="T85" fmla="*/ 26 h 514"/>
                <a:gd name="T86" fmla="*/ 236 w 516"/>
                <a:gd name="T87" fmla="*/ 67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16" h="514">
                  <a:moveTo>
                    <a:pt x="369" y="30"/>
                  </a:moveTo>
                  <a:lnTo>
                    <a:pt x="361" y="56"/>
                  </a:lnTo>
                  <a:lnTo>
                    <a:pt x="334" y="56"/>
                  </a:lnTo>
                  <a:lnTo>
                    <a:pt x="356" y="72"/>
                  </a:lnTo>
                  <a:lnTo>
                    <a:pt x="348" y="97"/>
                  </a:lnTo>
                  <a:lnTo>
                    <a:pt x="369" y="81"/>
                  </a:lnTo>
                  <a:lnTo>
                    <a:pt x="391" y="97"/>
                  </a:lnTo>
                  <a:lnTo>
                    <a:pt x="383" y="72"/>
                  </a:lnTo>
                  <a:lnTo>
                    <a:pt x="405" y="56"/>
                  </a:lnTo>
                  <a:lnTo>
                    <a:pt x="378" y="56"/>
                  </a:lnTo>
                  <a:lnTo>
                    <a:pt x="369" y="30"/>
                  </a:lnTo>
                  <a:close/>
                  <a:moveTo>
                    <a:pt x="429" y="178"/>
                  </a:moveTo>
                  <a:lnTo>
                    <a:pt x="451" y="163"/>
                  </a:lnTo>
                  <a:lnTo>
                    <a:pt x="472" y="178"/>
                  </a:lnTo>
                  <a:lnTo>
                    <a:pt x="464" y="153"/>
                  </a:lnTo>
                  <a:lnTo>
                    <a:pt x="486" y="137"/>
                  </a:lnTo>
                  <a:lnTo>
                    <a:pt x="459" y="137"/>
                  </a:lnTo>
                  <a:lnTo>
                    <a:pt x="451" y="112"/>
                  </a:lnTo>
                  <a:lnTo>
                    <a:pt x="442" y="137"/>
                  </a:lnTo>
                  <a:lnTo>
                    <a:pt x="416" y="137"/>
                  </a:lnTo>
                  <a:lnTo>
                    <a:pt x="437" y="153"/>
                  </a:lnTo>
                  <a:lnTo>
                    <a:pt x="429" y="178"/>
                  </a:lnTo>
                  <a:close/>
                  <a:moveTo>
                    <a:pt x="516" y="249"/>
                  </a:moveTo>
                  <a:lnTo>
                    <a:pt x="489" y="249"/>
                  </a:lnTo>
                  <a:lnTo>
                    <a:pt x="480" y="223"/>
                  </a:lnTo>
                  <a:lnTo>
                    <a:pt x="472" y="249"/>
                  </a:lnTo>
                  <a:lnTo>
                    <a:pt x="445" y="249"/>
                  </a:lnTo>
                  <a:lnTo>
                    <a:pt x="467" y="265"/>
                  </a:lnTo>
                  <a:lnTo>
                    <a:pt x="459" y="291"/>
                  </a:lnTo>
                  <a:lnTo>
                    <a:pt x="480" y="275"/>
                  </a:lnTo>
                  <a:lnTo>
                    <a:pt x="502" y="291"/>
                  </a:lnTo>
                  <a:lnTo>
                    <a:pt x="494" y="265"/>
                  </a:lnTo>
                  <a:lnTo>
                    <a:pt x="516" y="249"/>
                  </a:lnTo>
                  <a:close/>
                  <a:moveTo>
                    <a:pt x="459" y="361"/>
                  </a:moveTo>
                  <a:lnTo>
                    <a:pt x="451" y="336"/>
                  </a:lnTo>
                  <a:lnTo>
                    <a:pt x="442" y="362"/>
                  </a:lnTo>
                  <a:lnTo>
                    <a:pt x="416" y="361"/>
                  </a:lnTo>
                  <a:lnTo>
                    <a:pt x="437" y="377"/>
                  </a:lnTo>
                  <a:lnTo>
                    <a:pt x="429" y="403"/>
                  </a:lnTo>
                  <a:lnTo>
                    <a:pt x="451" y="387"/>
                  </a:lnTo>
                  <a:lnTo>
                    <a:pt x="472" y="403"/>
                  </a:lnTo>
                  <a:lnTo>
                    <a:pt x="464" y="377"/>
                  </a:lnTo>
                  <a:lnTo>
                    <a:pt x="486" y="361"/>
                  </a:lnTo>
                  <a:lnTo>
                    <a:pt x="459" y="361"/>
                  </a:lnTo>
                  <a:close/>
                  <a:moveTo>
                    <a:pt x="377" y="443"/>
                  </a:moveTo>
                  <a:lnTo>
                    <a:pt x="369" y="417"/>
                  </a:lnTo>
                  <a:lnTo>
                    <a:pt x="361" y="443"/>
                  </a:lnTo>
                  <a:lnTo>
                    <a:pt x="334" y="443"/>
                  </a:lnTo>
                  <a:lnTo>
                    <a:pt x="356" y="459"/>
                  </a:lnTo>
                  <a:lnTo>
                    <a:pt x="348" y="484"/>
                  </a:lnTo>
                  <a:lnTo>
                    <a:pt x="369" y="469"/>
                  </a:lnTo>
                  <a:lnTo>
                    <a:pt x="391" y="484"/>
                  </a:lnTo>
                  <a:lnTo>
                    <a:pt x="382" y="459"/>
                  </a:lnTo>
                  <a:lnTo>
                    <a:pt x="404" y="443"/>
                  </a:lnTo>
                  <a:lnTo>
                    <a:pt x="377" y="443"/>
                  </a:lnTo>
                  <a:close/>
                  <a:moveTo>
                    <a:pt x="266" y="473"/>
                  </a:moveTo>
                  <a:lnTo>
                    <a:pt x="258" y="447"/>
                  </a:lnTo>
                  <a:lnTo>
                    <a:pt x="250" y="473"/>
                  </a:lnTo>
                  <a:lnTo>
                    <a:pt x="223" y="473"/>
                  </a:lnTo>
                  <a:lnTo>
                    <a:pt x="244" y="488"/>
                  </a:lnTo>
                  <a:lnTo>
                    <a:pt x="236" y="514"/>
                  </a:lnTo>
                  <a:lnTo>
                    <a:pt x="258" y="498"/>
                  </a:lnTo>
                  <a:lnTo>
                    <a:pt x="279" y="514"/>
                  </a:lnTo>
                  <a:lnTo>
                    <a:pt x="271" y="488"/>
                  </a:lnTo>
                  <a:lnTo>
                    <a:pt x="293" y="473"/>
                  </a:lnTo>
                  <a:lnTo>
                    <a:pt x="266" y="473"/>
                  </a:lnTo>
                  <a:close/>
                  <a:moveTo>
                    <a:pt x="155" y="443"/>
                  </a:moveTo>
                  <a:lnTo>
                    <a:pt x="147" y="417"/>
                  </a:lnTo>
                  <a:lnTo>
                    <a:pt x="138" y="443"/>
                  </a:lnTo>
                  <a:lnTo>
                    <a:pt x="111" y="443"/>
                  </a:lnTo>
                  <a:lnTo>
                    <a:pt x="133" y="459"/>
                  </a:lnTo>
                  <a:lnTo>
                    <a:pt x="125" y="484"/>
                  </a:lnTo>
                  <a:lnTo>
                    <a:pt x="147" y="469"/>
                  </a:lnTo>
                  <a:lnTo>
                    <a:pt x="168" y="484"/>
                  </a:lnTo>
                  <a:lnTo>
                    <a:pt x="160" y="459"/>
                  </a:lnTo>
                  <a:lnTo>
                    <a:pt x="182" y="443"/>
                  </a:lnTo>
                  <a:lnTo>
                    <a:pt x="155" y="443"/>
                  </a:lnTo>
                  <a:close/>
                  <a:moveTo>
                    <a:pt x="73" y="361"/>
                  </a:moveTo>
                  <a:lnTo>
                    <a:pt x="65" y="336"/>
                  </a:lnTo>
                  <a:lnTo>
                    <a:pt x="57" y="362"/>
                  </a:lnTo>
                  <a:lnTo>
                    <a:pt x="30" y="361"/>
                  </a:lnTo>
                  <a:lnTo>
                    <a:pt x="52" y="377"/>
                  </a:lnTo>
                  <a:lnTo>
                    <a:pt x="43" y="403"/>
                  </a:lnTo>
                  <a:lnTo>
                    <a:pt x="65" y="387"/>
                  </a:lnTo>
                  <a:lnTo>
                    <a:pt x="86" y="403"/>
                  </a:lnTo>
                  <a:lnTo>
                    <a:pt x="78" y="377"/>
                  </a:lnTo>
                  <a:lnTo>
                    <a:pt x="100" y="361"/>
                  </a:lnTo>
                  <a:lnTo>
                    <a:pt x="73" y="361"/>
                  </a:lnTo>
                  <a:close/>
                  <a:moveTo>
                    <a:pt x="35" y="275"/>
                  </a:moveTo>
                  <a:lnTo>
                    <a:pt x="57" y="291"/>
                  </a:lnTo>
                  <a:lnTo>
                    <a:pt x="48" y="266"/>
                  </a:lnTo>
                  <a:lnTo>
                    <a:pt x="70" y="249"/>
                  </a:lnTo>
                  <a:lnTo>
                    <a:pt x="43" y="249"/>
                  </a:lnTo>
                  <a:lnTo>
                    <a:pt x="35" y="223"/>
                  </a:lnTo>
                  <a:lnTo>
                    <a:pt x="27" y="249"/>
                  </a:lnTo>
                  <a:lnTo>
                    <a:pt x="0" y="249"/>
                  </a:lnTo>
                  <a:lnTo>
                    <a:pt x="22" y="266"/>
                  </a:lnTo>
                  <a:lnTo>
                    <a:pt x="14" y="291"/>
                  </a:lnTo>
                  <a:lnTo>
                    <a:pt x="35" y="275"/>
                  </a:lnTo>
                  <a:close/>
                  <a:moveTo>
                    <a:pt x="65" y="112"/>
                  </a:moveTo>
                  <a:lnTo>
                    <a:pt x="57" y="138"/>
                  </a:lnTo>
                  <a:lnTo>
                    <a:pt x="30" y="138"/>
                  </a:lnTo>
                  <a:lnTo>
                    <a:pt x="52" y="153"/>
                  </a:lnTo>
                  <a:lnTo>
                    <a:pt x="43" y="179"/>
                  </a:lnTo>
                  <a:lnTo>
                    <a:pt x="65" y="163"/>
                  </a:lnTo>
                  <a:lnTo>
                    <a:pt x="86" y="179"/>
                  </a:lnTo>
                  <a:lnTo>
                    <a:pt x="78" y="153"/>
                  </a:lnTo>
                  <a:lnTo>
                    <a:pt x="100" y="138"/>
                  </a:lnTo>
                  <a:lnTo>
                    <a:pt x="73" y="138"/>
                  </a:lnTo>
                  <a:lnTo>
                    <a:pt x="65" y="112"/>
                  </a:lnTo>
                  <a:close/>
                  <a:moveTo>
                    <a:pt x="125" y="97"/>
                  </a:moveTo>
                  <a:lnTo>
                    <a:pt x="146" y="81"/>
                  </a:lnTo>
                  <a:lnTo>
                    <a:pt x="168" y="97"/>
                  </a:lnTo>
                  <a:lnTo>
                    <a:pt x="160" y="72"/>
                  </a:lnTo>
                  <a:lnTo>
                    <a:pt x="182" y="56"/>
                  </a:lnTo>
                  <a:lnTo>
                    <a:pt x="155" y="56"/>
                  </a:lnTo>
                  <a:lnTo>
                    <a:pt x="146" y="30"/>
                  </a:lnTo>
                  <a:lnTo>
                    <a:pt x="138" y="56"/>
                  </a:lnTo>
                  <a:lnTo>
                    <a:pt x="111" y="56"/>
                  </a:lnTo>
                  <a:lnTo>
                    <a:pt x="133" y="72"/>
                  </a:lnTo>
                  <a:lnTo>
                    <a:pt x="125" y="97"/>
                  </a:lnTo>
                  <a:close/>
                  <a:moveTo>
                    <a:pt x="236" y="67"/>
                  </a:moveTo>
                  <a:lnTo>
                    <a:pt x="258" y="51"/>
                  </a:lnTo>
                  <a:lnTo>
                    <a:pt x="279" y="67"/>
                  </a:lnTo>
                  <a:lnTo>
                    <a:pt x="271" y="42"/>
                  </a:lnTo>
                  <a:lnTo>
                    <a:pt x="293" y="26"/>
                  </a:lnTo>
                  <a:lnTo>
                    <a:pt x="266" y="26"/>
                  </a:lnTo>
                  <a:lnTo>
                    <a:pt x="258" y="0"/>
                  </a:lnTo>
                  <a:lnTo>
                    <a:pt x="250" y="26"/>
                  </a:lnTo>
                  <a:lnTo>
                    <a:pt x="223" y="26"/>
                  </a:lnTo>
                  <a:lnTo>
                    <a:pt x="244" y="42"/>
                  </a:lnTo>
                  <a:lnTo>
                    <a:pt x="236" y="67"/>
                  </a:lnTo>
                  <a:close/>
                </a:path>
              </a:pathLst>
            </a:custGeom>
            <a:solidFill>
              <a:srgbClr val="FFE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182030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8412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10" name="Freeform 12"/>
          <p:cNvSpPr>
            <a:spLocks noEditPoints="1"/>
          </p:cNvSpPr>
          <p:nvPr userDrawn="1"/>
        </p:nvSpPr>
        <p:spPr bwMode="auto">
          <a:xfrm>
            <a:off x="5327650" y="3175"/>
            <a:ext cx="6213476" cy="5838825"/>
          </a:xfrm>
          <a:custGeom>
            <a:avLst/>
            <a:gdLst>
              <a:gd name="T0" fmla="*/ 3672 w 3914"/>
              <a:gd name="T1" fmla="*/ 2589 h 3678"/>
              <a:gd name="T2" fmla="*/ 3758 w 3914"/>
              <a:gd name="T3" fmla="*/ 2609 h 3678"/>
              <a:gd name="T4" fmla="*/ 3831 w 3914"/>
              <a:gd name="T5" fmla="*/ 2655 h 3678"/>
              <a:gd name="T6" fmla="*/ 3883 w 3914"/>
              <a:gd name="T7" fmla="*/ 2722 h 3678"/>
              <a:gd name="T8" fmla="*/ 3912 w 3914"/>
              <a:gd name="T9" fmla="*/ 2817 h 3678"/>
              <a:gd name="T10" fmla="*/ 3734 w 3914"/>
              <a:gd name="T11" fmla="*/ 2829 h 3678"/>
              <a:gd name="T12" fmla="*/ 3708 w 3914"/>
              <a:gd name="T13" fmla="*/ 2785 h 3678"/>
              <a:gd name="T14" fmla="*/ 3662 w 3914"/>
              <a:gd name="T15" fmla="*/ 2769 h 3678"/>
              <a:gd name="T16" fmla="*/ 1876 w 3914"/>
              <a:gd name="T17" fmla="*/ 3678 h 3678"/>
              <a:gd name="T18" fmla="*/ 1434 w 3914"/>
              <a:gd name="T19" fmla="*/ 2778 h 3678"/>
              <a:gd name="T20" fmla="*/ 1401 w 3914"/>
              <a:gd name="T21" fmla="*/ 2814 h 3678"/>
              <a:gd name="T22" fmla="*/ 1213 w 3914"/>
              <a:gd name="T23" fmla="*/ 2842 h 3678"/>
              <a:gd name="T24" fmla="*/ 1228 w 3914"/>
              <a:gd name="T25" fmla="*/ 2755 h 3678"/>
              <a:gd name="T26" fmla="*/ 1271 w 3914"/>
              <a:gd name="T27" fmla="*/ 2681 h 3678"/>
              <a:gd name="T28" fmla="*/ 1336 w 3914"/>
              <a:gd name="T29" fmla="*/ 2625 h 3678"/>
              <a:gd name="T30" fmla="*/ 1430 w 3914"/>
              <a:gd name="T31" fmla="*/ 2591 h 3678"/>
              <a:gd name="T32" fmla="*/ 1873 w 3914"/>
              <a:gd name="T33" fmla="*/ 460 h 3678"/>
              <a:gd name="T34" fmla="*/ 1840 w 3914"/>
              <a:gd name="T35" fmla="*/ 407 h 3678"/>
              <a:gd name="T36" fmla="*/ 1789 w 3914"/>
              <a:gd name="T37" fmla="*/ 395 h 3678"/>
              <a:gd name="T38" fmla="*/ 211 w 3914"/>
              <a:gd name="T39" fmla="*/ 1168 h 3678"/>
              <a:gd name="T40" fmla="*/ 182 w 3914"/>
              <a:gd name="T41" fmla="*/ 1209 h 3678"/>
              <a:gd name="T42" fmla="*/ 0 w 3914"/>
              <a:gd name="T43" fmla="*/ 3678 h 3678"/>
              <a:gd name="T44" fmla="*/ 6 w 3914"/>
              <a:gd name="T45" fmla="*/ 1176 h 3678"/>
              <a:gd name="T46" fmla="*/ 53 w 3914"/>
              <a:gd name="T47" fmla="*/ 1078 h 3678"/>
              <a:gd name="T48" fmla="*/ 134 w 3914"/>
              <a:gd name="T49" fmla="*/ 1007 h 3678"/>
              <a:gd name="T50" fmla="*/ 1760 w 3914"/>
              <a:gd name="T51" fmla="*/ 218 h 3678"/>
              <a:gd name="T52" fmla="*/ 1870 w 3914"/>
              <a:gd name="T53" fmla="*/ 224 h 3678"/>
              <a:gd name="T54" fmla="*/ 1953 w 3914"/>
              <a:gd name="T55" fmla="*/ 265 h 3678"/>
              <a:gd name="T56" fmla="*/ 2024 w 3914"/>
              <a:gd name="T57" fmla="*/ 345 h 3678"/>
              <a:gd name="T58" fmla="*/ 2056 w 3914"/>
              <a:gd name="T59" fmla="*/ 453 h 3678"/>
              <a:gd name="T60" fmla="*/ 3102 w 3914"/>
              <a:gd name="T61" fmla="*/ 647 h 3678"/>
              <a:gd name="T62" fmla="*/ 2633 w 3914"/>
              <a:gd name="T63" fmla="*/ 2257 h 3678"/>
              <a:gd name="T64" fmla="*/ 2722 w 3914"/>
              <a:gd name="T65" fmla="*/ 2204 h 3678"/>
              <a:gd name="T66" fmla="*/ 2769 w 3914"/>
              <a:gd name="T67" fmla="*/ 2131 h 3678"/>
              <a:gd name="T68" fmla="*/ 2781 w 3914"/>
              <a:gd name="T69" fmla="*/ 2058 h 3678"/>
              <a:gd name="T70" fmla="*/ 2757 w 3914"/>
              <a:gd name="T71" fmla="*/ 1959 h 3678"/>
              <a:gd name="T72" fmla="*/ 2668 w 3914"/>
              <a:gd name="T73" fmla="*/ 1873 h 3678"/>
              <a:gd name="T74" fmla="*/ 2565 w 3914"/>
              <a:gd name="T75" fmla="*/ 1855 h 3678"/>
              <a:gd name="T76" fmla="*/ 2494 w 3914"/>
              <a:gd name="T77" fmla="*/ 1877 h 3678"/>
              <a:gd name="T78" fmla="*/ 2419 w 3914"/>
              <a:gd name="T79" fmla="*/ 1950 h 3678"/>
              <a:gd name="T80" fmla="*/ 2392 w 3914"/>
              <a:gd name="T81" fmla="*/ 2025 h 3678"/>
              <a:gd name="T82" fmla="*/ 2399 w 3914"/>
              <a:gd name="T83" fmla="*/ 2120 h 3678"/>
              <a:gd name="T84" fmla="*/ 2455 w 3914"/>
              <a:gd name="T85" fmla="*/ 2211 h 3678"/>
              <a:gd name="T86" fmla="*/ 2520 w 3914"/>
              <a:gd name="T87" fmla="*/ 2251 h 3678"/>
              <a:gd name="T88" fmla="*/ 2547 w 3914"/>
              <a:gd name="T89" fmla="*/ 2441 h 3678"/>
              <a:gd name="T90" fmla="*/ 2422 w 3914"/>
              <a:gd name="T91" fmla="*/ 2405 h 3678"/>
              <a:gd name="T92" fmla="*/ 2319 w 3914"/>
              <a:gd name="T93" fmla="*/ 2331 h 3678"/>
              <a:gd name="T94" fmla="*/ 2247 w 3914"/>
              <a:gd name="T95" fmla="*/ 2226 h 3678"/>
              <a:gd name="T96" fmla="*/ 2212 w 3914"/>
              <a:gd name="T97" fmla="*/ 2097 h 3678"/>
              <a:gd name="T98" fmla="*/ 2218 w 3914"/>
              <a:gd name="T99" fmla="*/ 1981 h 3678"/>
              <a:gd name="T100" fmla="*/ 2265 w 3914"/>
              <a:gd name="T101" fmla="*/ 1859 h 3678"/>
              <a:gd name="T102" fmla="*/ 2347 w 3914"/>
              <a:gd name="T103" fmla="*/ 1763 h 3678"/>
              <a:gd name="T104" fmla="*/ 2457 w 3914"/>
              <a:gd name="T105" fmla="*/ 1698 h 3678"/>
              <a:gd name="T106" fmla="*/ 2565 w 3914"/>
              <a:gd name="T107" fmla="*/ 1675 h 3678"/>
              <a:gd name="T108" fmla="*/ 2696 w 3914"/>
              <a:gd name="T109" fmla="*/ 1692 h 3678"/>
              <a:gd name="T110" fmla="*/ 2810 w 3914"/>
              <a:gd name="T111" fmla="*/ 1751 h 3678"/>
              <a:gd name="T112" fmla="*/ 2896 w 3914"/>
              <a:gd name="T113" fmla="*/ 1844 h 3678"/>
              <a:gd name="T114" fmla="*/ 2948 w 3914"/>
              <a:gd name="T115" fmla="*/ 1963 h 3678"/>
              <a:gd name="T116" fmla="*/ 2957 w 3914"/>
              <a:gd name="T117" fmla="*/ 2097 h 3678"/>
              <a:gd name="T118" fmla="*/ 2930 w 3914"/>
              <a:gd name="T119" fmla="*/ 2209 h 3678"/>
              <a:gd name="T120" fmla="*/ 2862 w 3914"/>
              <a:gd name="T121" fmla="*/ 2318 h 3678"/>
              <a:gd name="T122" fmla="*/ 2764 w 3914"/>
              <a:gd name="T123" fmla="*/ 2396 h 3678"/>
              <a:gd name="T124" fmla="*/ 2642 w 3914"/>
              <a:gd name="T125" fmla="*/ 2438 h 36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914" h="3678">
                <a:moveTo>
                  <a:pt x="3280" y="0"/>
                </a:moveTo>
                <a:lnTo>
                  <a:pt x="3280" y="647"/>
                </a:lnTo>
                <a:lnTo>
                  <a:pt x="3280" y="1294"/>
                </a:lnTo>
                <a:lnTo>
                  <a:pt x="3280" y="1941"/>
                </a:lnTo>
                <a:lnTo>
                  <a:pt x="3280" y="2589"/>
                </a:lnTo>
                <a:lnTo>
                  <a:pt x="3659" y="2589"/>
                </a:lnTo>
                <a:lnTo>
                  <a:pt x="3672" y="2589"/>
                </a:lnTo>
                <a:lnTo>
                  <a:pt x="3684" y="2589"/>
                </a:lnTo>
                <a:lnTo>
                  <a:pt x="3698" y="2592"/>
                </a:lnTo>
                <a:lnTo>
                  <a:pt x="3710" y="2594"/>
                </a:lnTo>
                <a:lnTo>
                  <a:pt x="3722" y="2597"/>
                </a:lnTo>
                <a:lnTo>
                  <a:pt x="3734" y="2600"/>
                </a:lnTo>
                <a:lnTo>
                  <a:pt x="3746" y="2604"/>
                </a:lnTo>
                <a:lnTo>
                  <a:pt x="3758" y="2609"/>
                </a:lnTo>
                <a:lnTo>
                  <a:pt x="3769" y="2613"/>
                </a:lnTo>
                <a:lnTo>
                  <a:pt x="3781" y="2619"/>
                </a:lnTo>
                <a:lnTo>
                  <a:pt x="3791" y="2625"/>
                </a:lnTo>
                <a:lnTo>
                  <a:pt x="3802" y="2633"/>
                </a:lnTo>
                <a:lnTo>
                  <a:pt x="3811" y="2639"/>
                </a:lnTo>
                <a:lnTo>
                  <a:pt x="3822" y="2646"/>
                </a:lnTo>
                <a:lnTo>
                  <a:pt x="3831" y="2655"/>
                </a:lnTo>
                <a:lnTo>
                  <a:pt x="3840" y="2663"/>
                </a:lnTo>
                <a:lnTo>
                  <a:pt x="3847" y="2672"/>
                </a:lnTo>
                <a:lnTo>
                  <a:pt x="3856" y="2681"/>
                </a:lnTo>
                <a:lnTo>
                  <a:pt x="3864" y="2692"/>
                </a:lnTo>
                <a:lnTo>
                  <a:pt x="3870" y="2701"/>
                </a:lnTo>
                <a:lnTo>
                  <a:pt x="3877" y="2711"/>
                </a:lnTo>
                <a:lnTo>
                  <a:pt x="3883" y="2722"/>
                </a:lnTo>
                <a:lnTo>
                  <a:pt x="3894" y="2744"/>
                </a:lnTo>
                <a:lnTo>
                  <a:pt x="3898" y="2756"/>
                </a:lnTo>
                <a:lnTo>
                  <a:pt x="3903" y="2767"/>
                </a:lnTo>
                <a:lnTo>
                  <a:pt x="3906" y="2779"/>
                </a:lnTo>
                <a:lnTo>
                  <a:pt x="3909" y="2793"/>
                </a:lnTo>
                <a:lnTo>
                  <a:pt x="3911" y="2805"/>
                </a:lnTo>
                <a:lnTo>
                  <a:pt x="3912" y="2817"/>
                </a:lnTo>
                <a:lnTo>
                  <a:pt x="3914" y="2830"/>
                </a:lnTo>
                <a:lnTo>
                  <a:pt x="3914" y="2844"/>
                </a:lnTo>
                <a:lnTo>
                  <a:pt x="3914" y="3678"/>
                </a:lnTo>
                <a:lnTo>
                  <a:pt x="3736" y="3678"/>
                </a:lnTo>
                <a:lnTo>
                  <a:pt x="3736" y="2844"/>
                </a:lnTo>
                <a:lnTo>
                  <a:pt x="3736" y="2836"/>
                </a:lnTo>
                <a:lnTo>
                  <a:pt x="3734" y="2829"/>
                </a:lnTo>
                <a:lnTo>
                  <a:pt x="3733" y="2821"/>
                </a:lnTo>
                <a:lnTo>
                  <a:pt x="3731" y="2814"/>
                </a:lnTo>
                <a:lnTo>
                  <a:pt x="3727" y="2808"/>
                </a:lnTo>
                <a:lnTo>
                  <a:pt x="3724" y="2802"/>
                </a:lnTo>
                <a:lnTo>
                  <a:pt x="3719" y="2796"/>
                </a:lnTo>
                <a:lnTo>
                  <a:pt x="3714" y="2791"/>
                </a:lnTo>
                <a:lnTo>
                  <a:pt x="3708" y="2785"/>
                </a:lnTo>
                <a:lnTo>
                  <a:pt x="3704" y="2781"/>
                </a:lnTo>
                <a:lnTo>
                  <a:pt x="3696" y="2778"/>
                </a:lnTo>
                <a:lnTo>
                  <a:pt x="3690" y="2775"/>
                </a:lnTo>
                <a:lnTo>
                  <a:pt x="3684" y="2772"/>
                </a:lnTo>
                <a:lnTo>
                  <a:pt x="3677" y="2770"/>
                </a:lnTo>
                <a:lnTo>
                  <a:pt x="3669" y="2769"/>
                </a:lnTo>
                <a:lnTo>
                  <a:pt x="3662" y="2769"/>
                </a:lnTo>
                <a:lnTo>
                  <a:pt x="3283" y="2769"/>
                </a:lnTo>
                <a:lnTo>
                  <a:pt x="3283" y="3678"/>
                </a:lnTo>
                <a:lnTo>
                  <a:pt x="3101" y="3678"/>
                </a:lnTo>
                <a:lnTo>
                  <a:pt x="3101" y="2769"/>
                </a:lnTo>
                <a:lnTo>
                  <a:pt x="2054" y="2769"/>
                </a:lnTo>
                <a:lnTo>
                  <a:pt x="2054" y="3678"/>
                </a:lnTo>
                <a:lnTo>
                  <a:pt x="1876" y="3678"/>
                </a:lnTo>
                <a:lnTo>
                  <a:pt x="1876" y="2769"/>
                </a:lnTo>
                <a:lnTo>
                  <a:pt x="1470" y="2769"/>
                </a:lnTo>
                <a:lnTo>
                  <a:pt x="1463" y="2769"/>
                </a:lnTo>
                <a:lnTo>
                  <a:pt x="1455" y="2770"/>
                </a:lnTo>
                <a:lnTo>
                  <a:pt x="1448" y="2772"/>
                </a:lnTo>
                <a:lnTo>
                  <a:pt x="1440" y="2775"/>
                </a:lnTo>
                <a:lnTo>
                  <a:pt x="1434" y="2778"/>
                </a:lnTo>
                <a:lnTo>
                  <a:pt x="1428" y="2781"/>
                </a:lnTo>
                <a:lnTo>
                  <a:pt x="1422" y="2785"/>
                </a:lnTo>
                <a:lnTo>
                  <a:pt x="1416" y="2791"/>
                </a:lnTo>
                <a:lnTo>
                  <a:pt x="1412" y="2796"/>
                </a:lnTo>
                <a:lnTo>
                  <a:pt x="1407" y="2802"/>
                </a:lnTo>
                <a:lnTo>
                  <a:pt x="1404" y="2808"/>
                </a:lnTo>
                <a:lnTo>
                  <a:pt x="1401" y="2814"/>
                </a:lnTo>
                <a:lnTo>
                  <a:pt x="1398" y="2821"/>
                </a:lnTo>
                <a:lnTo>
                  <a:pt x="1397" y="2829"/>
                </a:lnTo>
                <a:lnTo>
                  <a:pt x="1395" y="2836"/>
                </a:lnTo>
                <a:lnTo>
                  <a:pt x="1395" y="2844"/>
                </a:lnTo>
                <a:lnTo>
                  <a:pt x="1395" y="3678"/>
                </a:lnTo>
                <a:lnTo>
                  <a:pt x="1213" y="3678"/>
                </a:lnTo>
                <a:lnTo>
                  <a:pt x="1213" y="2842"/>
                </a:lnTo>
                <a:lnTo>
                  <a:pt x="1213" y="2830"/>
                </a:lnTo>
                <a:lnTo>
                  <a:pt x="1214" y="2817"/>
                </a:lnTo>
                <a:lnTo>
                  <a:pt x="1216" y="2805"/>
                </a:lnTo>
                <a:lnTo>
                  <a:pt x="1219" y="2791"/>
                </a:lnTo>
                <a:lnTo>
                  <a:pt x="1222" y="2779"/>
                </a:lnTo>
                <a:lnTo>
                  <a:pt x="1225" y="2767"/>
                </a:lnTo>
                <a:lnTo>
                  <a:pt x="1228" y="2755"/>
                </a:lnTo>
                <a:lnTo>
                  <a:pt x="1234" y="2744"/>
                </a:lnTo>
                <a:lnTo>
                  <a:pt x="1238" y="2732"/>
                </a:lnTo>
                <a:lnTo>
                  <a:pt x="1244" y="2722"/>
                </a:lnTo>
                <a:lnTo>
                  <a:pt x="1250" y="2711"/>
                </a:lnTo>
                <a:lnTo>
                  <a:pt x="1256" y="2701"/>
                </a:lnTo>
                <a:lnTo>
                  <a:pt x="1264" y="2690"/>
                </a:lnTo>
                <a:lnTo>
                  <a:pt x="1271" y="2681"/>
                </a:lnTo>
                <a:lnTo>
                  <a:pt x="1279" y="2672"/>
                </a:lnTo>
                <a:lnTo>
                  <a:pt x="1288" y="2663"/>
                </a:lnTo>
                <a:lnTo>
                  <a:pt x="1297" y="2654"/>
                </a:lnTo>
                <a:lnTo>
                  <a:pt x="1306" y="2646"/>
                </a:lnTo>
                <a:lnTo>
                  <a:pt x="1315" y="2639"/>
                </a:lnTo>
                <a:lnTo>
                  <a:pt x="1326" y="2631"/>
                </a:lnTo>
                <a:lnTo>
                  <a:pt x="1336" y="2625"/>
                </a:lnTo>
                <a:lnTo>
                  <a:pt x="1347" y="2619"/>
                </a:lnTo>
                <a:lnTo>
                  <a:pt x="1369" y="2609"/>
                </a:lnTo>
                <a:lnTo>
                  <a:pt x="1380" y="2604"/>
                </a:lnTo>
                <a:lnTo>
                  <a:pt x="1392" y="2600"/>
                </a:lnTo>
                <a:lnTo>
                  <a:pt x="1404" y="2597"/>
                </a:lnTo>
                <a:lnTo>
                  <a:pt x="1416" y="2594"/>
                </a:lnTo>
                <a:lnTo>
                  <a:pt x="1430" y="2591"/>
                </a:lnTo>
                <a:lnTo>
                  <a:pt x="1442" y="2589"/>
                </a:lnTo>
                <a:lnTo>
                  <a:pt x="1455" y="2589"/>
                </a:lnTo>
                <a:lnTo>
                  <a:pt x="1467" y="2588"/>
                </a:lnTo>
                <a:lnTo>
                  <a:pt x="1873" y="2588"/>
                </a:lnTo>
                <a:lnTo>
                  <a:pt x="1873" y="1529"/>
                </a:lnTo>
                <a:lnTo>
                  <a:pt x="1873" y="470"/>
                </a:lnTo>
                <a:lnTo>
                  <a:pt x="1873" y="460"/>
                </a:lnTo>
                <a:lnTo>
                  <a:pt x="1872" y="450"/>
                </a:lnTo>
                <a:lnTo>
                  <a:pt x="1869" y="441"/>
                </a:lnTo>
                <a:lnTo>
                  <a:pt x="1864" y="432"/>
                </a:lnTo>
                <a:lnTo>
                  <a:pt x="1859" y="425"/>
                </a:lnTo>
                <a:lnTo>
                  <a:pt x="1853" y="419"/>
                </a:lnTo>
                <a:lnTo>
                  <a:pt x="1847" y="413"/>
                </a:lnTo>
                <a:lnTo>
                  <a:pt x="1840" y="407"/>
                </a:lnTo>
                <a:lnTo>
                  <a:pt x="1832" y="402"/>
                </a:lnTo>
                <a:lnTo>
                  <a:pt x="1828" y="401"/>
                </a:lnTo>
                <a:lnTo>
                  <a:pt x="1823" y="399"/>
                </a:lnTo>
                <a:lnTo>
                  <a:pt x="1816" y="396"/>
                </a:lnTo>
                <a:lnTo>
                  <a:pt x="1807" y="395"/>
                </a:lnTo>
                <a:lnTo>
                  <a:pt x="1798" y="395"/>
                </a:lnTo>
                <a:lnTo>
                  <a:pt x="1789" y="395"/>
                </a:lnTo>
                <a:lnTo>
                  <a:pt x="1778" y="398"/>
                </a:lnTo>
                <a:lnTo>
                  <a:pt x="1769" y="401"/>
                </a:lnTo>
                <a:lnTo>
                  <a:pt x="998" y="781"/>
                </a:lnTo>
                <a:lnTo>
                  <a:pt x="228" y="1161"/>
                </a:lnTo>
                <a:lnTo>
                  <a:pt x="222" y="1162"/>
                </a:lnTo>
                <a:lnTo>
                  <a:pt x="217" y="1165"/>
                </a:lnTo>
                <a:lnTo>
                  <a:pt x="211" y="1168"/>
                </a:lnTo>
                <a:lnTo>
                  <a:pt x="207" y="1173"/>
                </a:lnTo>
                <a:lnTo>
                  <a:pt x="204" y="1176"/>
                </a:lnTo>
                <a:lnTo>
                  <a:pt x="199" y="1180"/>
                </a:lnTo>
                <a:lnTo>
                  <a:pt x="196" y="1185"/>
                </a:lnTo>
                <a:lnTo>
                  <a:pt x="192" y="1189"/>
                </a:lnTo>
                <a:lnTo>
                  <a:pt x="187" y="1199"/>
                </a:lnTo>
                <a:lnTo>
                  <a:pt x="182" y="1209"/>
                </a:lnTo>
                <a:lnTo>
                  <a:pt x="181" y="1220"/>
                </a:lnTo>
                <a:lnTo>
                  <a:pt x="179" y="1230"/>
                </a:lnTo>
                <a:lnTo>
                  <a:pt x="179" y="1841"/>
                </a:lnTo>
                <a:lnTo>
                  <a:pt x="179" y="2453"/>
                </a:lnTo>
                <a:lnTo>
                  <a:pt x="179" y="3066"/>
                </a:lnTo>
                <a:lnTo>
                  <a:pt x="179" y="3678"/>
                </a:lnTo>
                <a:lnTo>
                  <a:pt x="0" y="3678"/>
                </a:lnTo>
                <a:lnTo>
                  <a:pt x="0" y="3066"/>
                </a:lnTo>
                <a:lnTo>
                  <a:pt x="0" y="2455"/>
                </a:lnTo>
                <a:lnTo>
                  <a:pt x="0" y="1843"/>
                </a:lnTo>
                <a:lnTo>
                  <a:pt x="0" y="1232"/>
                </a:lnTo>
                <a:lnTo>
                  <a:pt x="2" y="1212"/>
                </a:lnTo>
                <a:lnTo>
                  <a:pt x="3" y="1194"/>
                </a:lnTo>
                <a:lnTo>
                  <a:pt x="6" y="1176"/>
                </a:lnTo>
                <a:lnTo>
                  <a:pt x="11" y="1158"/>
                </a:lnTo>
                <a:lnTo>
                  <a:pt x="17" y="1141"/>
                </a:lnTo>
                <a:lnTo>
                  <a:pt x="24" y="1125"/>
                </a:lnTo>
                <a:lnTo>
                  <a:pt x="32" y="1108"/>
                </a:lnTo>
                <a:lnTo>
                  <a:pt x="42" y="1093"/>
                </a:lnTo>
                <a:lnTo>
                  <a:pt x="47" y="1085"/>
                </a:lnTo>
                <a:lnTo>
                  <a:pt x="53" y="1078"/>
                </a:lnTo>
                <a:lnTo>
                  <a:pt x="63" y="1063"/>
                </a:lnTo>
                <a:lnTo>
                  <a:pt x="75" y="1051"/>
                </a:lnTo>
                <a:lnTo>
                  <a:pt x="89" y="1037"/>
                </a:lnTo>
                <a:lnTo>
                  <a:pt x="97" y="1033"/>
                </a:lnTo>
                <a:lnTo>
                  <a:pt x="104" y="1027"/>
                </a:lnTo>
                <a:lnTo>
                  <a:pt x="119" y="1016"/>
                </a:lnTo>
                <a:lnTo>
                  <a:pt x="134" y="1007"/>
                </a:lnTo>
                <a:lnTo>
                  <a:pt x="152" y="998"/>
                </a:lnTo>
                <a:lnTo>
                  <a:pt x="923" y="618"/>
                </a:lnTo>
                <a:lnTo>
                  <a:pt x="1695" y="238"/>
                </a:lnTo>
                <a:lnTo>
                  <a:pt x="1712" y="230"/>
                </a:lnTo>
                <a:lnTo>
                  <a:pt x="1728" y="226"/>
                </a:lnTo>
                <a:lnTo>
                  <a:pt x="1743" y="221"/>
                </a:lnTo>
                <a:lnTo>
                  <a:pt x="1760" y="218"/>
                </a:lnTo>
                <a:lnTo>
                  <a:pt x="1777" y="217"/>
                </a:lnTo>
                <a:lnTo>
                  <a:pt x="1792" y="215"/>
                </a:lnTo>
                <a:lnTo>
                  <a:pt x="1808" y="215"/>
                </a:lnTo>
                <a:lnTo>
                  <a:pt x="1823" y="217"/>
                </a:lnTo>
                <a:lnTo>
                  <a:pt x="1840" y="218"/>
                </a:lnTo>
                <a:lnTo>
                  <a:pt x="1855" y="221"/>
                </a:lnTo>
                <a:lnTo>
                  <a:pt x="1870" y="224"/>
                </a:lnTo>
                <a:lnTo>
                  <a:pt x="1885" y="229"/>
                </a:lnTo>
                <a:lnTo>
                  <a:pt x="1891" y="232"/>
                </a:lnTo>
                <a:lnTo>
                  <a:pt x="1899" y="235"/>
                </a:lnTo>
                <a:lnTo>
                  <a:pt x="1912" y="241"/>
                </a:lnTo>
                <a:lnTo>
                  <a:pt x="1926" y="248"/>
                </a:lnTo>
                <a:lnTo>
                  <a:pt x="1939" y="256"/>
                </a:lnTo>
                <a:lnTo>
                  <a:pt x="1953" y="265"/>
                </a:lnTo>
                <a:lnTo>
                  <a:pt x="1965" y="274"/>
                </a:lnTo>
                <a:lnTo>
                  <a:pt x="1976" y="285"/>
                </a:lnTo>
                <a:lnTo>
                  <a:pt x="1986" y="295"/>
                </a:lnTo>
                <a:lnTo>
                  <a:pt x="1997" y="307"/>
                </a:lnTo>
                <a:lnTo>
                  <a:pt x="2006" y="319"/>
                </a:lnTo>
                <a:lnTo>
                  <a:pt x="2015" y="333"/>
                </a:lnTo>
                <a:lnTo>
                  <a:pt x="2024" y="345"/>
                </a:lnTo>
                <a:lnTo>
                  <a:pt x="2030" y="360"/>
                </a:lnTo>
                <a:lnTo>
                  <a:pt x="2037" y="374"/>
                </a:lnTo>
                <a:lnTo>
                  <a:pt x="2042" y="389"/>
                </a:lnTo>
                <a:lnTo>
                  <a:pt x="2046" y="404"/>
                </a:lnTo>
                <a:lnTo>
                  <a:pt x="2051" y="420"/>
                </a:lnTo>
                <a:lnTo>
                  <a:pt x="2054" y="437"/>
                </a:lnTo>
                <a:lnTo>
                  <a:pt x="2056" y="453"/>
                </a:lnTo>
                <a:lnTo>
                  <a:pt x="2056" y="470"/>
                </a:lnTo>
                <a:lnTo>
                  <a:pt x="2056" y="1529"/>
                </a:lnTo>
                <a:lnTo>
                  <a:pt x="2056" y="2588"/>
                </a:lnTo>
                <a:lnTo>
                  <a:pt x="3102" y="2588"/>
                </a:lnTo>
                <a:lnTo>
                  <a:pt x="3102" y="1941"/>
                </a:lnTo>
                <a:lnTo>
                  <a:pt x="3102" y="1294"/>
                </a:lnTo>
                <a:lnTo>
                  <a:pt x="3102" y="647"/>
                </a:lnTo>
                <a:lnTo>
                  <a:pt x="3102" y="0"/>
                </a:lnTo>
                <a:lnTo>
                  <a:pt x="3280" y="0"/>
                </a:lnTo>
                <a:close/>
                <a:moveTo>
                  <a:pt x="2585" y="2263"/>
                </a:moveTo>
                <a:lnTo>
                  <a:pt x="2604" y="2262"/>
                </a:lnTo>
                <a:lnTo>
                  <a:pt x="2614" y="2260"/>
                </a:lnTo>
                <a:lnTo>
                  <a:pt x="2624" y="2259"/>
                </a:lnTo>
                <a:lnTo>
                  <a:pt x="2633" y="2257"/>
                </a:lnTo>
                <a:lnTo>
                  <a:pt x="2642" y="2254"/>
                </a:lnTo>
                <a:lnTo>
                  <a:pt x="2651" y="2251"/>
                </a:lnTo>
                <a:lnTo>
                  <a:pt x="2660" y="2247"/>
                </a:lnTo>
                <a:lnTo>
                  <a:pt x="2677" y="2239"/>
                </a:lnTo>
                <a:lnTo>
                  <a:pt x="2693" y="2229"/>
                </a:lnTo>
                <a:lnTo>
                  <a:pt x="2709" y="2218"/>
                </a:lnTo>
                <a:lnTo>
                  <a:pt x="2722" y="2204"/>
                </a:lnTo>
                <a:lnTo>
                  <a:pt x="2734" y="2189"/>
                </a:lnTo>
                <a:lnTo>
                  <a:pt x="2740" y="2182"/>
                </a:lnTo>
                <a:lnTo>
                  <a:pt x="2746" y="2174"/>
                </a:lnTo>
                <a:lnTo>
                  <a:pt x="2751" y="2167"/>
                </a:lnTo>
                <a:lnTo>
                  <a:pt x="2757" y="2158"/>
                </a:lnTo>
                <a:lnTo>
                  <a:pt x="2764" y="2140"/>
                </a:lnTo>
                <a:lnTo>
                  <a:pt x="2769" y="2131"/>
                </a:lnTo>
                <a:lnTo>
                  <a:pt x="2772" y="2120"/>
                </a:lnTo>
                <a:lnTo>
                  <a:pt x="2775" y="2111"/>
                </a:lnTo>
                <a:lnTo>
                  <a:pt x="2776" y="2100"/>
                </a:lnTo>
                <a:lnTo>
                  <a:pt x="2778" y="2090"/>
                </a:lnTo>
                <a:lnTo>
                  <a:pt x="2779" y="2079"/>
                </a:lnTo>
                <a:lnTo>
                  <a:pt x="2781" y="2069"/>
                </a:lnTo>
                <a:lnTo>
                  <a:pt x="2781" y="2058"/>
                </a:lnTo>
                <a:lnTo>
                  <a:pt x="2779" y="2036"/>
                </a:lnTo>
                <a:lnTo>
                  <a:pt x="2776" y="2016"/>
                </a:lnTo>
                <a:lnTo>
                  <a:pt x="2772" y="1995"/>
                </a:lnTo>
                <a:lnTo>
                  <a:pt x="2769" y="1986"/>
                </a:lnTo>
                <a:lnTo>
                  <a:pt x="2764" y="1977"/>
                </a:lnTo>
                <a:lnTo>
                  <a:pt x="2761" y="1968"/>
                </a:lnTo>
                <a:lnTo>
                  <a:pt x="2757" y="1959"/>
                </a:lnTo>
                <a:lnTo>
                  <a:pt x="2746" y="1942"/>
                </a:lnTo>
                <a:lnTo>
                  <a:pt x="2734" y="1925"/>
                </a:lnTo>
                <a:lnTo>
                  <a:pt x="2722" y="1912"/>
                </a:lnTo>
                <a:lnTo>
                  <a:pt x="2709" y="1898"/>
                </a:lnTo>
                <a:lnTo>
                  <a:pt x="2693" y="1886"/>
                </a:lnTo>
                <a:lnTo>
                  <a:pt x="2677" y="1877"/>
                </a:lnTo>
                <a:lnTo>
                  <a:pt x="2668" y="1873"/>
                </a:lnTo>
                <a:lnTo>
                  <a:pt x="2660" y="1868"/>
                </a:lnTo>
                <a:lnTo>
                  <a:pt x="2651" y="1865"/>
                </a:lnTo>
                <a:lnTo>
                  <a:pt x="2642" y="1862"/>
                </a:lnTo>
                <a:lnTo>
                  <a:pt x="2624" y="1858"/>
                </a:lnTo>
                <a:lnTo>
                  <a:pt x="2604" y="1855"/>
                </a:lnTo>
                <a:lnTo>
                  <a:pt x="2585" y="1853"/>
                </a:lnTo>
                <a:lnTo>
                  <a:pt x="2565" y="1855"/>
                </a:lnTo>
                <a:lnTo>
                  <a:pt x="2556" y="1855"/>
                </a:lnTo>
                <a:lnTo>
                  <a:pt x="2547" y="1858"/>
                </a:lnTo>
                <a:lnTo>
                  <a:pt x="2538" y="1859"/>
                </a:lnTo>
                <a:lnTo>
                  <a:pt x="2529" y="1862"/>
                </a:lnTo>
                <a:lnTo>
                  <a:pt x="2520" y="1865"/>
                </a:lnTo>
                <a:lnTo>
                  <a:pt x="2511" y="1868"/>
                </a:lnTo>
                <a:lnTo>
                  <a:pt x="2494" y="1877"/>
                </a:lnTo>
                <a:lnTo>
                  <a:pt x="2478" y="1886"/>
                </a:lnTo>
                <a:lnTo>
                  <a:pt x="2463" y="1898"/>
                </a:lnTo>
                <a:lnTo>
                  <a:pt x="2449" y="1912"/>
                </a:lnTo>
                <a:lnTo>
                  <a:pt x="2436" y="1925"/>
                </a:lnTo>
                <a:lnTo>
                  <a:pt x="2430" y="1933"/>
                </a:lnTo>
                <a:lnTo>
                  <a:pt x="2424" y="1941"/>
                </a:lnTo>
                <a:lnTo>
                  <a:pt x="2419" y="1950"/>
                </a:lnTo>
                <a:lnTo>
                  <a:pt x="2414" y="1959"/>
                </a:lnTo>
                <a:lnTo>
                  <a:pt x="2405" y="1977"/>
                </a:lnTo>
                <a:lnTo>
                  <a:pt x="2402" y="1986"/>
                </a:lnTo>
                <a:lnTo>
                  <a:pt x="2399" y="1995"/>
                </a:lnTo>
                <a:lnTo>
                  <a:pt x="2396" y="2005"/>
                </a:lnTo>
                <a:lnTo>
                  <a:pt x="2393" y="2016"/>
                </a:lnTo>
                <a:lnTo>
                  <a:pt x="2392" y="2025"/>
                </a:lnTo>
                <a:lnTo>
                  <a:pt x="2390" y="2036"/>
                </a:lnTo>
                <a:lnTo>
                  <a:pt x="2390" y="2048"/>
                </a:lnTo>
                <a:lnTo>
                  <a:pt x="2390" y="2058"/>
                </a:lnTo>
                <a:lnTo>
                  <a:pt x="2390" y="2069"/>
                </a:lnTo>
                <a:lnTo>
                  <a:pt x="2390" y="2079"/>
                </a:lnTo>
                <a:lnTo>
                  <a:pt x="2393" y="2100"/>
                </a:lnTo>
                <a:lnTo>
                  <a:pt x="2399" y="2120"/>
                </a:lnTo>
                <a:lnTo>
                  <a:pt x="2405" y="2140"/>
                </a:lnTo>
                <a:lnTo>
                  <a:pt x="2410" y="2149"/>
                </a:lnTo>
                <a:lnTo>
                  <a:pt x="2414" y="2158"/>
                </a:lnTo>
                <a:lnTo>
                  <a:pt x="2424" y="2174"/>
                </a:lnTo>
                <a:lnTo>
                  <a:pt x="2436" y="2189"/>
                </a:lnTo>
                <a:lnTo>
                  <a:pt x="2449" y="2204"/>
                </a:lnTo>
                <a:lnTo>
                  <a:pt x="2455" y="2211"/>
                </a:lnTo>
                <a:lnTo>
                  <a:pt x="2463" y="2218"/>
                </a:lnTo>
                <a:lnTo>
                  <a:pt x="2478" y="2229"/>
                </a:lnTo>
                <a:lnTo>
                  <a:pt x="2485" y="2235"/>
                </a:lnTo>
                <a:lnTo>
                  <a:pt x="2494" y="2239"/>
                </a:lnTo>
                <a:lnTo>
                  <a:pt x="2502" y="2244"/>
                </a:lnTo>
                <a:lnTo>
                  <a:pt x="2511" y="2247"/>
                </a:lnTo>
                <a:lnTo>
                  <a:pt x="2520" y="2251"/>
                </a:lnTo>
                <a:lnTo>
                  <a:pt x="2529" y="2254"/>
                </a:lnTo>
                <a:lnTo>
                  <a:pt x="2547" y="2259"/>
                </a:lnTo>
                <a:lnTo>
                  <a:pt x="2565" y="2262"/>
                </a:lnTo>
                <a:lnTo>
                  <a:pt x="2585" y="2263"/>
                </a:lnTo>
                <a:close/>
                <a:moveTo>
                  <a:pt x="2585" y="2443"/>
                </a:moveTo>
                <a:lnTo>
                  <a:pt x="2565" y="2443"/>
                </a:lnTo>
                <a:lnTo>
                  <a:pt x="2547" y="2441"/>
                </a:lnTo>
                <a:lnTo>
                  <a:pt x="2528" y="2438"/>
                </a:lnTo>
                <a:lnTo>
                  <a:pt x="2509" y="2435"/>
                </a:lnTo>
                <a:lnTo>
                  <a:pt x="2491" y="2431"/>
                </a:lnTo>
                <a:lnTo>
                  <a:pt x="2473" y="2426"/>
                </a:lnTo>
                <a:lnTo>
                  <a:pt x="2457" y="2420"/>
                </a:lnTo>
                <a:lnTo>
                  <a:pt x="2439" y="2413"/>
                </a:lnTo>
                <a:lnTo>
                  <a:pt x="2422" y="2405"/>
                </a:lnTo>
                <a:lnTo>
                  <a:pt x="2405" y="2396"/>
                </a:lnTo>
                <a:lnTo>
                  <a:pt x="2390" y="2387"/>
                </a:lnTo>
                <a:lnTo>
                  <a:pt x="2375" y="2378"/>
                </a:lnTo>
                <a:lnTo>
                  <a:pt x="2360" y="2367"/>
                </a:lnTo>
                <a:lnTo>
                  <a:pt x="2347" y="2355"/>
                </a:lnTo>
                <a:lnTo>
                  <a:pt x="2333" y="2343"/>
                </a:lnTo>
                <a:lnTo>
                  <a:pt x="2319" y="2331"/>
                </a:lnTo>
                <a:lnTo>
                  <a:pt x="2307" y="2318"/>
                </a:lnTo>
                <a:lnTo>
                  <a:pt x="2295" y="2303"/>
                </a:lnTo>
                <a:lnTo>
                  <a:pt x="2285" y="2289"/>
                </a:lnTo>
                <a:lnTo>
                  <a:pt x="2274" y="2274"/>
                </a:lnTo>
                <a:lnTo>
                  <a:pt x="2264" y="2257"/>
                </a:lnTo>
                <a:lnTo>
                  <a:pt x="2255" y="2242"/>
                </a:lnTo>
                <a:lnTo>
                  <a:pt x="2247" y="2226"/>
                </a:lnTo>
                <a:lnTo>
                  <a:pt x="2240" y="2209"/>
                </a:lnTo>
                <a:lnTo>
                  <a:pt x="2233" y="2191"/>
                </a:lnTo>
                <a:lnTo>
                  <a:pt x="2227" y="2173"/>
                </a:lnTo>
                <a:lnTo>
                  <a:pt x="2221" y="2155"/>
                </a:lnTo>
                <a:lnTo>
                  <a:pt x="2218" y="2137"/>
                </a:lnTo>
                <a:lnTo>
                  <a:pt x="2215" y="2117"/>
                </a:lnTo>
                <a:lnTo>
                  <a:pt x="2212" y="2097"/>
                </a:lnTo>
                <a:lnTo>
                  <a:pt x="2211" y="2078"/>
                </a:lnTo>
                <a:lnTo>
                  <a:pt x="2211" y="2058"/>
                </a:lnTo>
                <a:lnTo>
                  <a:pt x="2211" y="2039"/>
                </a:lnTo>
                <a:lnTo>
                  <a:pt x="2212" y="2019"/>
                </a:lnTo>
                <a:lnTo>
                  <a:pt x="2215" y="2001"/>
                </a:lnTo>
                <a:lnTo>
                  <a:pt x="2217" y="1990"/>
                </a:lnTo>
                <a:lnTo>
                  <a:pt x="2218" y="1981"/>
                </a:lnTo>
                <a:lnTo>
                  <a:pt x="2223" y="1963"/>
                </a:lnTo>
                <a:lnTo>
                  <a:pt x="2227" y="1945"/>
                </a:lnTo>
                <a:lnTo>
                  <a:pt x="2233" y="1927"/>
                </a:lnTo>
                <a:lnTo>
                  <a:pt x="2240" y="1909"/>
                </a:lnTo>
                <a:lnTo>
                  <a:pt x="2247" y="1892"/>
                </a:lnTo>
                <a:lnTo>
                  <a:pt x="2256" y="1876"/>
                </a:lnTo>
                <a:lnTo>
                  <a:pt x="2265" y="1859"/>
                </a:lnTo>
                <a:lnTo>
                  <a:pt x="2274" y="1844"/>
                </a:lnTo>
                <a:lnTo>
                  <a:pt x="2285" y="1829"/>
                </a:lnTo>
                <a:lnTo>
                  <a:pt x="2295" y="1814"/>
                </a:lnTo>
                <a:lnTo>
                  <a:pt x="2307" y="1800"/>
                </a:lnTo>
                <a:lnTo>
                  <a:pt x="2319" y="1787"/>
                </a:lnTo>
                <a:lnTo>
                  <a:pt x="2333" y="1775"/>
                </a:lnTo>
                <a:lnTo>
                  <a:pt x="2347" y="1763"/>
                </a:lnTo>
                <a:lnTo>
                  <a:pt x="2360" y="1751"/>
                </a:lnTo>
                <a:lnTo>
                  <a:pt x="2375" y="1740"/>
                </a:lnTo>
                <a:lnTo>
                  <a:pt x="2390" y="1729"/>
                </a:lnTo>
                <a:lnTo>
                  <a:pt x="2407" y="1720"/>
                </a:lnTo>
                <a:lnTo>
                  <a:pt x="2422" y="1713"/>
                </a:lnTo>
                <a:lnTo>
                  <a:pt x="2439" y="1705"/>
                </a:lnTo>
                <a:lnTo>
                  <a:pt x="2457" y="1698"/>
                </a:lnTo>
                <a:lnTo>
                  <a:pt x="2473" y="1692"/>
                </a:lnTo>
                <a:lnTo>
                  <a:pt x="2491" y="1687"/>
                </a:lnTo>
                <a:lnTo>
                  <a:pt x="2509" y="1683"/>
                </a:lnTo>
                <a:lnTo>
                  <a:pt x="2528" y="1678"/>
                </a:lnTo>
                <a:lnTo>
                  <a:pt x="2537" y="1678"/>
                </a:lnTo>
                <a:lnTo>
                  <a:pt x="2547" y="1677"/>
                </a:lnTo>
                <a:lnTo>
                  <a:pt x="2565" y="1675"/>
                </a:lnTo>
                <a:lnTo>
                  <a:pt x="2585" y="1675"/>
                </a:lnTo>
                <a:lnTo>
                  <a:pt x="2604" y="1675"/>
                </a:lnTo>
                <a:lnTo>
                  <a:pt x="2624" y="1677"/>
                </a:lnTo>
                <a:lnTo>
                  <a:pt x="2642" y="1678"/>
                </a:lnTo>
                <a:lnTo>
                  <a:pt x="2660" y="1683"/>
                </a:lnTo>
                <a:lnTo>
                  <a:pt x="2678" y="1687"/>
                </a:lnTo>
                <a:lnTo>
                  <a:pt x="2696" y="1692"/>
                </a:lnTo>
                <a:lnTo>
                  <a:pt x="2713" y="1698"/>
                </a:lnTo>
                <a:lnTo>
                  <a:pt x="2731" y="1705"/>
                </a:lnTo>
                <a:lnTo>
                  <a:pt x="2748" y="1713"/>
                </a:lnTo>
                <a:lnTo>
                  <a:pt x="2763" y="1720"/>
                </a:lnTo>
                <a:lnTo>
                  <a:pt x="2779" y="1729"/>
                </a:lnTo>
                <a:lnTo>
                  <a:pt x="2795" y="1740"/>
                </a:lnTo>
                <a:lnTo>
                  <a:pt x="2810" y="1751"/>
                </a:lnTo>
                <a:lnTo>
                  <a:pt x="2823" y="1763"/>
                </a:lnTo>
                <a:lnTo>
                  <a:pt x="2837" y="1775"/>
                </a:lnTo>
                <a:lnTo>
                  <a:pt x="2850" y="1787"/>
                </a:lnTo>
                <a:lnTo>
                  <a:pt x="2862" y="1800"/>
                </a:lnTo>
                <a:lnTo>
                  <a:pt x="2874" y="1814"/>
                </a:lnTo>
                <a:lnTo>
                  <a:pt x="2885" y="1829"/>
                </a:lnTo>
                <a:lnTo>
                  <a:pt x="2896" y="1844"/>
                </a:lnTo>
                <a:lnTo>
                  <a:pt x="2905" y="1859"/>
                </a:lnTo>
                <a:lnTo>
                  <a:pt x="2914" y="1876"/>
                </a:lnTo>
                <a:lnTo>
                  <a:pt x="2923" y="1892"/>
                </a:lnTo>
                <a:lnTo>
                  <a:pt x="2930" y="1909"/>
                </a:lnTo>
                <a:lnTo>
                  <a:pt x="2936" y="1927"/>
                </a:lnTo>
                <a:lnTo>
                  <a:pt x="2942" y="1945"/>
                </a:lnTo>
                <a:lnTo>
                  <a:pt x="2948" y="1963"/>
                </a:lnTo>
                <a:lnTo>
                  <a:pt x="2951" y="1981"/>
                </a:lnTo>
                <a:lnTo>
                  <a:pt x="2956" y="2001"/>
                </a:lnTo>
                <a:lnTo>
                  <a:pt x="2957" y="2019"/>
                </a:lnTo>
                <a:lnTo>
                  <a:pt x="2959" y="2039"/>
                </a:lnTo>
                <a:lnTo>
                  <a:pt x="2959" y="2058"/>
                </a:lnTo>
                <a:lnTo>
                  <a:pt x="2959" y="2078"/>
                </a:lnTo>
                <a:lnTo>
                  <a:pt x="2957" y="2097"/>
                </a:lnTo>
                <a:lnTo>
                  <a:pt x="2956" y="2117"/>
                </a:lnTo>
                <a:lnTo>
                  <a:pt x="2954" y="2126"/>
                </a:lnTo>
                <a:lnTo>
                  <a:pt x="2951" y="2137"/>
                </a:lnTo>
                <a:lnTo>
                  <a:pt x="2948" y="2155"/>
                </a:lnTo>
                <a:lnTo>
                  <a:pt x="2942" y="2173"/>
                </a:lnTo>
                <a:lnTo>
                  <a:pt x="2936" y="2191"/>
                </a:lnTo>
                <a:lnTo>
                  <a:pt x="2930" y="2209"/>
                </a:lnTo>
                <a:lnTo>
                  <a:pt x="2923" y="2226"/>
                </a:lnTo>
                <a:lnTo>
                  <a:pt x="2915" y="2242"/>
                </a:lnTo>
                <a:lnTo>
                  <a:pt x="2906" y="2257"/>
                </a:lnTo>
                <a:lnTo>
                  <a:pt x="2896" y="2274"/>
                </a:lnTo>
                <a:lnTo>
                  <a:pt x="2885" y="2289"/>
                </a:lnTo>
                <a:lnTo>
                  <a:pt x="2874" y="2303"/>
                </a:lnTo>
                <a:lnTo>
                  <a:pt x="2862" y="2318"/>
                </a:lnTo>
                <a:lnTo>
                  <a:pt x="2850" y="2331"/>
                </a:lnTo>
                <a:lnTo>
                  <a:pt x="2837" y="2343"/>
                </a:lnTo>
                <a:lnTo>
                  <a:pt x="2823" y="2355"/>
                </a:lnTo>
                <a:lnTo>
                  <a:pt x="2810" y="2367"/>
                </a:lnTo>
                <a:lnTo>
                  <a:pt x="2795" y="2378"/>
                </a:lnTo>
                <a:lnTo>
                  <a:pt x="2779" y="2387"/>
                </a:lnTo>
                <a:lnTo>
                  <a:pt x="2764" y="2396"/>
                </a:lnTo>
                <a:lnTo>
                  <a:pt x="2748" y="2405"/>
                </a:lnTo>
                <a:lnTo>
                  <a:pt x="2731" y="2413"/>
                </a:lnTo>
                <a:lnTo>
                  <a:pt x="2715" y="2420"/>
                </a:lnTo>
                <a:lnTo>
                  <a:pt x="2696" y="2426"/>
                </a:lnTo>
                <a:lnTo>
                  <a:pt x="2678" y="2431"/>
                </a:lnTo>
                <a:lnTo>
                  <a:pt x="2660" y="2435"/>
                </a:lnTo>
                <a:lnTo>
                  <a:pt x="2642" y="2438"/>
                </a:lnTo>
                <a:lnTo>
                  <a:pt x="2633" y="2440"/>
                </a:lnTo>
                <a:lnTo>
                  <a:pt x="2624" y="2441"/>
                </a:lnTo>
                <a:lnTo>
                  <a:pt x="2604" y="2443"/>
                </a:lnTo>
                <a:lnTo>
                  <a:pt x="2585" y="2443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11" name="Group 10"/>
          <p:cNvGrpSpPr>
            <a:grpSpLocks noChangeAspect="1"/>
          </p:cNvGrpSpPr>
          <p:nvPr userDrawn="1"/>
        </p:nvGrpSpPr>
        <p:grpSpPr>
          <a:xfrm>
            <a:off x="1343025" y="2005426"/>
            <a:ext cx="936000" cy="1724066"/>
            <a:chOff x="3390900" y="-1549400"/>
            <a:chExt cx="5403850" cy="9953625"/>
          </a:xfrm>
          <a:solidFill>
            <a:schemeClr val="bg1"/>
          </a:solidFill>
        </p:grpSpPr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3390900" y="-1549400"/>
              <a:ext cx="5403850" cy="8020050"/>
            </a:xfrm>
            <a:custGeom>
              <a:avLst/>
              <a:gdLst>
                <a:gd name="T0" fmla="*/ 930 w 3404"/>
                <a:gd name="T1" fmla="*/ 2771 h 5052"/>
                <a:gd name="T2" fmla="*/ 940 w 3404"/>
                <a:gd name="T3" fmla="*/ 4371 h 5052"/>
                <a:gd name="T4" fmla="*/ 1219 w 3404"/>
                <a:gd name="T5" fmla="*/ 4379 h 5052"/>
                <a:gd name="T6" fmla="*/ 2178 w 3404"/>
                <a:gd name="T7" fmla="*/ 2741 h 5052"/>
                <a:gd name="T8" fmla="*/ 2208 w 3404"/>
                <a:gd name="T9" fmla="*/ 4363 h 5052"/>
                <a:gd name="T10" fmla="*/ 2467 w 3404"/>
                <a:gd name="T11" fmla="*/ 4349 h 5052"/>
                <a:gd name="T12" fmla="*/ 2472 w 3404"/>
                <a:gd name="T13" fmla="*/ 2767 h 5052"/>
                <a:gd name="T14" fmla="*/ 2714 w 3404"/>
                <a:gd name="T15" fmla="*/ 381 h 5052"/>
                <a:gd name="T16" fmla="*/ 2176 w 3404"/>
                <a:gd name="T17" fmla="*/ 2137 h 5052"/>
                <a:gd name="T18" fmla="*/ 2522 w 3404"/>
                <a:gd name="T19" fmla="*/ 2651 h 5052"/>
                <a:gd name="T20" fmla="*/ 2592 w 3404"/>
                <a:gd name="T21" fmla="*/ 2749 h 5052"/>
                <a:gd name="T22" fmla="*/ 2587 w 3404"/>
                <a:gd name="T23" fmla="*/ 4375 h 5052"/>
                <a:gd name="T24" fmla="*/ 2515 w 3404"/>
                <a:gd name="T25" fmla="*/ 4462 h 5052"/>
                <a:gd name="T26" fmla="*/ 2200 w 3404"/>
                <a:gd name="T27" fmla="*/ 4484 h 5052"/>
                <a:gd name="T28" fmla="*/ 2101 w 3404"/>
                <a:gd name="T29" fmla="*/ 4431 h 5052"/>
                <a:gd name="T30" fmla="*/ 2057 w 3404"/>
                <a:gd name="T31" fmla="*/ 4317 h 5052"/>
                <a:gd name="T32" fmla="*/ 1346 w 3404"/>
                <a:gd name="T33" fmla="*/ 4409 h 5052"/>
                <a:gd name="T34" fmla="*/ 1259 w 3404"/>
                <a:gd name="T35" fmla="*/ 4491 h 5052"/>
                <a:gd name="T36" fmla="*/ 932 w 3404"/>
                <a:gd name="T37" fmla="*/ 4499 h 5052"/>
                <a:gd name="T38" fmla="*/ 838 w 3404"/>
                <a:gd name="T39" fmla="*/ 4437 h 5052"/>
                <a:gd name="T40" fmla="*/ 804 w 3404"/>
                <a:gd name="T41" fmla="*/ 2791 h 5052"/>
                <a:gd name="T42" fmla="*/ 843 w 3404"/>
                <a:gd name="T43" fmla="*/ 2683 h 5052"/>
                <a:gd name="T44" fmla="*/ 949 w 3404"/>
                <a:gd name="T45" fmla="*/ 2623 h 5052"/>
                <a:gd name="T46" fmla="*/ 1221 w 3404"/>
                <a:gd name="T47" fmla="*/ 1174 h 5052"/>
                <a:gd name="T48" fmla="*/ 140 w 3404"/>
                <a:gd name="T49" fmla="*/ 1680 h 5052"/>
                <a:gd name="T50" fmla="*/ 119 w 3404"/>
                <a:gd name="T51" fmla="*/ 4434 h 5052"/>
                <a:gd name="T52" fmla="*/ 66 w 3404"/>
                <a:gd name="T53" fmla="*/ 4487 h 5052"/>
                <a:gd name="T54" fmla="*/ 3 w 3404"/>
                <a:gd name="T55" fmla="*/ 4445 h 5052"/>
                <a:gd name="T56" fmla="*/ 21 w 3404"/>
                <a:gd name="T57" fmla="*/ 1639 h 5052"/>
                <a:gd name="T58" fmla="*/ 1136 w 3404"/>
                <a:gd name="T59" fmla="*/ 1057 h 5052"/>
                <a:gd name="T60" fmla="*/ 1269 w 3404"/>
                <a:gd name="T61" fmla="*/ 1064 h 5052"/>
                <a:gd name="T62" fmla="*/ 1358 w 3404"/>
                <a:gd name="T63" fmla="*/ 1172 h 5052"/>
                <a:gd name="T64" fmla="*/ 2060 w 3404"/>
                <a:gd name="T65" fmla="*/ 662 h 5052"/>
                <a:gd name="T66" fmla="*/ 2148 w 3404"/>
                <a:gd name="T67" fmla="*/ 537 h 5052"/>
                <a:gd name="T68" fmla="*/ 3282 w 3404"/>
                <a:gd name="T69" fmla="*/ 6 h 5052"/>
                <a:gd name="T70" fmla="*/ 3387 w 3404"/>
                <a:gd name="T71" fmla="*/ 96 h 5052"/>
                <a:gd name="T72" fmla="*/ 3404 w 3404"/>
                <a:gd name="T73" fmla="*/ 4294 h 5052"/>
                <a:gd name="T74" fmla="*/ 3370 w 3404"/>
                <a:gd name="T75" fmla="*/ 4984 h 5052"/>
                <a:gd name="T76" fmla="*/ 3269 w 3404"/>
                <a:gd name="T77" fmla="*/ 5048 h 5052"/>
                <a:gd name="T78" fmla="*/ 28 w 3404"/>
                <a:gd name="T79" fmla="*/ 5042 h 5052"/>
                <a:gd name="T80" fmla="*/ 6 w 3404"/>
                <a:gd name="T81" fmla="*/ 4969 h 5052"/>
                <a:gd name="T82" fmla="*/ 1648 w 3404"/>
                <a:gd name="T83" fmla="*/ 4933 h 5052"/>
                <a:gd name="T84" fmla="*/ 3281 w 3404"/>
                <a:gd name="T85" fmla="*/ 4902 h 5052"/>
                <a:gd name="T86" fmla="*/ 3283 w 3404"/>
                <a:gd name="T87" fmla="*/ 156 h 5052"/>
                <a:gd name="T88" fmla="*/ 3217 w 3404"/>
                <a:gd name="T89" fmla="*/ 122 h 5052"/>
                <a:gd name="T90" fmla="*/ 1818 w 3404"/>
                <a:gd name="T91" fmla="*/ 2353 h 5052"/>
                <a:gd name="T92" fmla="*/ 1842 w 3404"/>
                <a:gd name="T93" fmla="*/ 2241 h 5052"/>
                <a:gd name="T94" fmla="*/ 1759 w 3404"/>
                <a:gd name="T95" fmla="*/ 2141 h 5052"/>
                <a:gd name="T96" fmla="*/ 1634 w 3404"/>
                <a:gd name="T97" fmla="*/ 2163 h 5052"/>
                <a:gd name="T98" fmla="*/ 1586 w 3404"/>
                <a:gd name="T99" fmla="*/ 2262 h 5052"/>
                <a:gd name="T100" fmla="*/ 1644 w 3404"/>
                <a:gd name="T101" fmla="*/ 2383 h 5052"/>
                <a:gd name="T102" fmla="*/ 1665 w 3404"/>
                <a:gd name="T103" fmla="*/ 2520 h 5052"/>
                <a:gd name="T104" fmla="*/ 1523 w 3404"/>
                <a:gd name="T105" fmla="*/ 2433 h 5052"/>
                <a:gd name="T106" fmla="*/ 1467 w 3404"/>
                <a:gd name="T107" fmla="*/ 2269 h 5052"/>
                <a:gd name="T108" fmla="*/ 1516 w 3404"/>
                <a:gd name="T109" fmla="*/ 2117 h 5052"/>
                <a:gd name="T110" fmla="*/ 1653 w 3404"/>
                <a:gd name="T111" fmla="*/ 2023 h 5052"/>
                <a:gd name="T112" fmla="*/ 1812 w 3404"/>
                <a:gd name="T113" fmla="*/ 2035 h 5052"/>
                <a:gd name="T114" fmla="*/ 1933 w 3404"/>
                <a:gd name="T115" fmla="*/ 2148 h 5052"/>
                <a:gd name="T116" fmla="*/ 1960 w 3404"/>
                <a:gd name="T117" fmla="*/ 2315 h 5052"/>
                <a:gd name="T118" fmla="*/ 1882 w 3404"/>
                <a:gd name="T119" fmla="*/ 2459 h 5052"/>
                <a:gd name="T120" fmla="*/ 1741 w 3404"/>
                <a:gd name="T121" fmla="*/ 2524 h 5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404" h="5052">
                  <a:moveTo>
                    <a:pt x="1245" y="2741"/>
                  </a:moveTo>
                  <a:lnTo>
                    <a:pt x="976" y="2741"/>
                  </a:lnTo>
                  <a:lnTo>
                    <a:pt x="971" y="2741"/>
                  </a:lnTo>
                  <a:lnTo>
                    <a:pt x="966" y="2742"/>
                  </a:lnTo>
                  <a:lnTo>
                    <a:pt x="961" y="2743"/>
                  </a:lnTo>
                  <a:lnTo>
                    <a:pt x="956" y="2745"/>
                  </a:lnTo>
                  <a:lnTo>
                    <a:pt x="952" y="2747"/>
                  </a:lnTo>
                  <a:lnTo>
                    <a:pt x="948" y="2750"/>
                  </a:lnTo>
                  <a:lnTo>
                    <a:pt x="944" y="2752"/>
                  </a:lnTo>
                  <a:lnTo>
                    <a:pt x="940" y="2756"/>
                  </a:lnTo>
                  <a:lnTo>
                    <a:pt x="937" y="2759"/>
                  </a:lnTo>
                  <a:lnTo>
                    <a:pt x="934" y="2763"/>
                  </a:lnTo>
                  <a:lnTo>
                    <a:pt x="932" y="2767"/>
                  </a:lnTo>
                  <a:lnTo>
                    <a:pt x="930" y="2771"/>
                  </a:lnTo>
                  <a:lnTo>
                    <a:pt x="928" y="2776"/>
                  </a:lnTo>
                  <a:lnTo>
                    <a:pt x="927" y="2781"/>
                  </a:lnTo>
                  <a:lnTo>
                    <a:pt x="926" y="2786"/>
                  </a:lnTo>
                  <a:lnTo>
                    <a:pt x="926" y="2791"/>
                  </a:lnTo>
                  <a:lnTo>
                    <a:pt x="926" y="3563"/>
                  </a:lnTo>
                  <a:lnTo>
                    <a:pt x="926" y="4336"/>
                  </a:lnTo>
                  <a:lnTo>
                    <a:pt x="926" y="4341"/>
                  </a:lnTo>
                  <a:lnTo>
                    <a:pt x="927" y="4346"/>
                  </a:lnTo>
                  <a:lnTo>
                    <a:pt x="928" y="4350"/>
                  </a:lnTo>
                  <a:lnTo>
                    <a:pt x="930" y="4355"/>
                  </a:lnTo>
                  <a:lnTo>
                    <a:pt x="932" y="4359"/>
                  </a:lnTo>
                  <a:lnTo>
                    <a:pt x="934" y="4364"/>
                  </a:lnTo>
                  <a:lnTo>
                    <a:pt x="937" y="4367"/>
                  </a:lnTo>
                  <a:lnTo>
                    <a:pt x="940" y="4371"/>
                  </a:lnTo>
                  <a:lnTo>
                    <a:pt x="944" y="4374"/>
                  </a:lnTo>
                  <a:lnTo>
                    <a:pt x="948" y="4377"/>
                  </a:lnTo>
                  <a:lnTo>
                    <a:pt x="952" y="4379"/>
                  </a:lnTo>
                  <a:lnTo>
                    <a:pt x="956" y="4381"/>
                  </a:lnTo>
                  <a:lnTo>
                    <a:pt x="961" y="4383"/>
                  </a:lnTo>
                  <a:lnTo>
                    <a:pt x="966" y="4384"/>
                  </a:lnTo>
                  <a:lnTo>
                    <a:pt x="971" y="4385"/>
                  </a:lnTo>
                  <a:lnTo>
                    <a:pt x="976" y="4385"/>
                  </a:lnTo>
                  <a:lnTo>
                    <a:pt x="1195" y="4385"/>
                  </a:lnTo>
                  <a:lnTo>
                    <a:pt x="1200" y="4385"/>
                  </a:lnTo>
                  <a:lnTo>
                    <a:pt x="1205" y="4384"/>
                  </a:lnTo>
                  <a:lnTo>
                    <a:pt x="1210" y="4383"/>
                  </a:lnTo>
                  <a:lnTo>
                    <a:pt x="1214" y="4381"/>
                  </a:lnTo>
                  <a:lnTo>
                    <a:pt x="1219" y="4379"/>
                  </a:lnTo>
                  <a:lnTo>
                    <a:pt x="1223" y="4377"/>
                  </a:lnTo>
                  <a:lnTo>
                    <a:pt x="1226" y="4374"/>
                  </a:lnTo>
                  <a:lnTo>
                    <a:pt x="1230" y="4371"/>
                  </a:lnTo>
                  <a:lnTo>
                    <a:pt x="1233" y="4367"/>
                  </a:lnTo>
                  <a:lnTo>
                    <a:pt x="1236" y="4364"/>
                  </a:lnTo>
                  <a:lnTo>
                    <a:pt x="1239" y="4359"/>
                  </a:lnTo>
                  <a:lnTo>
                    <a:pt x="1241" y="4355"/>
                  </a:lnTo>
                  <a:lnTo>
                    <a:pt x="1242" y="4350"/>
                  </a:lnTo>
                  <a:lnTo>
                    <a:pt x="1244" y="4346"/>
                  </a:lnTo>
                  <a:lnTo>
                    <a:pt x="1244" y="4341"/>
                  </a:lnTo>
                  <a:lnTo>
                    <a:pt x="1245" y="4336"/>
                  </a:lnTo>
                  <a:lnTo>
                    <a:pt x="1245" y="3538"/>
                  </a:lnTo>
                  <a:lnTo>
                    <a:pt x="1245" y="2741"/>
                  </a:lnTo>
                  <a:close/>
                  <a:moveTo>
                    <a:pt x="2178" y="2741"/>
                  </a:moveTo>
                  <a:lnTo>
                    <a:pt x="2178" y="3529"/>
                  </a:lnTo>
                  <a:lnTo>
                    <a:pt x="2178" y="4318"/>
                  </a:lnTo>
                  <a:lnTo>
                    <a:pt x="2178" y="4323"/>
                  </a:lnTo>
                  <a:lnTo>
                    <a:pt x="2179" y="4328"/>
                  </a:lnTo>
                  <a:lnTo>
                    <a:pt x="2180" y="4332"/>
                  </a:lnTo>
                  <a:lnTo>
                    <a:pt x="2182" y="4337"/>
                  </a:lnTo>
                  <a:lnTo>
                    <a:pt x="2184" y="4341"/>
                  </a:lnTo>
                  <a:lnTo>
                    <a:pt x="2186" y="4345"/>
                  </a:lnTo>
                  <a:lnTo>
                    <a:pt x="2189" y="4349"/>
                  </a:lnTo>
                  <a:lnTo>
                    <a:pt x="2193" y="4353"/>
                  </a:lnTo>
                  <a:lnTo>
                    <a:pt x="2196" y="4356"/>
                  </a:lnTo>
                  <a:lnTo>
                    <a:pt x="2200" y="4359"/>
                  </a:lnTo>
                  <a:lnTo>
                    <a:pt x="2204" y="4361"/>
                  </a:lnTo>
                  <a:lnTo>
                    <a:pt x="2208" y="4363"/>
                  </a:lnTo>
                  <a:lnTo>
                    <a:pt x="2213" y="4365"/>
                  </a:lnTo>
                  <a:lnTo>
                    <a:pt x="2218" y="4366"/>
                  </a:lnTo>
                  <a:lnTo>
                    <a:pt x="2223" y="4367"/>
                  </a:lnTo>
                  <a:lnTo>
                    <a:pt x="2228" y="4367"/>
                  </a:lnTo>
                  <a:lnTo>
                    <a:pt x="2429" y="4367"/>
                  </a:lnTo>
                  <a:lnTo>
                    <a:pt x="2434" y="4367"/>
                  </a:lnTo>
                  <a:lnTo>
                    <a:pt x="2439" y="4366"/>
                  </a:lnTo>
                  <a:lnTo>
                    <a:pt x="2444" y="4365"/>
                  </a:lnTo>
                  <a:lnTo>
                    <a:pt x="2448" y="4363"/>
                  </a:lnTo>
                  <a:lnTo>
                    <a:pt x="2452" y="4361"/>
                  </a:lnTo>
                  <a:lnTo>
                    <a:pt x="2457" y="4359"/>
                  </a:lnTo>
                  <a:lnTo>
                    <a:pt x="2460" y="4356"/>
                  </a:lnTo>
                  <a:lnTo>
                    <a:pt x="2464" y="4353"/>
                  </a:lnTo>
                  <a:lnTo>
                    <a:pt x="2467" y="4349"/>
                  </a:lnTo>
                  <a:lnTo>
                    <a:pt x="2470" y="4345"/>
                  </a:lnTo>
                  <a:lnTo>
                    <a:pt x="2472" y="4341"/>
                  </a:lnTo>
                  <a:lnTo>
                    <a:pt x="2475" y="4337"/>
                  </a:lnTo>
                  <a:lnTo>
                    <a:pt x="2476" y="4332"/>
                  </a:lnTo>
                  <a:lnTo>
                    <a:pt x="2477" y="4328"/>
                  </a:lnTo>
                  <a:lnTo>
                    <a:pt x="2478" y="4323"/>
                  </a:lnTo>
                  <a:lnTo>
                    <a:pt x="2478" y="4318"/>
                  </a:lnTo>
                  <a:lnTo>
                    <a:pt x="2478" y="3554"/>
                  </a:lnTo>
                  <a:lnTo>
                    <a:pt x="2478" y="2791"/>
                  </a:lnTo>
                  <a:lnTo>
                    <a:pt x="2478" y="2786"/>
                  </a:lnTo>
                  <a:lnTo>
                    <a:pt x="2477" y="2781"/>
                  </a:lnTo>
                  <a:lnTo>
                    <a:pt x="2476" y="2776"/>
                  </a:lnTo>
                  <a:lnTo>
                    <a:pt x="2475" y="2771"/>
                  </a:lnTo>
                  <a:lnTo>
                    <a:pt x="2472" y="2767"/>
                  </a:lnTo>
                  <a:lnTo>
                    <a:pt x="2470" y="2763"/>
                  </a:lnTo>
                  <a:lnTo>
                    <a:pt x="2467" y="2759"/>
                  </a:lnTo>
                  <a:lnTo>
                    <a:pt x="2464" y="2756"/>
                  </a:lnTo>
                  <a:lnTo>
                    <a:pt x="2460" y="2752"/>
                  </a:lnTo>
                  <a:lnTo>
                    <a:pt x="2457" y="2750"/>
                  </a:lnTo>
                  <a:lnTo>
                    <a:pt x="2452" y="2747"/>
                  </a:lnTo>
                  <a:lnTo>
                    <a:pt x="2448" y="2745"/>
                  </a:lnTo>
                  <a:lnTo>
                    <a:pt x="2444" y="2743"/>
                  </a:lnTo>
                  <a:lnTo>
                    <a:pt x="2439" y="2742"/>
                  </a:lnTo>
                  <a:lnTo>
                    <a:pt x="2434" y="2741"/>
                  </a:lnTo>
                  <a:lnTo>
                    <a:pt x="2429" y="2741"/>
                  </a:lnTo>
                  <a:lnTo>
                    <a:pt x="2178" y="2741"/>
                  </a:lnTo>
                  <a:close/>
                  <a:moveTo>
                    <a:pt x="3217" y="122"/>
                  </a:moveTo>
                  <a:lnTo>
                    <a:pt x="2714" y="381"/>
                  </a:lnTo>
                  <a:lnTo>
                    <a:pt x="2210" y="640"/>
                  </a:lnTo>
                  <a:lnTo>
                    <a:pt x="2206" y="642"/>
                  </a:lnTo>
                  <a:lnTo>
                    <a:pt x="2202" y="644"/>
                  </a:lnTo>
                  <a:lnTo>
                    <a:pt x="2195" y="648"/>
                  </a:lnTo>
                  <a:lnTo>
                    <a:pt x="2192" y="651"/>
                  </a:lnTo>
                  <a:lnTo>
                    <a:pt x="2190" y="653"/>
                  </a:lnTo>
                  <a:lnTo>
                    <a:pt x="2185" y="659"/>
                  </a:lnTo>
                  <a:lnTo>
                    <a:pt x="2181" y="666"/>
                  </a:lnTo>
                  <a:lnTo>
                    <a:pt x="2179" y="672"/>
                  </a:lnTo>
                  <a:lnTo>
                    <a:pt x="2177" y="679"/>
                  </a:lnTo>
                  <a:lnTo>
                    <a:pt x="2176" y="687"/>
                  </a:lnTo>
                  <a:lnTo>
                    <a:pt x="2176" y="1171"/>
                  </a:lnTo>
                  <a:lnTo>
                    <a:pt x="2176" y="1654"/>
                  </a:lnTo>
                  <a:lnTo>
                    <a:pt x="2176" y="2137"/>
                  </a:lnTo>
                  <a:lnTo>
                    <a:pt x="2176" y="2622"/>
                  </a:lnTo>
                  <a:lnTo>
                    <a:pt x="2427" y="2622"/>
                  </a:lnTo>
                  <a:lnTo>
                    <a:pt x="2436" y="2622"/>
                  </a:lnTo>
                  <a:lnTo>
                    <a:pt x="2444" y="2623"/>
                  </a:lnTo>
                  <a:lnTo>
                    <a:pt x="2453" y="2624"/>
                  </a:lnTo>
                  <a:lnTo>
                    <a:pt x="2461" y="2625"/>
                  </a:lnTo>
                  <a:lnTo>
                    <a:pt x="2469" y="2627"/>
                  </a:lnTo>
                  <a:lnTo>
                    <a:pt x="2477" y="2629"/>
                  </a:lnTo>
                  <a:lnTo>
                    <a:pt x="2485" y="2632"/>
                  </a:lnTo>
                  <a:lnTo>
                    <a:pt x="2493" y="2635"/>
                  </a:lnTo>
                  <a:lnTo>
                    <a:pt x="2500" y="2638"/>
                  </a:lnTo>
                  <a:lnTo>
                    <a:pt x="2508" y="2642"/>
                  </a:lnTo>
                  <a:lnTo>
                    <a:pt x="2515" y="2646"/>
                  </a:lnTo>
                  <a:lnTo>
                    <a:pt x="2522" y="2651"/>
                  </a:lnTo>
                  <a:lnTo>
                    <a:pt x="2528" y="2655"/>
                  </a:lnTo>
                  <a:lnTo>
                    <a:pt x="2535" y="2660"/>
                  </a:lnTo>
                  <a:lnTo>
                    <a:pt x="2541" y="2666"/>
                  </a:lnTo>
                  <a:lnTo>
                    <a:pt x="2547" y="2671"/>
                  </a:lnTo>
                  <a:lnTo>
                    <a:pt x="2552" y="2677"/>
                  </a:lnTo>
                  <a:lnTo>
                    <a:pt x="2559" y="2683"/>
                  </a:lnTo>
                  <a:lnTo>
                    <a:pt x="2564" y="2690"/>
                  </a:lnTo>
                  <a:lnTo>
                    <a:pt x="2568" y="2696"/>
                  </a:lnTo>
                  <a:lnTo>
                    <a:pt x="2573" y="2703"/>
                  </a:lnTo>
                  <a:lnTo>
                    <a:pt x="2577" y="2710"/>
                  </a:lnTo>
                  <a:lnTo>
                    <a:pt x="2584" y="2725"/>
                  </a:lnTo>
                  <a:lnTo>
                    <a:pt x="2587" y="2733"/>
                  </a:lnTo>
                  <a:lnTo>
                    <a:pt x="2590" y="2741"/>
                  </a:lnTo>
                  <a:lnTo>
                    <a:pt x="2592" y="2749"/>
                  </a:lnTo>
                  <a:lnTo>
                    <a:pt x="2594" y="2757"/>
                  </a:lnTo>
                  <a:lnTo>
                    <a:pt x="2595" y="2765"/>
                  </a:lnTo>
                  <a:lnTo>
                    <a:pt x="2596" y="2774"/>
                  </a:lnTo>
                  <a:lnTo>
                    <a:pt x="2597" y="2782"/>
                  </a:lnTo>
                  <a:lnTo>
                    <a:pt x="2597" y="2791"/>
                  </a:lnTo>
                  <a:lnTo>
                    <a:pt x="2597" y="3553"/>
                  </a:lnTo>
                  <a:lnTo>
                    <a:pt x="2597" y="4317"/>
                  </a:lnTo>
                  <a:lnTo>
                    <a:pt x="2597" y="4326"/>
                  </a:lnTo>
                  <a:lnTo>
                    <a:pt x="2596" y="4335"/>
                  </a:lnTo>
                  <a:lnTo>
                    <a:pt x="2595" y="4343"/>
                  </a:lnTo>
                  <a:lnTo>
                    <a:pt x="2594" y="4351"/>
                  </a:lnTo>
                  <a:lnTo>
                    <a:pt x="2592" y="4360"/>
                  </a:lnTo>
                  <a:lnTo>
                    <a:pt x="2590" y="4368"/>
                  </a:lnTo>
                  <a:lnTo>
                    <a:pt x="2587" y="4375"/>
                  </a:lnTo>
                  <a:lnTo>
                    <a:pt x="2584" y="4383"/>
                  </a:lnTo>
                  <a:lnTo>
                    <a:pt x="2581" y="4391"/>
                  </a:lnTo>
                  <a:lnTo>
                    <a:pt x="2577" y="4398"/>
                  </a:lnTo>
                  <a:lnTo>
                    <a:pt x="2573" y="4405"/>
                  </a:lnTo>
                  <a:lnTo>
                    <a:pt x="2568" y="4412"/>
                  </a:lnTo>
                  <a:lnTo>
                    <a:pt x="2564" y="4418"/>
                  </a:lnTo>
                  <a:lnTo>
                    <a:pt x="2559" y="4425"/>
                  </a:lnTo>
                  <a:lnTo>
                    <a:pt x="2552" y="4431"/>
                  </a:lnTo>
                  <a:lnTo>
                    <a:pt x="2547" y="4437"/>
                  </a:lnTo>
                  <a:lnTo>
                    <a:pt x="2541" y="4442"/>
                  </a:lnTo>
                  <a:lnTo>
                    <a:pt x="2535" y="4448"/>
                  </a:lnTo>
                  <a:lnTo>
                    <a:pt x="2528" y="4453"/>
                  </a:lnTo>
                  <a:lnTo>
                    <a:pt x="2522" y="4458"/>
                  </a:lnTo>
                  <a:lnTo>
                    <a:pt x="2515" y="4462"/>
                  </a:lnTo>
                  <a:lnTo>
                    <a:pt x="2508" y="4466"/>
                  </a:lnTo>
                  <a:lnTo>
                    <a:pt x="2493" y="4473"/>
                  </a:lnTo>
                  <a:lnTo>
                    <a:pt x="2485" y="4476"/>
                  </a:lnTo>
                  <a:lnTo>
                    <a:pt x="2477" y="4479"/>
                  </a:lnTo>
                  <a:lnTo>
                    <a:pt x="2469" y="4481"/>
                  </a:lnTo>
                  <a:lnTo>
                    <a:pt x="2461" y="4483"/>
                  </a:lnTo>
                  <a:lnTo>
                    <a:pt x="2453" y="4484"/>
                  </a:lnTo>
                  <a:lnTo>
                    <a:pt x="2444" y="4486"/>
                  </a:lnTo>
                  <a:lnTo>
                    <a:pt x="2436" y="4486"/>
                  </a:lnTo>
                  <a:lnTo>
                    <a:pt x="2427" y="4486"/>
                  </a:lnTo>
                  <a:lnTo>
                    <a:pt x="2226" y="4486"/>
                  </a:lnTo>
                  <a:lnTo>
                    <a:pt x="2217" y="4486"/>
                  </a:lnTo>
                  <a:lnTo>
                    <a:pt x="2209" y="4486"/>
                  </a:lnTo>
                  <a:lnTo>
                    <a:pt x="2200" y="4484"/>
                  </a:lnTo>
                  <a:lnTo>
                    <a:pt x="2192" y="4483"/>
                  </a:lnTo>
                  <a:lnTo>
                    <a:pt x="2184" y="4481"/>
                  </a:lnTo>
                  <a:lnTo>
                    <a:pt x="2176" y="4479"/>
                  </a:lnTo>
                  <a:lnTo>
                    <a:pt x="2168" y="4476"/>
                  </a:lnTo>
                  <a:lnTo>
                    <a:pt x="2160" y="4473"/>
                  </a:lnTo>
                  <a:lnTo>
                    <a:pt x="2153" y="4470"/>
                  </a:lnTo>
                  <a:lnTo>
                    <a:pt x="2146" y="4466"/>
                  </a:lnTo>
                  <a:lnTo>
                    <a:pt x="2138" y="4462"/>
                  </a:lnTo>
                  <a:lnTo>
                    <a:pt x="2132" y="4458"/>
                  </a:lnTo>
                  <a:lnTo>
                    <a:pt x="2125" y="4453"/>
                  </a:lnTo>
                  <a:lnTo>
                    <a:pt x="2119" y="4448"/>
                  </a:lnTo>
                  <a:lnTo>
                    <a:pt x="2112" y="4442"/>
                  </a:lnTo>
                  <a:lnTo>
                    <a:pt x="2107" y="4437"/>
                  </a:lnTo>
                  <a:lnTo>
                    <a:pt x="2101" y="4431"/>
                  </a:lnTo>
                  <a:lnTo>
                    <a:pt x="2096" y="4425"/>
                  </a:lnTo>
                  <a:lnTo>
                    <a:pt x="2091" y="4418"/>
                  </a:lnTo>
                  <a:lnTo>
                    <a:pt x="2086" y="4412"/>
                  </a:lnTo>
                  <a:lnTo>
                    <a:pt x="2082" y="4405"/>
                  </a:lnTo>
                  <a:lnTo>
                    <a:pt x="2077" y="4398"/>
                  </a:lnTo>
                  <a:lnTo>
                    <a:pt x="2070" y="4383"/>
                  </a:lnTo>
                  <a:lnTo>
                    <a:pt x="2067" y="4375"/>
                  </a:lnTo>
                  <a:lnTo>
                    <a:pt x="2065" y="4368"/>
                  </a:lnTo>
                  <a:lnTo>
                    <a:pt x="2062" y="4360"/>
                  </a:lnTo>
                  <a:lnTo>
                    <a:pt x="2060" y="4351"/>
                  </a:lnTo>
                  <a:lnTo>
                    <a:pt x="2059" y="4343"/>
                  </a:lnTo>
                  <a:lnTo>
                    <a:pt x="2058" y="4335"/>
                  </a:lnTo>
                  <a:lnTo>
                    <a:pt x="2057" y="4326"/>
                  </a:lnTo>
                  <a:lnTo>
                    <a:pt x="2057" y="4317"/>
                  </a:lnTo>
                  <a:lnTo>
                    <a:pt x="2057" y="3528"/>
                  </a:lnTo>
                  <a:lnTo>
                    <a:pt x="2057" y="2741"/>
                  </a:lnTo>
                  <a:lnTo>
                    <a:pt x="1363" y="2741"/>
                  </a:lnTo>
                  <a:lnTo>
                    <a:pt x="1363" y="3537"/>
                  </a:lnTo>
                  <a:lnTo>
                    <a:pt x="1363" y="4335"/>
                  </a:lnTo>
                  <a:lnTo>
                    <a:pt x="1362" y="4344"/>
                  </a:lnTo>
                  <a:lnTo>
                    <a:pt x="1362" y="4353"/>
                  </a:lnTo>
                  <a:lnTo>
                    <a:pt x="1361" y="4361"/>
                  </a:lnTo>
                  <a:lnTo>
                    <a:pt x="1359" y="4369"/>
                  </a:lnTo>
                  <a:lnTo>
                    <a:pt x="1357" y="4378"/>
                  </a:lnTo>
                  <a:lnTo>
                    <a:pt x="1355" y="4386"/>
                  </a:lnTo>
                  <a:lnTo>
                    <a:pt x="1352" y="4393"/>
                  </a:lnTo>
                  <a:lnTo>
                    <a:pt x="1349" y="4401"/>
                  </a:lnTo>
                  <a:lnTo>
                    <a:pt x="1346" y="4409"/>
                  </a:lnTo>
                  <a:lnTo>
                    <a:pt x="1342" y="4416"/>
                  </a:lnTo>
                  <a:lnTo>
                    <a:pt x="1338" y="4423"/>
                  </a:lnTo>
                  <a:lnTo>
                    <a:pt x="1334" y="4430"/>
                  </a:lnTo>
                  <a:lnTo>
                    <a:pt x="1329" y="4437"/>
                  </a:lnTo>
                  <a:lnTo>
                    <a:pt x="1324" y="4443"/>
                  </a:lnTo>
                  <a:lnTo>
                    <a:pt x="1319" y="4449"/>
                  </a:lnTo>
                  <a:lnTo>
                    <a:pt x="1313" y="4455"/>
                  </a:lnTo>
                  <a:lnTo>
                    <a:pt x="1307" y="4461"/>
                  </a:lnTo>
                  <a:lnTo>
                    <a:pt x="1301" y="4466"/>
                  </a:lnTo>
                  <a:lnTo>
                    <a:pt x="1295" y="4471"/>
                  </a:lnTo>
                  <a:lnTo>
                    <a:pt x="1288" y="4476"/>
                  </a:lnTo>
                  <a:lnTo>
                    <a:pt x="1281" y="4480"/>
                  </a:lnTo>
                  <a:lnTo>
                    <a:pt x="1274" y="4484"/>
                  </a:lnTo>
                  <a:lnTo>
                    <a:pt x="1259" y="4491"/>
                  </a:lnTo>
                  <a:lnTo>
                    <a:pt x="1252" y="4494"/>
                  </a:lnTo>
                  <a:lnTo>
                    <a:pt x="1244" y="4497"/>
                  </a:lnTo>
                  <a:lnTo>
                    <a:pt x="1236" y="4499"/>
                  </a:lnTo>
                  <a:lnTo>
                    <a:pt x="1227" y="4501"/>
                  </a:lnTo>
                  <a:lnTo>
                    <a:pt x="1219" y="4503"/>
                  </a:lnTo>
                  <a:lnTo>
                    <a:pt x="1211" y="4504"/>
                  </a:lnTo>
                  <a:lnTo>
                    <a:pt x="1202" y="4504"/>
                  </a:lnTo>
                  <a:lnTo>
                    <a:pt x="1193" y="4505"/>
                  </a:lnTo>
                  <a:lnTo>
                    <a:pt x="974" y="4505"/>
                  </a:lnTo>
                  <a:lnTo>
                    <a:pt x="966" y="4504"/>
                  </a:lnTo>
                  <a:lnTo>
                    <a:pt x="957" y="4504"/>
                  </a:lnTo>
                  <a:lnTo>
                    <a:pt x="949" y="4503"/>
                  </a:lnTo>
                  <a:lnTo>
                    <a:pt x="940" y="4501"/>
                  </a:lnTo>
                  <a:lnTo>
                    <a:pt x="932" y="4499"/>
                  </a:lnTo>
                  <a:lnTo>
                    <a:pt x="924" y="4497"/>
                  </a:lnTo>
                  <a:lnTo>
                    <a:pt x="916" y="4494"/>
                  </a:lnTo>
                  <a:lnTo>
                    <a:pt x="909" y="4491"/>
                  </a:lnTo>
                  <a:lnTo>
                    <a:pt x="901" y="4488"/>
                  </a:lnTo>
                  <a:lnTo>
                    <a:pt x="894" y="4484"/>
                  </a:lnTo>
                  <a:lnTo>
                    <a:pt x="887" y="4480"/>
                  </a:lnTo>
                  <a:lnTo>
                    <a:pt x="880" y="4476"/>
                  </a:lnTo>
                  <a:lnTo>
                    <a:pt x="873" y="4471"/>
                  </a:lnTo>
                  <a:lnTo>
                    <a:pt x="867" y="4466"/>
                  </a:lnTo>
                  <a:lnTo>
                    <a:pt x="861" y="4461"/>
                  </a:lnTo>
                  <a:lnTo>
                    <a:pt x="855" y="4455"/>
                  </a:lnTo>
                  <a:lnTo>
                    <a:pt x="848" y="4449"/>
                  </a:lnTo>
                  <a:lnTo>
                    <a:pt x="843" y="4443"/>
                  </a:lnTo>
                  <a:lnTo>
                    <a:pt x="838" y="4437"/>
                  </a:lnTo>
                  <a:lnTo>
                    <a:pt x="833" y="4430"/>
                  </a:lnTo>
                  <a:lnTo>
                    <a:pt x="829" y="4423"/>
                  </a:lnTo>
                  <a:lnTo>
                    <a:pt x="825" y="4416"/>
                  </a:lnTo>
                  <a:lnTo>
                    <a:pt x="818" y="4401"/>
                  </a:lnTo>
                  <a:lnTo>
                    <a:pt x="814" y="4393"/>
                  </a:lnTo>
                  <a:lnTo>
                    <a:pt x="812" y="4386"/>
                  </a:lnTo>
                  <a:lnTo>
                    <a:pt x="810" y="4378"/>
                  </a:lnTo>
                  <a:lnTo>
                    <a:pt x="808" y="4369"/>
                  </a:lnTo>
                  <a:lnTo>
                    <a:pt x="806" y="4361"/>
                  </a:lnTo>
                  <a:lnTo>
                    <a:pt x="805" y="4353"/>
                  </a:lnTo>
                  <a:lnTo>
                    <a:pt x="804" y="4344"/>
                  </a:lnTo>
                  <a:lnTo>
                    <a:pt x="804" y="4335"/>
                  </a:lnTo>
                  <a:lnTo>
                    <a:pt x="804" y="3562"/>
                  </a:lnTo>
                  <a:lnTo>
                    <a:pt x="804" y="2791"/>
                  </a:lnTo>
                  <a:lnTo>
                    <a:pt x="804" y="2782"/>
                  </a:lnTo>
                  <a:lnTo>
                    <a:pt x="805" y="2773"/>
                  </a:lnTo>
                  <a:lnTo>
                    <a:pt x="806" y="2765"/>
                  </a:lnTo>
                  <a:lnTo>
                    <a:pt x="808" y="2757"/>
                  </a:lnTo>
                  <a:lnTo>
                    <a:pt x="810" y="2748"/>
                  </a:lnTo>
                  <a:lnTo>
                    <a:pt x="812" y="2740"/>
                  </a:lnTo>
                  <a:lnTo>
                    <a:pt x="814" y="2732"/>
                  </a:lnTo>
                  <a:lnTo>
                    <a:pt x="818" y="2725"/>
                  </a:lnTo>
                  <a:lnTo>
                    <a:pt x="821" y="2717"/>
                  </a:lnTo>
                  <a:lnTo>
                    <a:pt x="825" y="2710"/>
                  </a:lnTo>
                  <a:lnTo>
                    <a:pt x="829" y="2703"/>
                  </a:lnTo>
                  <a:lnTo>
                    <a:pt x="833" y="2696"/>
                  </a:lnTo>
                  <a:lnTo>
                    <a:pt x="838" y="2689"/>
                  </a:lnTo>
                  <a:lnTo>
                    <a:pt x="843" y="2683"/>
                  </a:lnTo>
                  <a:lnTo>
                    <a:pt x="848" y="2677"/>
                  </a:lnTo>
                  <a:lnTo>
                    <a:pt x="855" y="2671"/>
                  </a:lnTo>
                  <a:lnTo>
                    <a:pt x="861" y="2665"/>
                  </a:lnTo>
                  <a:lnTo>
                    <a:pt x="867" y="2660"/>
                  </a:lnTo>
                  <a:lnTo>
                    <a:pt x="873" y="2655"/>
                  </a:lnTo>
                  <a:lnTo>
                    <a:pt x="880" y="2650"/>
                  </a:lnTo>
                  <a:lnTo>
                    <a:pt x="887" y="2646"/>
                  </a:lnTo>
                  <a:lnTo>
                    <a:pt x="894" y="2642"/>
                  </a:lnTo>
                  <a:lnTo>
                    <a:pt x="909" y="2635"/>
                  </a:lnTo>
                  <a:lnTo>
                    <a:pt x="916" y="2632"/>
                  </a:lnTo>
                  <a:lnTo>
                    <a:pt x="924" y="2629"/>
                  </a:lnTo>
                  <a:lnTo>
                    <a:pt x="932" y="2627"/>
                  </a:lnTo>
                  <a:lnTo>
                    <a:pt x="940" y="2625"/>
                  </a:lnTo>
                  <a:lnTo>
                    <a:pt x="949" y="2623"/>
                  </a:lnTo>
                  <a:lnTo>
                    <a:pt x="957" y="2622"/>
                  </a:lnTo>
                  <a:lnTo>
                    <a:pt x="966" y="2622"/>
                  </a:lnTo>
                  <a:lnTo>
                    <a:pt x="974" y="2621"/>
                  </a:lnTo>
                  <a:lnTo>
                    <a:pt x="1243" y="2621"/>
                  </a:lnTo>
                  <a:lnTo>
                    <a:pt x="1243" y="1918"/>
                  </a:lnTo>
                  <a:lnTo>
                    <a:pt x="1243" y="1216"/>
                  </a:lnTo>
                  <a:lnTo>
                    <a:pt x="1243" y="1209"/>
                  </a:lnTo>
                  <a:lnTo>
                    <a:pt x="1242" y="1203"/>
                  </a:lnTo>
                  <a:lnTo>
                    <a:pt x="1240" y="1197"/>
                  </a:lnTo>
                  <a:lnTo>
                    <a:pt x="1237" y="1192"/>
                  </a:lnTo>
                  <a:lnTo>
                    <a:pt x="1234" y="1187"/>
                  </a:lnTo>
                  <a:lnTo>
                    <a:pt x="1230" y="1182"/>
                  </a:lnTo>
                  <a:lnTo>
                    <a:pt x="1226" y="1178"/>
                  </a:lnTo>
                  <a:lnTo>
                    <a:pt x="1221" y="1174"/>
                  </a:lnTo>
                  <a:lnTo>
                    <a:pt x="1216" y="1171"/>
                  </a:lnTo>
                  <a:lnTo>
                    <a:pt x="1213" y="1170"/>
                  </a:lnTo>
                  <a:lnTo>
                    <a:pt x="1210" y="1169"/>
                  </a:lnTo>
                  <a:lnTo>
                    <a:pt x="1205" y="1167"/>
                  </a:lnTo>
                  <a:lnTo>
                    <a:pt x="1199" y="1166"/>
                  </a:lnTo>
                  <a:lnTo>
                    <a:pt x="1193" y="1166"/>
                  </a:lnTo>
                  <a:lnTo>
                    <a:pt x="1187" y="1166"/>
                  </a:lnTo>
                  <a:lnTo>
                    <a:pt x="1180" y="1168"/>
                  </a:lnTo>
                  <a:lnTo>
                    <a:pt x="1174" y="1170"/>
                  </a:lnTo>
                  <a:lnTo>
                    <a:pt x="662" y="1422"/>
                  </a:lnTo>
                  <a:lnTo>
                    <a:pt x="151" y="1674"/>
                  </a:lnTo>
                  <a:lnTo>
                    <a:pt x="147" y="1675"/>
                  </a:lnTo>
                  <a:lnTo>
                    <a:pt x="144" y="1677"/>
                  </a:lnTo>
                  <a:lnTo>
                    <a:pt x="140" y="1680"/>
                  </a:lnTo>
                  <a:lnTo>
                    <a:pt x="137" y="1682"/>
                  </a:lnTo>
                  <a:lnTo>
                    <a:pt x="135" y="1684"/>
                  </a:lnTo>
                  <a:lnTo>
                    <a:pt x="132" y="1687"/>
                  </a:lnTo>
                  <a:lnTo>
                    <a:pt x="130" y="1690"/>
                  </a:lnTo>
                  <a:lnTo>
                    <a:pt x="127" y="1693"/>
                  </a:lnTo>
                  <a:lnTo>
                    <a:pt x="124" y="1699"/>
                  </a:lnTo>
                  <a:lnTo>
                    <a:pt x="121" y="1706"/>
                  </a:lnTo>
                  <a:lnTo>
                    <a:pt x="120" y="1713"/>
                  </a:lnTo>
                  <a:lnTo>
                    <a:pt x="119" y="1720"/>
                  </a:lnTo>
                  <a:lnTo>
                    <a:pt x="119" y="2397"/>
                  </a:lnTo>
                  <a:lnTo>
                    <a:pt x="119" y="3074"/>
                  </a:lnTo>
                  <a:lnTo>
                    <a:pt x="119" y="3750"/>
                  </a:lnTo>
                  <a:lnTo>
                    <a:pt x="119" y="4428"/>
                  </a:lnTo>
                  <a:lnTo>
                    <a:pt x="119" y="4434"/>
                  </a:lnTo>
                  <a:lnTo>
                    <a:pt x="118" y="4439"/>
                  </a:lnTo>
                  <a:lnTo>
                    <a:pt x="116" y="4445"/>
                  </a:lnTo>
                  <a:lnTo>
                    <a:pt x="114" y="4451"/>
                  </a:lnTo>
                  <a:lnTo>
                    <a:pt x="112" y="4456"/>
                  </a:lnTo>
                  <a:lnTo>
                    <a:pt x="109" y="4461"/>
                  </a:lnTo>
                  <a:lnTo>
                    <a:pt x="105" y="4465"/>
                  </a:lnTo>
                  <a:lnTo>
                    <a:pt x="101" y="4469"/>
                  </a:lnTo>
                  <a:lnTo>
                    <a:pt x="97" y="4473"/>
                  </a:lnTo>
                  <a:lnTo>
                    <a:pt x="93" y="4477"/>
                  </a:lnTo>
                  <a:lnTo>
                    <a:pt x="88" y="4480"/>
                  </a:lnTo>
                  <a:lnTo>
                    <a:pt x="83" y="4482"/>
                  </a:lnTo>
                  <a:lnTo>
                    <a:pt x="77" y="4484"/>
                  </a:lnTo>
                  <a:lnTo>
                    <a:pt x="71" y="4486"/>
                  </a:lnTo>
                  <a:lnTo>
                    <a:pt x="66" y="4487"/>
                  </a:lnTo>
                  <a:lnTo>
                    <a:pt x="60" y="4487"/>
                  </a:lnTo>
                  <a:lnTo>
                    <a:pt x="54" y="4487"/>
                  </a:lnTo>
                  <a:lnTo>
                    <a:pt x="48" y="4486"/>
                  </a:lnTo>
                  <a:lnTo>
                    <a:pt x="42" y="4484"/>
                  </a:lnTo>
                  <a:lnTo>
                    <a:pt x="37" y="4482"/>
                  </a:lnTo>
                  <a:lnTo>
                    <a:pt x="31" y="4480"/>
                  </a:lnTo>
                  <a:lnTo>
                    <a:pt x="27" y="4477"/>
                  </a:lnTo>
                  <a:lnTo>
                    <a:pt x="22" y="4474"/>
                  </a:lnTo>
                  <a:lnTo>
                    <a:pt x="18" y="4470"/>
                  </a:lnTo>
                  <a:lnTo>
                    <a:pt x="14" y="4466"/>
                  </a:lnTo>
                  <a:lnTo>
                    <a:pt x="10" y="4461"/>
                  </a:lnTo>
                  <a:lnTo>
                    <a:pt x="7" y="4456"/>
                  </a:lnTo>
                  <a:lnTo>
                    <a:pt x="5" y="4451"/>
                  </a:lnTo>
                  <a:lnTo>
                    <a:pt x="3" y="4445"/>
                  </a:lnTo>
                  <a:lnTo>
                    <a:pt x="1" y="4440"/>
                  </a:lnTo>
                  <a:lnTo>
                    <a:pt x="0" y="4434"/>
                  </a:lnTo>
                  <a:lnTo>
                    <a:pt x="0" y="4428"/>
                  </a:lnTo>
                  <a:lnTo>
                    <a:pt x="0" y="3750"/>
                  </a:lnTo>
                  <a:lnTo>
                    <a:pt x="0" y="3074"/>
                  </a:lnTo>
                  <a:lnTo>
                    <a:pt x="0" y="2398"/>
                  </a:lnTo>
                  <a:lnTo>
                    <a:pt x="0" y="1721"/>
                  </a:lnTo>
                  <a:lnTo>
                    <a:pt x="1" y="1708"/>
                  </a:lnTo>
                  <a:lnTo>
                    <a:pt x="2" y="1696"/>
                  </a:lnTo>
                  <a:lnTo>
                    <a:pt x="4" y="1684"/>
                  </a:lnTo>
                  <a:lnTo>
                    <a:pt x="7" y="1672"/>
                  </a:lnTo>
                  <a:lnTo>
                    <a:pt x="11" y="1661"/>
                  </a:lnTo>
                  <a:lnTo>
                    <a:pt x="16" y="1650"/>
                  </a:lnTo>
                  <a:lnTo>
                    <a:pt x="21" y="1639"/>
                  </a:lnTo>
                  <a:lnTo>
                    <a:pt x="28" y="1629"/>
                  </a:lnTo>
                  <a:lnTo>
                    <a:pt x="31" y="1624"/>
                  </a:lnTo>
                  <a:lnTo>
                    <a:pt x="35" y="1619"/>
                  </a:lnTo>
                  <a:lnTo>
                    <a:pt x="42" y="1610"/>
                  </a:lnTo>
                  <a:lnTo>
                    <a:pt x="50" y="1601"/>
                  </a:lnTo>
                  <a:lnTo>
                    <a:pt x="59" y="1593"/>
                  </a:lnTo>
                  <a:lnTo>
                    <a:pt x="64" y="1589"/>
                  </a:lnTo>
                  <a:lnTo>
                    <a:pt x="69" y="1585"/>
                  </a:lnTo>
                  <a:lnTo>
                    <a:pt x="79" y="1578"/>
                  </a:lnTo>
                  <a:lnTo>
                    <a:pt x="89" y="1572"/>
                  </a:lnTo>
                  <a:lnTo>
                    <a:pt x="101" y="1566"/>
                  </a:lnTo>
                  <a:lnTo>
                    <a:pt x="612" y="1314"/>
                  </a:lnTo>
                  <a:lnTo>
                    <a:pt x="1125" y="1062"/>
                  </a:lnTo>
                  <a:lnTo>
                    <a:pt x="1136" y="1057"/>
                  </a:lnTo>
                  <a:lnTo>
                    <a:pt x="1147" y="1054"/>
                  </a:lnTo>
                  <a:lnTo>
                    <a:pt x="1157" y="1051"/>
                  </a:lnTo>
                  <a:lnTo>
                    <a:pt x="1168" y="1049"/>
                  </a:lnTo>
                  <a:lnTo>
                    <a:pt x="1179" y="1048"/>
                  </a:lnTo>
                  <a:lnTo>
                    <a:pt x="1189" y="1047"/>
                  </a:lnTo>
                  <a:lnTo>
                    <a:pt x="1200" y="1047"/>
                  </a:lnTo>
                  <a:lnTo>
                    <a:pt x="1210" y="1048"/>
                  </a:lnTo>
                  <a:lnTo>
                    <a:pt x="1221" y="1049"/>
                  </a:lnTo>
                  <a:lnTo>
                    <a:pt x="1231" y="1051"/>
                  </a:lnTo>
                  <a:lnTo>
                    <a:pt x="1241" y="1053"/>
                  </a:lnTo>
                  <a:lnTo>
                    <a:pt x="1251" y="1057"/>
                  </a:lnTo>
                  <a:lnTo>
                    <a:pt x="1255" y="1058"/>
                  </a:lnTo>
                  <a:lnTo>
                    <a:pt x="1260" y="1060"/>
                  </a:lnTo>
                  <a:lnTo>
                    <a:pt x="1269" y="1064"/>
                  </a:lnTo>
                  <a:lnTo>
                    <a:pt x="1278" y="1069"/>
                  </a:lnTo>
                  <a:lnTo>
                    <a:pt x="1287" y="1075"/>
                  </a:lnTo>
                  <a:lnTo>
                    <a:pt x="1296" y="1080"/>
                  </a:lnTo>
                  <a:lnTo>
                    <a:pt x="1304" y="1087"/>
                  </a:lnTo>
                  <a:lnTo>
                    <a:pt x="1311" y="1093"/>
                  </a:lnTo>
                  <a:lnTo>
                    <a:pt x="1318" y="1101"/>
                  </a:lnTo>
                  <a:lnTo>
                    <a:pt x="1325" y="1108"/>
                  </a:lnTo>
                  <a:lnTo>
                    <a:pt x="1331" y="1116"/>
                  </a:lnTo>
                  <a:lnTo>
                    <a:pt x="1337" y="1125"/>
                  </a:lnTo>
                  <a:lnTo>
                    <a:pt x="1343" y="1134"/>
                  </a:lnTo>
                  <a:lnTo>
                    <a:pt x="1347" y="1143"/>
                  </a:lnTo>
                  <a:lnTo>
                    <a:pt x="1352" y="1152"/>
                  </a:lnTo>
                  <a:lnTo>
                    <a:pt x="1355" y="1162"/>
                  </a:lnTo>
                  <a:lnTo>
                    <a:pt x="1358" y="1172"/>
                  </a:lnTo>
                  <a:lnTo>
                    <a:pt x="1361" y="1183"/>
                  </a:lnTo>
                  <a:lnTo>
                    <a:pt x="1363" y="1194"/>
                  </a:lnTo>
                  <a:lnTo>
                    <a:pt x="1364" y="1205"/>
                  </a:lnTo>
                  <a:lnTo>
                    <a:pt x="1364" y="1216"/>
                  </a:lnTo>
                  <a:lnTo>
                    <a:pt x="1364" y="1918"/>
                  </a:lnTo>
                  <a:lnTo>
                    <a:pt x="1364" y="2621"/>
                  </a:lnTo>
                  <a:lnTo>
                    <a:pt x="2058" y="2621"/>
                  </a:lnTo>
                  <a:lnTo>
                    <a:pt x="2058" y="2137"/>
                  </a:lnTo>
                  <a:lnTo>
                    <a:pt x="2058" y="1654"/>
                  </a:lnTo>
                  <a:lnTo>
                    <a:pt x="2058" y="1171"/>
                  </a:lnTo>
                  <a:lnTo>
                    <a:pt x="2058" y="687"/>
                  </a:lnTo>
                  <a:lnTo>
                    <a:pt x="2059" y="674"/>
                  </a:lnTo>
                  <a:lnTo>
                    <a:pt x="2059" y="668"/>
                  </a:lnTo>
                  <a:lnTo>
                    <a:pt x="2060" y="662"/>
                  </a:lnTo>
                  <a:lnTo>
                    <a:pt x="2062" y="650"/>
                  </a:lnTo>
                  <a:lnTo>
                    <a:pt x="2066" y="638"/>
                  </a:lnTo>
                  <a:lnTo>
                    <a:pt x="2070" y="626"/>
                  </a:lnTo>
                  <a:lnTo>
                    <a:pt x="2074" y="615"/>
                  </a:lnTo>
                  <a:lnTo>
                    <a:pt x="2080" y="604"/>
                  </a:lnTo>
                  <a:lnTo>
                    <a:pt x="2086" y="594"/>
                  </a:lnTo>
                  <a:lnTo>
                    <a:pt x="2093" y="584"/>
                  </a:lnTo>
                  <a:lnTo>
                    <a:pt x="2101" y="575"/>
                  </a:lnTo>
                  <a:lnTo>
                    <a:pt x="2109" y="566"/>
                  </a:lnTo>
                  <a:lnTo>
                    <a:pt x="2118" y="558"/>
                  </a:lnTo>
                  <a:lnTo>
                    <a:pt x="2123" y="554"/>
                  </a:lnTo>
                  <a:lnTo>
                    <a:pt x="2128" y="550"/>
                  </a:lnTo>
                  <a:lnTo>
                    <a:pt x="2138" y="543"/>
                  </a:lnTo>
                  <a:lnTo>
                    <a:pt x="2148" y="537"/>
                  </a:lnTo>
                  <a:lnTo>
                    <a:pt x="2160" y="531"/>
                  </a:lnTo>
                  <a:lnTo>
                    <a:pt x="2664" y="272"/>
                  </a:lnTo>
                  <a:lnTo>
                    <a:pt x="3167" y="13"/>
                  </a:lnTo>
                  <a:lnTo>
                    <a:pt x="3177" y="9"/>
                  </a:lnTo>
                  <a:lnTo>
                    <a:pt x="3188" y="6"/>
                  </a:lnTo>
                  <a:lnTo>
                    <a:pt x="3199" y="3"/>
                  </a:lnTo>
                  <a:lnTo>
                    <a:pt x="3209" y="1"/>
                  </a:lnTo>
                  <a:lnTo>
                    <a:pt x="3220" y="0"/>
                  </a:lnTo>
                  <a:lnTo>
                    <a:pt x="3231" y="0"/>
                  </a:lnTo>
                  <a:lnTo>
                    <a:pt x="3241" y="0"/>
                  </a:lnTo>
                  <a:lnTo>
                    <a:pt x="3252" y="0"/>
                  </a:lnTo>
                  <a:lnTo>
                    <a:pt x="3262" y="2"/>
                  </a:lnTo>
                  <a:lnTo>
                    <a:pt x="3272" y="4"/>
                  </a:lnTo>
                  <a:lnTo>
                    <a:pt x="3282" y="6"/>
                  </a:lnTo>
                  <a:lnTo>
                    <a:pt x="3292" y="10"/>
                  </a:lnTo>
                  <a:lnTo>
                    <a:pt x="3301" y="13"/>
                  </a:lnTo>
                  <a:lnTo>
                    <a:pt x="3310" y="18"/>
                  </a:lnTo>
                  <a:lnTo>
                    <a:pt x="3319" y="22"/>
                  </a:lnTo>
                  <a:lnTo>
                    <a:pt x="3328" y="28"/>
                  </a:lnTo>
                  <a:lnTo>
                    <a:pt x="3336" y="33"/>
                  </a:lnTo>
                  <a:lnTo>
                    <a:pt x="3344" y="40"/>
                  </a:lnTo>
                  <a:lnTo>
                    <a:pt x="3352" y="46"/>
                  </a:lnTo>
                  <a:lnTo>
                    <a:pt x="3359" y="54"/>
                  </a:lnTo>
                  <a:lnTo>
                    <a:pt x="3365" y="61"/>
                  </a:lnTo>
                  <a:lnTo>
                    <a:pt x="3372" y="69"/>
                  </a:lnTo>
                  <a:lnTo>
                    <a:pt x="3377" y="78"/>
                  </a:lnTo>
                  <a:lnTo>
                    <a:pt x="3383" y="87"/>
                  </a:lnTo>
                  <a:lnTo>
                    <a:pt x="3387" y="96"/>
                  </a:lnTo>
                  <a:lnTo>
                    <a:pt x="3392" y="105"/>
                  </a:lnTo>
                  <a:lnTo>
                    <a:pt x="3395" y="115"/>
                  </a:lnTo>
                  <a:lnTo>
                    <a:pt x="3398" y="125"/>
                  </a:lnTo>
                  <a:lnTo>
                    <a:pt x="3401" y="136"/>
                  </a:lnTo>
                  <a:lnTo>
                    <a:pt x="3402" y="146"/>
                  </a:lnTo>
                  <a:lnTo>
                    <a:pt x="3403" y="157"/>
                  </a:lnTo>
                  <a:lnTo>
                    <a:pt x="3404" y="169"/>
                  </a:lnTo>
                  <a:lnTo>
                    <a:pt x="3404" y="757"/>
                  </a:lnTo>
                  <a:lnTo>
                    <a:pt x="3404" y="1347"/>
                  </a:lnTo>
                  <a:lnTo>
                    <a:pt x="3404" y="1936"/>
                  </a:lnTo>
                  <a:lnTo>
                    <a:pt x="3404" y="2526"/>
                  </a:lnTo>
                  <a:lnTo>
                    <a:pt x="3404" y="3115"/>
                  </a:lnTo>
                  <a:lnTo>
                    <a:pt x="3404" y="3704"/>
                  </a:lnTo>
                  <a:lnTo>
                    <a:pt x="3404" y="4294"/>
                  </a:lnTo>
                  <a:lnTo>
                    <a:pt x="3404" y="4883"/>
                  </a:lnTo>
                  <a:lnTo>
                    <a:pt x="3404" y="4891"/>
                  </a:lnTo>
                  <a:lnTo>
                    <a:pt x="3403" y="4900"/>
                  </a:lnTo>
                  <a:lnTo>
                    <a:pt x="3402" y="4908"/>
                  </a:lnTo>
                  <a:lnTo>
                    <a:pt x="3400" y="4917"/>
                  </a:lnTo>
                  <a:lnTo>
                    <a:pt x="3398" y="4925"/>
                  </a:lnTo>
                  <a:lnTo>
                    <a:pt x="3396" y="4933"/>
                  </a:lnTo>
                  <a:lnTo>
                    <a:pt x="3393" y="4941"/>
                  </a:lnTo>
                  <a:lnTo>
                    <a:pt x="3390" y="4948"/>
                  </a:lnTo>
                  <a:lnTo>
                    <a:pt x="3387" y="4956"/>
                  </a:lnTo>
                  <a:lnTo>
                    <a:pt x="3383" y="4963"/>
                  </a:lnTo>
                  <a:lnTo>
                    <a:pt x="3379" y="4970"/>
                  </a:lnTo>
                  <a:lnTo>
                    <a:pt x="3375" y="4977"/>
                  </a:lnTo>
                  <a:lnTo>
                    <a:pt x="3370" y="4984"/>
                  </a:lnTo>
                  <a:lnTo>
                    <a:pt x="3365" y="4990"/>
                  </a:lnTo>
                  <a:lnTo>
                    <a:pt x="3360" y="4996"/>
                  </a:lnTo>
                  <a:lnTo>
                    <a:pt x="3354" y="5002"/>
                  </a:lnTo>
                  <a:lnTo>
                    <a:pt x="3348" y="5008"/>
                  </a:lnTo>
                  <a:lnTo>
                    <a:pt x="3342" y="5013"/>
                  </a:lnTo>
                  <a:lnTo>
                    <a:pt x="3336" y="5018"/>
                  </a:lnTo>
                  <a:lnTo>
                    <a:pt x="3329" y="5023"/>
                  </a:lnTo>
                  <a:lnTo>
                    <a:pt x="3322" y="5027"/>
                  </a:lnTo>
                  <a:lnTo>
                    <a:pt x="3315" y="5031"/>
                  </a:lnTo>
                  <a:lnTo>
                    <a:pt x="3300" y="5038"/>
                  </a:lnTo>
                  <a:lnTo>
                    <a:pt x="3293" y="5041"/>
                  </a:lnTo>
                  <a:lnTo>
                    <a:pt x="3285" y="5044"/>
                  </a:lnTo>
                  <a:lnTo>
                    <a:pt x="3277" y="5046"/>
                  </a:lnTo>
                  <a:lnTo>
                    <a:pt x="3269" y="5048"/>
                  </a:lnTo>
                  <a:lnTo>
                    <a:pt x="3260" y="5050"/>
                  </a:lnTo>
                  <a:lnTo>
                    <a:pt x="3252" y="5051"/>
                  </a:lnTo>
                  <a:lnTo>
                    <a:pt x="3243" y="5051"/>
                  </a:lnTo>
                  <a:lnTo>
                    <a:pt x="3235" y="5052"/>
                  </a:lnTo>
                  <a:lnTo>
                    <a:pt x="2441" y="5052"/>
                  </a:lnTo>
                  <a:lnTo>
                    <a:pt x="1648" y="5052"/>
                  </a:lnTo>
                  <a:lnTo>
                    <a:pt x="855" y="5052"/>
                  </a:lnTo>
                  <a:lnTo>
                    <a:pt x="61" y="5052"/>
                  </a:lnTo>
                  <a:lnTo>
                    <a:pt x="55" y="5051"/>
                  </a:lnTo>
                  <a:lnTo>
                    <a:pt x="49" y="5050"/>
                  </a:lnTo>
                  <a:lnTo>
                    <a:pt x="44" y="5049"/>
                  </a:lnTo>
                  <a:lnTo>
                    <a:pt x="38" y="5047"/>
                  </a:lnTo>
                  <a:lnTo>
                    <a:pt x="33" y="5045"/>
                  </a:lnTo>
                  <a:lnTo>
                    <a:pt x="28" y="5042"/>
                  </a:lnTo>
                  <a:lnTo>
                    <a:pt x="24" y="5038"/>
                  </a:lnTo>
                  <a:lnTo>
                    <a:pt x="19" y="5034"/>
                  </a:lnTo>
                  <a:lnTo>
                    <a:pt x="15" y="5030"/>
                  </a:lnTo>
                  <a:lnTo>
                    <a:pt x="12" y="5026"/>
                  </a:lnTo>
                  <a:lnTo>
                    <a:pt x="9" y="5021"/>
                  </a:lnTo>
                  <a:lnTo>
                    <a:pt x="6" y="5016"/>
                  </a:lnTo>
                  <a:lnTo>
                    <a:pt x="4" y="5010"/>
                  </a:lnTo>
                  <a:lnTo>
                    <a:pt x="3" y="5004"/>
                  </a:lnTo>
                  <a:lnTo>
                    <a:pt x="2" y="4998"/>
                  </a:lnTo>
                  <a:lnTo>
                    <a:pt x="2" y="4992"/>
                  </a:lnTo>
                  <a:lnTo>
                    <a:pt x="2" y="4986"/>
                  </a:lnTo>
                  <a:lnTo>
                    <a:pt x="3" y="4980"/>
                  </a:lnTo>
                  <a:lnTo>
                    <a:pt x="4" y="4975"/>
                  </a:lnTo>
                  <a:lnTo>
                    <a:pt x="6" y="4969"/>
                  </a:lnTo>
                  <a:lnTo>
                    <a:pt x="9" y="4964"/>
                  </a:lnTo>
                  <a:lnTo>
                    <a:pt x="12" y="4959"/>
                  </a:lnTo>
                  <a:lnTo>
                    <a:pt x="15" y="4955"/>
                  </a:lnTo>
                  <a:lnTo>
                    <a:pt x="19" y="4950"/>
                  </a:lnTo>
                  <a:lnTo>
                    <a:pt x="23" y="4946"/>
                  </a:lnTo>
                  <a:lnTo>
                    <a:pt x="28" y="4943"/>
                  </a:lnTo>
                  <a:lnTo>
                    <a:pt x="33" y="4940"/>
                  </a:lnTo>
                  <a:lnTo>
                    <a:pt x="38" y="4938"/>
                  </a:lnTo>
                  <a:lnTo>
                    <a:pt x="43" y="4935"/>
                  </a:lnTo>
                  <a:lnTo>
                    <a:pt x="49" y="4934"/>
                  </a:lnTo>
                  <a:lnTo>
                    <a:pt x="55" y="4933"/>
                  </a:lnTo>
                  <a:lnTo>
                    <a:pt x="61" y="4933"/>
                  </a:lnTo>
                  <a:lnTo>
                    <a:pt x="855" y="4933"/>
                  </a:lnTo>
                  <a:lnTo>
                    <a:pt x="1648" y="4933"/>
                  </a:lnTo>
                  <a:lnTo>
                    <a:pt x="2441" y="4933"/>
                  </a:lnTo>
                  <a:lnTo>
                    <a:pt x="3235" y="4933"/>
                  </a:lnTo>
                  <a:lnTo>
                    <a:pt x="3240" y="4933"/>
                  </a:lnTo>
                  <a:lnTo>
                    <a:pt x="3245" y="4932"/>
                  </a:lnTo>
                  <a:lnTo>
                    <a:pt x="3250" y="4931"/>
                  </a:lnTo>
                  <a:lnTo>
                    <a:pt x="3254" y="4929"/>
                  </a:lnTo>
                  <a:lnTo>
                    <a:pt x="3259" y="4927"/>
                  </a:lnTo>
                  <a:lnTo>
                    <a:pt x="3263" y="4924"/>
                  </a:lnTo>
                  <a:lnTo>
                    <a:pt x="3267" y="4921"/>
                  </a:lnTo>
                  <a:lnTo>
                    <a:pt x="3270" y="4918"/>
                  </a:lnTo>
                  <a:lnTo>
                    <a:pt x="3273" y="4915"/>
                  </a:lnTo>
                  <a:lnTo>
                    <a:pt x="3276" y="4911"/>
                  </a:lnTo>
                  <a:lnTo>
                    <a:pt x="3279" y="4907"/>
                  </a:lnTo>
                  <a:lnTo>
                    <a:pt x="3281" y="4902"/>
                  </a:lnTo>
                  <a:lnTo>
                    <a:pt x="3282" y="4898"/>
                  </a:lnTo>
                  <a:lnTo>
                    <a:pt x="3284" y="4893"/>
                  </a:lnTo>
                  <a:lnTo>
                    <a:pt x="3284" y="4888"/>
                  </a:lnTo>
                  <a:lnTo>
                    <a:pt x="3285" y="4883"/>
                  </a:lnTo>
                  <a:lnTo>
                    <a:pt x="3285" y="4294"/>
                  </a:lnTo>
                  <a:lnTo>
                    <a:pt x="3285" y="3704"/>
                  </a:lnTo>
                  <a:lnTo>
                    <a:pt x="3285" y="3115"/>
                  </a:lnTo>
                  <a:lnTo>
                    <a:pt x="3285" y="2526"/>
                  </a:lnTo>
                  <a:lnTo>
                    <a:pt x="3285" y="1936"/>
                  </a:lnTo>
                  <a:lnTo>
                    <a:pt x="3285" y="1347"/>
                  </a:lnTo>
                  <a:lnTo>
                    <a:pt x="3285" y="757"/>
                  </a:lnTo>
                  <a:lnTo>
                    <a:pt x="3285" y="169"/>
                  </a:lnTo>
                  <a:lnTo>
                    <a:pt x="3284" y="162"/>
                  </a:lnTo>
                  <a:lnTo>
                    <a:pt x="3283" y="156"/>
                  </a:lnTo>
                  <a:lnTo>
                    <a:pt x="3281" y="151"/>
                  </a:lnTo>
                  <a:lnTo>
                    <a:pt x="3279" y="145"/>
                  </a:lnTo>
                  <a:lnTo>
                    <a:pt x="3275" y="140"/>
                  </a:lnTo>
                  <a:lnTo>
                    <a:pt x="3272" y="135"/>
                  </a:lnTo>
                  <a:lnTo>
                    <a:pt x="3267" y="131"/>
                  </a:lnTo>
                  <a:lnTo>
                    <a:pt x="3263" y="128"/>
                  </a:lnTo>
                  <a:lnTo>
                    <a:pt x="3258" y="125"/>
                  </a:lnTo>
                  <a:lnTo>
                    <a:pt x="3252" y="122"/>
                  </a:lnTo>
                  <a:lnTo>
                    <a:pt x="3247" y="120"/>
                  </a:lnTo>
                  <a:lnTo>
                    <a:pt x="3241" y="119"/>
                  </a:lnTo>
                  <a:lnTo>
                    <a:pt x="3235" y="119"/>
                  </a:lnTo>
                  <a:lnTo>
                    <a:pt x="3229" y="119"/>
                  </a:lnTo>
                  <a:lnTo>
                    <a:pt x="3223" y="120"/>
                  </a:lnTo>
                  <a:lnTo>
                    <a:pt x="3217" y="122"/>
                  </a:lnTo>
                  <a:close/>
                  <a:moveTo>
                    <a:pt x="1715" y="2406"/>
                  </a:moveTo>
                  <a:lnTo>
                    <a:pt x="1728" y="2405"/>
                  </a:lnTo>
                  <a:lnTo>
                    <a:pt x="1734" y="2404"/>
                  </a:lnTo>
                  <a:lnTo>
                    <a:pt x="1741" y="2403"/>
                  </a:lnTo>
                  <a:lnTo>
                    <a:pt x="1747" y="2402"/>
                  </a:lnTo>
                  <a:lnTo>
                    <a:pt x="1753" y="2400"/>
                  </a:lnTo>
                  <a:lnTo>
                    <a:pt x="1759" y="2398"/>
                  </a:lnTo>
                  <a:lnTo>
                    <a:pt x="1765" y="2396"/>
                  </a:lnTo>
                  <a:lnTo>
                    <a:pt x="1776" y="2390"/>
                  </a:lnTo>
                  <a:lnTo>
                    <a:pt x="1787" y="2383"/>
                  </a:lnTo>
                  <a:lnTo>
                    <a:pt x="1797" y="2376"/>
                  </a:lnTo>
                  <a:lnTo>
                    <a:pt x="1806" y="2367"/>
                  </a:lnTo>
                  <a:lnTo>
                    <a:pt x="1814" y="2358"/>
                  </a:lnTo>
                  <a:lnTo>
                    <a:pt x="1818" y="2353"/>
                  </a:lnTo>
                  <a:lnTo>
                    <a:pt x="1822" y="2346"/>
                  </a:lnTo>
                  <a:lnTo>
                    <a:pt x="1825" y="2341"/>
                  </a:lnTo>
                  <a:lnTo>
                    <a:pt x="1829" y="2335"/>
                  </a:lnTo>
                  <a:lnTo>
                    <a:pt x="1834" y="2323"/>
                  </a:lnTo>
                  <a:lnTo>
                    <a:pt x="1837" y="2317"/>
                  </a:lnTo>
                  <a:lnTo>
                    <a:pt x="1839" y="2310"/>
                  </a:lnTo>
                  <a:lnTo>
                    <a:pt x="1841" y="2304"/>
                  </a:lnTo>
                  <a:lnTo>
                    <a:pt x="1842" y="2297"/>
                  </a:lnTo>
                  <a:lnTo>
                    <a:pt x="1843" y="2290"/>
                  </a:lnTo>
                  <a:lnTo>
                    <a:pt x="1844" y="2283"/>
                  </a:lnTo>
                  <a:lnTo>
                    <a:pt x="1845" y="2276"/>
                  </a:lnTo>
                  <a:lnTo>
                    <a:pt x="1845" y="2269"/>
                  </a:lnTo>
                  <a:lnTo>
                    <a:pt x="1844" y="2255"/>
                  </a:lnTo>
                  <a:lnTo>
                    <a:pt x="1842" y="2241"/>
                  </a:lnTo>
                  <a:lnTo>
                    <a:pt x="1839" y="2228"/>
                  </a:lnTo>
                  <a:lnTo>
                    <a:pt x="1837" y="2221"/>
                  </a:lnTo>
                  <a:lnTo>
                    <a:pt x="1834" y="2215"/>
                  </a:lnTo>
                  <a:lnTo>
                    <a:pt x="1832" y="2209"/>
                  </a:lnTo>
                  <a:lnTo>
                    <a:pt x="1829" y="2203"/>
                  </a:lnTo>
                  <a:lnTo>
                    <a:pt x="1822" y="2192"/>
                  </a:lnTo>
                  <a:lnTo>
                    <a:pt x="1814" y="2181"/>
                  </a:lnTo>
                  <a:lnTo>
                    <a:pt x="1806" y="2172"/>
                  </a:lnTo>
                  <a:lnTo>
                    <a:pt x="1797" y="2163"/>
                  </a:lnTo>
                  <a:lnTo>
                    <a:pt x="1787" y="2156"/>
                  </a:lnTo>
                  <a:lnTo>
                    <a:pt x="1776" y="2149"/>
                  </a:lnTo>
                  <a:lnTo>
                    <a:pt x="1770" y="2146"/>
                  </a:lnTo>
                  <a:lnTo>
                    <a:pt x="1765" y="2143"/>
                  </a:lnTo>
                  <a:lnTo>
                    <a:pt x="1759" y="2141"/>
                  </a:lnTo>
                  <a:lnTo>
                    <a:pt x="1753" y="2139"/>
                  </a:lnTo>
                  <a:lnTo>
                    <a:pt x="1741" y="2136"/>
                  </a:lnTo>
                  <a:lnTo>
                    <a:pt x="1728" y="2134"/>
                  </a:lnTo>
                  <a:lnTo>
                    <a:pt x="1715" y="2133"/>
                  </a:lnTo>
                  <a:lnTo>
                    <a:pt x="1702" y="2134"/>
                  </a:lnTo>
                  <a:lnTo>
                    <a:pt x="1696" y="2135"/>
                  </a:lnTo>
                  <a:lnTo>
                    <a:pt x="1690" y="2136"/>
                  </a:lnTo>
                  <a:lnTo>
                    <a:pt x="1684" y="2137"/>
                  </a:lnTo>
                  <a:lnTo>
                    <a:pt x="1678" y="2139"/>
                  </a:lnTo>
                  <a:lnTo>
                    <a:pt x="1672" y="2141"/>
                  </a:lnTo>
                  <a:lnTo>
                    <a:pt x="1666" y="2143"/>
                  </a:lnTo>
                  <a:lnTo>
                    <a:pt x="1655" y="2149"/>
                  </a:lnTo>
                  <a:lnTo>
                    <a:pt x="1644" y="2155"/>
                  </a:lnTo>
                  <a:lnTo>
                    <a:pt x="1634" y="2163"/>
                  </a:lnTo>
                  <a:lnTo>
                    <a:pt x="1625" y="2172"/>
                  </a:lnTo>
                  <a:lnTo>
                    <a:pt x="1616" y="2181"/>
                  </a:lnTo>
                  <a:lnTo>
                    <a:pt x="1612" y="2186"/>
                  </a:lnTo>
                  <a:lnTo>
                    <a:pt x="1608" y="2192"/>
                  </a:lnTo>
                  <a:lnTo>
                    <a:pt x="1605" y="2197"/>
                  </a:lnTo>
                  <a:lnTo>
                    <a:pt x="1602" y="2203"/>
                  </a:lnTo>
                  <a:lnTo>
                    <a:pt x="1596" y="2215"/>
                  </a:lnTo>
                  <a:lnTo>
                    <a:pt x="1594" y="2221"/>
                  </a:lnTo>
                  <a:lnTo>
                    <a:pt x="1592" y="2227"/>
                  </a:lnTo>
                  <a:lnTo>
                    <a:pt x="1590" y="2234"/>
                  </a:lnTo>
                  <a:lnTo>
                    <a:pt x="1588" y="2241"/>
                  </a:lnTo>
                  <a:lnTo>
                    <a:pt x="1587" y="2248"/>
                  </a:lnTo>
                  <a:lnTo>
                    <a:pt x="1586" y="2255"/>
                  </a:lnTo>
                  <a:lnTo>
                    <a:pt x="1586" y="2262"/>
                  </a:lnTo>
                  <a:lnTo>
                    <a:pt x="1586" y="2269"/>
                  </a:lnTo>
                  <a:lnTo>
                    <a:pt x="1586" y="2276"/>
                  </a:lnTo>
                  <a:lnTo>
                    <a:pt x="1586" y="2283"/>
                  </a:lnTo>
                  <a:lnTo>
                    <a:pt x="1588" y="2297"/>
                  </a:lnTo>
                  <a:lnTo>
                    <a:pt x="1592" y="2310"/>
                  </a:lnTo>
                  <a:lnTo>
                    <a:pt x="1596" y="2323"/>
                  </a:lnTo>
                  <a:lnTo>
                    <a:pt x="1599" y="2329"/>
                  </a:lnTo>
                  <a:lnTo>
                    <a:pt x="1602" y="2335"/>
                  </a:lnTo>
                  <a:lnTo>
                    <a:pt x="1608" y="2346"/>
                  </a:lnTo>
                  <a:lnTo>
                    <a:pt x="1616" y="2358"/>
                  </a:lnTo>
                  <a:lnTo>
                    <a:pt x="1625" y="2367"/>
                  </a:lnTo>
                  <a:lnTo>
                    <a:pt x="1629" y="2372"/>
                  </a:lnTo>
                  <a:lnTo>
                    <a:pt x="1634" y="2376"/>
                  </a:lnTo>
                  <a:lnTo>
                    <a:pt x="1644" y="2383"/>
                  </a:lnTo>
                  <a:lnTo>
                    <a:pt x="1649" y="2387"/>
                  </a:lnTo>
                  <a:lnTo>
                    <a:pt x="1655" y="2390"/>
                  </a:lnTo>
                  <a:lnTo>
                    <a:pt x="1660" y="2393"/>
                  </a:lnTo>
                  <a:lnTo>
                    <a:pt x="1666" y="2396"/>
                  </a:lnTo>
                  <a:lnTo>
                    <a:pt x="1672" y="2398"/>
                  </a:lnTo>
                  <a:lnTo>
                    <a:pt x="1678" y="2400"/>
                  </a:lnTo>
                  <a:lnTo>
                    <a:pt x="1690" y="2403"/>
                  </a:lnTo>
                  <a:lnTo>
                    <a:pt x="1702" y="2405"/>
                  </a:lnTo>
                  <a:lnTo>
                    <a:pt x="1715" y="2406"/>
                  </a:lnTo>
                  <a:close/>
                  <a:moveTo>
                    <a:pt x="1715" y="2525"/>
                  </a:moveTo>
                  <a:lnTo>
                    <a:pt x="1702" y="2525"/>
                  </a:lnTo>
                  <a:lnTo>
                    <a:pt x="1690" y="2524"/>
                  </a:lnTo>
                  <a:lnTo>
                    <a:pt x="1677" y="2522"/>
                  </a:lnTo>
                  <a:lnTo>
                    <a:pt x="1665" y="2520"/>
                  </a:lnTo>
                  <a:lnTo>
                    <a:pt x="1653" y="2517"/>
                  </a:lnTo>
                  <a:lnTo>
                    <a:pt x="1641" y="2514"/>
                  </a:lnTo>
                  <a:lnTo>
                    <a:pt x="1630" y="2510"/>
                  </a:lnTo>
                  <a:lnTo>
                    <a:pt x="1618" y="2505"/>
                  </a:lnTo>
                  <a:lnTo>
                    <a:pt x="1607" y="2500"/>
                  </a:lnTo>
                  <a:lnTo>
                    <a:pt x="1596" y="2495"/>
                  </a:lnTo>
                  <a:lnTo>
                    <a:pt x="1586" y="2488"/>
                  </a:lnTo>
                  <a:lnTo>
                    <a:pt x="1576" y="2482"/>
                  </a:lnTo>
                  <a:lnTo>
                    <a:pt x="1566" y="2475"/>
                  </a:lnTo>
                  <a:lnTo>
                    <a:pt x="1557" y="2467"/>
                  </a:lnTo>
                  <a:lnTo>
                    <a:pt x="1548" y="2459"/>
                  </a:lnTo>
                  <a:lnTo>
                    <a:pt x="1539" y="2451"/>
                  </a:lnTo>
                  <a:lnTo>
                    <a:pt x="1531" y="2442"/>
                  </a:lnTo>
                  <a:lnTo>
                    <a:pt x="1523" y="2433"/>
                  </a:lnTo>
                  <a:lnTo>
                    <a:pt x="1516" y="2423"/>
                  </a:lnTo>
                  <a:lnTo>
                    <a:pt x="1509" y="2413"/>
                  </a:lnTo>
                  <a:lnTo>
                    <a:pt x="1502" y="2403"/>
                  </a:lnTo>
                  <a:lnTo>
                    <a:pt x="1496" y="2392"/>
                  </a:lnTo>
                  <a:lnTo>
                    <a:pt x="1491" y="2381"/>
                  </a:lnTo>
                  <a:lnTo>
                    <a:pt x="1486" y="2370"/>
                  </a:lnTo>
                  <a:lnTo>
                    <a:pt x="1482" y="2358"/>
                  </a:lnTo>
                  <a:lnTo>
                    <a:pt x="1478" y="2345"/>
                  </a:lnTo>
                  <a:lnTo>
                    <a:pt x="1474" y="2333"/>
                  </a:lnTo>
                  <a:lnTo>
                    <a:pt x="1472" y="2321"/>
                  </a:lnTo>
                  <a:lnTo>
                    <a:pt x="1470" y="2308"/>
                  </a:lnTo>
                  <a:lnTo>
                    <a:pt x="1468" y="2296"/>
                  </a:lnTo>
                  <a:lnTo>
                    <a:pt x="1467" y="2283"/>
                  </a:lnTo>
                  <a:lnTo>
                    <a:pt x="1467" y="2269"/>
                  </a:lnTo>
                  <a:lnTo>
                    <a:pt x="1467" y="2256"/>
                  </a:lnTo>
                  <a:lnTo>
                    <a:pt x="1468" y="2243"/>
                  </a:lnTo>
                  <a:lnTo>
                    <a:pt x="1470" y="2231"/>
                  </a:lnTo>
                  <a:lnTo>
                    <a:pt x="1471" y="2224"/>
                  </a:lnTo>
                  <a:lnTo>
                    <a:pt x="1472" y="2218"/>
                  </a:lnTo>
                  <a:lnTo>
                    <a:pt x="1475" y="2206"/>
                  </a:lnTo>
                  <a:lnTo>
                    <a:pt x="1478" y="2194"/>
                  </a:lnTo>
                  <a:lnTo>
                    <a:pt x="1482" y="2182"/>
                  </a:lnTo>
                  <a:lnTo>
                    <a:pt x="1486" y="2170"/>
                  </a:lnTo>
                  <a:lnTo>
                    <a:pt x="1491" y="2159"/>
                  </a:lnTo>
                  <a:lnTo>
                    <a:pt x="1497" y="2148"/>
                  </a:lnTo>
                  <a:lnTo>
                    <a:pt x="1503" y="2137"/>
                  </a:lnTo>
                  <a:lnTo>
                    <a:pt x="1509" y="2127"/>
                  </a:lnTo>
                  <a:lnTo>
                    <a:pt x="1516" y="2117"/>
                  </a:lnTo>
                  <a:lnTo>
                    <a:pt x="1523" y="2107"/>
                  </a:lnTo>
                  <a:lnTo>
                    <a:pt x="1531" y="2098"/>
                  </a:lnTo>
                  <a:lnTo>
                    <a:pt x="1539" y="2089"/>
                  </a:lnTo>
                  <a:lnTo>
                    <a:pt x="1548" y="2081"/>
                  </a:lnTo>
                  <a:lnTo>
                    <a:pt x="1557" y="2073"/>
                  </a:lnTo>
                  <a:lnTo>
                    <a:pt x="1566" y="2065"/>
                  </a:lnTo>
                  <a:lnTo>
                    <a:pt x="1576" y="2058"/>
                  </a:lnTo>
                  <a:lnTo>
                    <a:pt x="1586" y="2052"/>
                  </a:lnTo>
                  <a:lnTo>
                    <a:pt x="1597" y="2045"/>
                  </a:lnTo>
                  <a:lnTo>
                    <a:pt x="1607" y="2040"/>
                  </a:lnTo>
                  <a:lnTo>
                    <a:pt x="1618" y="2035"/>
                  </a:lnTo>
                  <a:lnTo>
                    <a:pt x="1630" y="2030"/>
                  </a:lnTo>
                  <a:lnTo>
                    <a:pt x="1641" y="2026"/>
                  </a:lnTo>
                  <a:lnTo>
                    <a:pt x="1653" y="2023"/>
                  </a:lnTo>
                  <a:lnTo>
                    <a:pt x="1665" y="2020"/>
                  </a:lnTo>
                  <a:lnTo>
                    <a:pt x="1677" y="2018"/>
                  </a:lnTo>
                  <a:lnTo>
                    <a:pt x="1683" y="2017"/>
                  </a:lnTo>
                  <a:lnTo>
                    <a:pt x="1690" y="2016"/>
                  </a:lnTo>
                  <a:lnTo>
                    <a:pt x="1702" y="2015"/>
                  </a:lnTo>
                  <a:lnTo>
                    <a:pt x="1715" y="2015"/>
                  </a:lnTo>
                  <a:lnTo>
                    <a:pt x="1728" y="2015"/>
                  </a:lnTo>
                  <a:lnTo>
                    <a:pt x="1741" y="2016"/>
                  </a:lnTo>
                  <a:lnTo>
                    <a:pt x="1753" y="2018"/>
                  </a:lnTo>
                  <a:lnTo>
                    <a:pt x="1765" y="2020"/>
                  </a:lnTo>
                  <a:lnTo>
                    <a:pt x="1777" y="2023"/>
                  </a:lnTo>
                  <a:lnTo>
                    <a:pt x="1789" y="2026"/>
                  </a:lnTo>
                  <a:lnTo>
                    <a:pt x="1800" y="2030"/>
                  </a:lnTo>
                  <a:lnTo>
                    <a:pt x="1812" y="2035"/>
                  </a:lnTo>
                  <a:lnTo>
                    <a:pt x="1823" y="2040"/>
                  </a:lnTo>
                  <a:lnTo>
                    <a:pt x="1833" y="2045"/>
                  </a:lnTo>
                  <a:lnTo>
                    <a:pt x="1844" y="2052"/>
                  </a:lnTo>
                  <a:lnTo>
                    <a:pt x="1854" y="2058"/>
                  </a:lnTo>
                  <a:lnTo>
                    <a:pt x="1864" y="2065"/>
                  </a:lnTo>
                  <a:lnTo>
                    <a:pt x="1873" y="2073"/>
                  </a:lnTo>
                  <a:lnTo>
                    <a:pt x="1882" y="2081"/>
                  </a:lnTo>
                  <a:lnTo>
                    <a:pt x="1891" y="2089"/>
                  </a:lnTo>
                  <a:lnTo>
                    <a:pt x="1899" y="2098"/>
                  </a:lnTo>
                  <a:lnTo>
                    <a:pt x="1907" y="2107"/>
                  </a:lnTo>
                  <a:lnTo>
                    <a:pt x="1914" y="2117"/>
                  </a:lnTo>
                  <a:lnTo>
                    <a:pt x="1921" y="2127"/>
                  </a:lnTo>
                  <a:lnTo>
                    <a:pt x="1927" y="2137"/>
                  </a:lnTo>
                  <a:lnTo>
                    <a:pt x="1933" y="2148"/>
                  </a:lnTo>
                  <a:lnTo>
                    <a:pt x="1939" y="2159"/>
                  </a:lnTo>
                  <a:lnTo>
                    <a:pt x="1944" y="2170"/>
                  </a:lnTo>
                  <a:lnTo>
                    <a:pt x="1948" y="2182"/>
                  </a:lnTo>
                  <a:lnTo>
                    <a:pt x="1952" y="2194"/>
                  </a:lnTo>
                  <a:lnTo>
                    <a:pt x="1956" y="2206"/>
                  </a:lnTo>
                  <a:lnTo>
                    <a:pt x="1958" y="2218"/>
                  </a:lnTo>
                  <a:lnTo>
                    <a:pt x="1961" y="2231"/>
                  </a:lnTo>
                  <a:lnTo>
                    <a:pt x="1962" y="2243"/>
                  </a:lnTo>
                  <a:lnTo>
                    <a:pt x="1963" y="2256"/>
                  </a:lnTo>
                  <a:lnTo>
                    <a:pt x="1963" y="2269"/>
                  </a:lnTo>
                  <a:lnTo>
                    <a:pt x="1963" y="2283"/>
                  </a:lnTo>
                  <a:lnTo>
                    <a:pt x="1962" y="2296"/>
                  </a:lnTo>
                  <a:lnTo>
                    <a:pt x="1961" y="2308"/>
                  </a:lnTo>
                  <a:lnTo>
                    <a:pt x="1960" y="2315"/>
                  </a:lnTo>
                  <a:lnTo>
                    <a:pt x="1958" y="2321"/>
                  </a:lnTo>
                  <a:lnTo>
                    <a:pt x="1956" y="2333"/>
                  </a:lnTo>
                  <a:lnTo>
                    <a:pt x="1952" y="2345"/>
                  </a:lnTo>
                  <a:lnTo>
                    <a:pt x="1948" y="2358"/>
                  </a:lnTo>
                  <a:lnTo>
                    <a:pt x="1944" y="2370"/>
                  </a:lnTo>
                  <a:lnTo>
                    <a:pt x="1939" y="2381"/>
                  </a:lnTo>
                  <a:lnTo>
                    <a:pt x="1934" y="2392"/>
                  </a:lnTo>
                  <a:lnTo>
                    <a:pt x="1928" y="2403"/>
                  </a:lnTo>
                  <a:lnTo>
                    <a:pt x="1921" y="2413"/>
                  </a:lnTo>
                  <a:lnTo>
                    <a:pt x="1914" y="2423"/>
                  </a:lnTo>
                  <a:lnTo>
                    <a:pt x="1907" y="2433"/>
                  </a:lnTo>
                  <a:lnTo>
                    <a:pt x="1899" y="2442"/>
                  </a:lnTo>
                  <a:lnTo>
                    <a:pt x="1891" y="2451"/>
                  </a:lnTo>
                  <a:lnTo>
                    <a:pt x="1882" y="2459"/>
                  </a:lnTo>
                  <a:lnTo>
                    <a:pt x="1873" y="2467"/>
                  </a:lnTo>
                  <a:lnTo>
                    <a:pt x="1864" y="2475"/>
                  </a:lnTo>
                  <a:lnTo>
                    <a:pt x="1854" y="2482"/>
                  </a:lnTo>
                  <a:lnTo>
                    <a:pt x="1844" y="2488"/>
                  </a:lnTo>
                  <a:lnTo>
                    <a:pt x="1834" y="2495"/>
                  </a:lnTo>
                  <a:lnTo>
                    <a:pt x="1823" y="2500"/>
                  </a:lnTo>
                  <a:lnTo>
                    <a:pt x="1812" y="2505"/>
                  </a:lnTo>
                  <a:lnTo>
                    <a:pt x="1801" y="2510"/>
                  </a:lnTo>
                  <a:lnTo>
                    <a:pt x="1789" y="2514"/>
                  </a:lnTo>
                  <a:lnTo>
                    <a:pt x="1777" y="2517"/>
                  </a:lnTo>
                  <a:lnTo>
                    <a:pt x="1765" y="2520"/>
                  </a:lnTo>
                  <a:lnTo>
                    <a:pt x="1753" y="2522"/>
                  </a:lnTo>
                  <a:lnTo>
                    <a:pt x="1747" y="2523"/>
                  </a:lnTo>
                  <a:lnTo>
                    <a:pt x="1741" y="2524"/>
                  </a:lnTo>
                  <a:lnTo>
                    <a:pt x="1728" y="2525"/>
                  </a:lnTo>
                  <a:lnTo>
                    <a:pt x="1715" y="25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3486150" y="7067550"/>
              <a:ext cx="5273675" cy="1336675"/>
            </a:xfrm>
            <a:custGeom>
              <a:avLst/>
              <a:gdLst>
                <a:gd name="T0" fmla="*/ 3139 w 3322"/>
                <a:gd name="T1" fmla="*/ 702 h 842"/>
                <a:gd name="T2" fmla="*/ 3237 w 3322"/>
                <a:gd name="T3" fmla="*/ 634 h 842"/>
                <a:gd name="T4" fmla="*/ 3276 w 3322"/>
                <a:gd name="T5" fmla="*/ 761 h 842"/>
                <a:gd name="T6" fmla="*/ 214 w 3322"/>
                <a:gd name="T7" fmla="*/ 97 h 842"/>
                <a:gd name="T8" fmla="*/ 317 w 3322"/>
                <a:gd name="T9" fmla="*/ 2 h 842"/>
                <a:gd name="T10" fmla="*/ 288 w 3322"/>
                <a:gd name="T11" fmla="*/ 132 h 842"/>
                <a:gd name="T12" fmla="*/ 684 w 3322"/>
                <a:gd name="T13" fmla="*/ 137 h 842"/>
                <a:gd name="T14" fmla="*/ 1003 w 3322"/>
                <a:gd name="T15" fmla="*/ 176 h 842"/>
                <a:gd name="T16" fmla="*/ 1104 w 3322"/>
                <a:gd name="T17" fmla="*/ 251 h 842"/>
                <a:gd name="T18" fmla="*/ 1257 w 3322"/>
                <a:gd name="T19" fmla="*/ 125 h 842"/>
                <a:gd name="T20" fmla="*/ 1274 w 3322"/>
                <a:gd name="T21" fmla="*/ 293 h 842"/>
                <a:gd name="T22" fmla="*/ 1452 w 3322"/>
                <a:gd name="T23" fmla="*/ 390 h 842"/>
                <a:gd name="T24" fmla="*/ 1431 w 3322"/>
                <a:gd name="T25" fmla="*/ 308 h 842"/>
                <a:gd name="T26" fmla="*/ 1777 w 3322"/>
                <a:gd name="T27" fmla="*/ 36 h 842"/>
                <a:gd name="T28" fmla="*/ 1787 w 3322"/>
                <a:gd name="T29" fmla="*/ 120 h 842"/>
                <a:gd name="T30" fmla="*/ 1859 w 3322"/>
                <a:gd name="T31" fmla="*/ 317 h 842"/>
                <a:gd name="T32" fmla="*/ 1697 w 3322"/>
                <a:gd name="T33" fmla="*/ 316 h 842"/>
                <a:gd name="T34" fmla="*/ 2050 w 3322"/>
                <a:gd name="T35" fmla="*/ 363 h 842"/>
                <a:gd name="T36" fmla="*/ 2078 w 3322"/>
                <a:gd name="T37" fmla="*/ 127 h 842"/>
                <a:gd name="T38" fmla="*/ 2243 w 3322"/>
                <a:gd name="T39" fmla="*/ 265 h 842"/>
                <a:gd name="T40" fmla="*/ 2111 w 3322"/>
                <a:gd name="T41" fmla="*/ 177 h 842"/>
                <a:gd name="T42" fmla="*/ 2316 w 3322"/>
                <a:gd name="T43" fmla="*/ 132 h 842"/>
                <a:gd name="T44" fmla="*/ 2483 w 3322"/>
                <a:gd name="T45" fmla="*/ 226 h 842"/>
                <a:gd name="T46" fmla="*/ 2664 w 3322"/>
                <a:gd name="T47" fmla="*/ 336 h 842"/>
                <a:gd name="T48" fmla="*/ 2990 w 3322"/>
                <a:gd name="T49" fmla="*/ 193 h 842"/>
                <a:gd name="T50" fmla="*/ 3216 w 3322"/>
                <a:gd name="T51" fmla="*/ 392 h 842"/>
                <a:gd name="T52" fmla="*/ 3089 w 3322"/>
                <a:gd name="T53" fmla="*/ 196 h 842"/>
                <a:gd name="T54" fmla="*/ 3306 w 3322"/>
                <a:gd name="T55" fmla="*/ 162 h 842"/>
                <a:gd name="T56" fmla="*/ 3218 w 3322"/>
                <a:gd name="T57" fmla="*/ 329 h 842"/>
                <a:gd name="T58" fmla="*/ 3215 w 3322"/>
                <a:gd name="T59" fmla="*/ 171 h 842"/>
                <a:gd name="T60" fmla="*/ 143 w 3322"/>
                <a:gd name="T61" fmla="*/ 492 h 842"/>
                <a:gd name="T62" fmla="*/ 195 w 3322"/>
                <a:gd name="T63" fmla="*/ 792 h 842"/>
                <a:gd name="T64" fmla="*/ 318 w 3322"/>
                <a:gd name="T65" fmla="*/ 603 h 842"/>
                <a:gd name="T66" fmla="*/ 314 w 3322"/>
                <a:gd name="T67" fmla="*/ 838 h 842"/>
                <a:gd name="T68" fmla="*/ 316 w 3322"/>
                <a:gd name="T69" fmla="*/ 640 h 842"/>
                <a:gd name="T70" fmla="*/ 264 w 3322"/>
                <a:gd name="T71" fmla="*/ 806 h 842"/>
                <a:gd name="T72" fmla="*/ 757 w 3322"/>
                <a:gd name="T73" fmla="*/ 786 h 842"/>
                <a:gd name="T74" fmla="*/ 821 w 3322"/>
                <a:gd name="T75" fmla="*/ 684 h 842"/>
                <a:gd name="T76" fmla="*/ 851 w 3322"/>
                <a:gd name="T77" fmla="*/ 511 h 842"/>
                <a:gd name="T78" fmla="*/ 799 w 3322"/>
                <a:gd name="T79" fmla="*/ 618 h 842"/>
                <a:gd name="T80" fmla="*/ 892 w 3322"/>
                <a:gd name="T81" fmla="*/ 828 h 842"/>
                <a:gd name="T82" fmla="*/ 1100 w 3322"/>
                <a:gd name="T83" fmla="*/ 600 h 842"/>
                <a:gd name="T84" fmla="*/ 1309 w 3322"/>
                <a:gd name="T85" fmla="*/ 623 h 842"/>
                <a:gd name="T86" fmla="*/ 1185 w 3322"/>
                <a:gd name="T87" fmla="*/ 836 h 842"/>
                <a:gd name="T88" fmla="*/ 1528 w 3322"/>
                <a:gd name="T89" fmla="*/ 813 h 842"/>
                <a:gd name="T90" fmla="*/ 1406 w 3322"/>
                <a:gd name="T91" fmla="*/ 737 h 842"/>
                <a:gd name="T92" fmla="*/ 1424 w 3322"/>
                <a:gd name="T93" fmla="*/ 642 h 842"/>
                <a:gd name="T94" fmla="*/ 1567 w 3322"/>
                <a:gd name="T95" fmla="*/ 798 h 842"/>
                <a:gd name="T96" fmla="*/ 1500 w 3322"/>
                <a:gd name="T97" fmla="*/ 742 h 842"/>
                <a:gd name="T98" fmla="*/ 1722 w 3322"/>
                <a:gd name="T99" fmla="*/ 614 h 842"/>
                <a:gd name="T100" fmla="*/ 1842 w 3322"/>
                <a:gd name="T101" fmla="*/ 761 h 842"/>
                <a:gd name="T102" fmla="*/ 2124 w 3322"/>
                <a:gd name="T103" fmla="*/ 628 h 842"/>
                <a:gd name="T104" fmla="*/ 2337 w 3322"/>
                <a:gd name="T105" fmla="*/ 559 h 842"/>
                <a:gd name="T106" fmla="*/ 2173 w 3322"/>
                <a:gd name="T107" fmla="*/ 735 h 842"/>
                <a:gd name="T108" fmla="*/ 2254 w 3322"/>
                <a:gd name="T109" fmla="*/ 840 h 842"/>
                <a:gd name="T110" fmla="*/ 2431 w 3322"/>
                <a:gd name="T111" fmla="*/ 528 h 842"/>
                <a:gd name="T112" fmla="*/ 2672 w 3322"/>
                <a:gd name="T113" fmla="*/ 839 h 842"/>
                <a:gd name="T114" fmla="*/ 2623 w 3322"/>
                <a:gd name="T115" fmla="*/ 787 h 842"/>
                <a:gd name="T116" fmla="*/ 2788 w 3322"/>
                <a:gd name="T117" fmla="*/ 504 h 842"/>
                <a:gd name="T118" fmla="*/ 2953 w 3322"/>
                <a:gd name="T119" fmla="*/ 837 h 842"/>
                <a:gd name="T120" fmla="*/ 2932 w 3322"/>
                <a:gd name="T121" fmla="*/ 611 h 842"/>
                <a:gd name="T122" fmla="*/ 2936 w 3322"/>
                <a:gd name="T123" fmla="*/ 728 h 842"/>
                <a:gd name="T124" fmla="*/ 2941 w 3322"/>
                <a:gd name="T125" fmla="*/ 647 h 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322" h="842">
                  <a:moveTo>
                    <a:pt x="3130" y="791"/>
                  </a:moveTo>
                  <a:lnTo>
                    <a:pt x="3145" y="798"/>
                  </a:lnTo>
                  <a:lnTo>
                    <a:pt x="3153" y="801"/>
                  </a:lnTo>
                  <a:lnTo>
                    <a:pt x="3161" y="804"/>
                  </a:lnTo>
                  <a:lnTo>
                    <a:pt x="3168" y="806"/>
                  </a:lnTo>
                  <a:lnTo>
                    <a:pt x="3176" y="808"/>
                  </a:lnTo>
                  <a:lnTo>
                    <a:pt x="3184" y="809"/>
                  </a:lnTo>
                  <a:lnTo>
                    <a:pt x="3191" y="809"/>
                  </a:lnTo>
                  <a:lnTo>
                    <a:pt x="3201" y="809"/>
                  </a:lnTo>
                  <a:lnTo>
                    <a:pt x="3209" y="807"/>
                  </a:lnTo>
                  <a:lnTo>
                    <a:pt x="3217" y="804"/>
                  </a:lnTo>
                  <a:lnTo>
                    <a:pt x="3223" y="800"/>
                  </a:lnTo>
                  <a:lnTo>
                    <a:pt x="3226" y="798"/>
                  </a:lnTo>
                  <a:lnTo>
                    <a:pt x="3229" y="795"/>
                  </a:lnTo>
                  <a:lnTo>
                    <a:pt x="3231" y="793"/>
                  </a:lnTo>
                  <a:lnTo>
                    <a:pt x="3232" y="790"/>
                  </a:lnTo>
                  <a:lnTo>
                    <a:pt x="3235" y="784"/>
                  </a:lnTo>
                  <a:lnTo>
                    <a:pt x="3236" y="777"/>
                  </a:lnTo>
                  <a:lnTo>
                    <a:pt x="3235" y="773"/>
                  </a:lnTo>
                  <a:lnTo>
                    <a:pt x="3234" y="769"/>
                  </a:lnTo>
                  <a:lnTo>
                    <a:pt x="3233" y="765"/>
                  </a:lnTo>
                  <a:lnTo>
                    <a:pt x="3231" y="761"/>
                  </a:lnTo>
                  <a:lnTo>
                    <a:pt x="3228" y="758"/>
                  </a:lnTo>
                  <a:lnTo>
                    <a:pt x="3225" y="755"/>
                  </a:lnTo>
                  <a:lnTo>
                    <a:pt x="3218" y="749"/>
                  </a:lnTo>
                  <a:lnTo>
                    <a:pt x="3210" y="744"/>
                  </a:lnTo>
                  <a:lnTo>
                    <a:pt x="3201" y="739"/>
                  </a:lnTo>
                  <a:lnTo>
                    <a:pt x="3180" y="730"/>
                  </a:lnTo>
                  <a:lnTo>
                    <a:pt x="3170" y="724"/>
                  </a:lnTo>
                  <a:lnTo>
                    <a:pt x="3160" y="719"/>
                  </a:lnTo>
                  <a:lnTo>
                    <a:pt x="3155" y="716"/>
                  </a:lnTo>
                  <a:lnTo>
                    <a:pt x="3151" y="713"/>
                  </a:lnTo>
                  <a:lnTo>
                    <a:pt x="3142" y="705"/>
                  </a:lnTo>
                  <a:lnTo>
                    <a:pt x="3139" y="702"/>
                  </a:lnTo>
                  <a:lnTo>
                    <a:pt x="3135" y="697"/>
                  </a:lnTo>
                  <a:lnTo>
                    <a:pt x="3132" y="693"/>
                  </a:lnTo>
                  <a:lnTo>
                    <a:pt x="3130" y="688"/>
                  </a:lnTo>
                  <a:lnTo>
                    <a:pt x="3128" y="683"/>
                  </a:lnTo>
                  <a:lnTo>
                    <a:pt x="3126" y="677"/>
                  </a:lnTo>
                  <a:lnTo>
                    <a:pt x="3125" y="671"/>
                  </a:lnTo>
                  <a:lnTo>
                    <a:pt x="3125" y="665"/>
                  </a:lnTo>
                  <a:lnTo>
                    <a:pt x="3125" y="658"/>
                  </a:lnTo>
                  <a:lnTo>
                    <a:pt x="3126" y="652"/>
                  </a:lnTo>
                  <a:lnTo>
                    <a:pt x="3128" y="645"/>
                  </a:lnTo>
                  <a:lnTo>
                    <a:pt x="3131" y="639"/>
                  </a:lnTo>
                  <a:lnTo>
                    <a:pt x="3134" y="633"/>
                  </a:lnTo>
                  <a:lnTo>
                    <a:pt x="3138" y="628"/>
                  </a:lnTo>
                  <a:lnTo>
                    <a:pt x="3142" y="623"/>
                  </a:lnTo>
                  <a:lnTo>
                    <a:pt x="3147" y="618"/>
                  </a:lnTo>
                  <a:lnTo>
                    <a:pt x="3153" y="614"/>
                  </a:lnTo>
                  <a:lnTo>
                    <a:pt x="3159" y="610"/>
                  </a:lnTo>
                  <a:lnTo>
                    <a:pt x="3166" y="607"/>
                  </a:lnTo>
                  <a:lnTo>
                    <a:pt x="3174" y="604"/>
                  </a:lnTo>
                  <a:lnTo>
                    <a:pt x="3182" y="602"/>
                  </a:lnTo>
                  <a:lnTo>
                    <a:pt x="3186" y="601"/>
                  </a:lnTo>
                  <a:lnTo>
                    <a:pt x="3190" y="600"/>
                  </a:lnTo>
                  <a:lnTo>
                    <a:pt x="3199" y="599"/>
                  </a:lnTo>
                  <a:lnTo>
                    <a:pt x="3209" y="599"/>
                  </a:lnTo>
                  <a:lnTo>
                    <a:pt x="3217" y="599"/>
                  </a:lnTo>
                  <a:lnTo>
                    <a:pt x="3226" y="600"/>
                  </a:lnTo>
                  <a:lnTo>
                    <a:pt x="3235" y="601"/>
                  </a:lnTo>
                  <a:lnTo>
                    <a:pt x="3243" y="603"/>
                  </a:lnTo>
                  <a:lnTo>
                    <a:pt x="3250" y="605"/>
                  </a:lnTo>
                  <a:lnTo>
                    <a:pt x="3258" y="608"/>
                  </a:lnTo>
                  <a:lnTo>
                    <a:pt x="3270" y="613"/>
                  </a:lnTo>
                  <a:lnTo>
                    <a:pt x="3264" y="642"/>
                  </a:lnTo>
                  <a:lnTo>
                    <a:pt x="3251" y="638"/>
                  </a:lnTo>
                  <a:lnTo>
                    <a:pt x="3237" y="634"/>
                  </a:lnTo>
                  <a:lnTo>
                    <a:pt x="3224" y="632"/>
                  </a:lnTo>
                  <a:lnTo>
                    <a:pt x="3211" y="631"/>
                  </a:lnTo>
                  <a:lnTo>
                    <a:pt x="3201" y="632"/>
                  </a:lnTo>
                  <a:lnTo>
                    <a:pt x="3192" y="633"/>
                  </a:lnTo>
                  <a:lnTo>
                    <a:pt x="3185" y="636"/>
                  </a:lnTo>
                  <a:lnTo>
                    <a:pt x="3182" y="638"/>
                  </a:lnTo>
                  <a:lnTo>
                    <a:pt x="3179" y="640"/>
                  </a:lnTo>
                  <a:lnTo>
                    <a:pt x="3173" y="644"/>
                  </a:lnTo>
                  <a:lnTo>
                    <a:pt x="3171" y="647"/>
                  </a:lnTo>
                  <a:lnTo>
                    <a:pt x="3170" y="650"/>
                  </a:lnTo>
                  <a:lnTo>
                    <a:pt x="3169" y="653"/>
                  </a:lnTo>
                  <a:lnTo>
                    <a:pt x="3168" y="656"/>
                  </a:lnTo>
                  <a:lnTo>
                    <a:pt x="3167" y="663"/>
                  </a:lnTo>
                  <a:lnTo>
                    <a:pt x="3167" y="667"/>
                  </a:lnTo>
                  <a:lnTo>
                    <a:pt x="3168" y="670"/>
                  </a:lnTo>
                  <a:lnTo>
                    <a:pt x="3170" y="674"/>
                  </a:lnTo>
                  <a:lnTo>
                    <a:pt x="3172" y="677"/>
                  </a:lnTo>
                  <a:lnTo>
                    <a:pt x="3174" y="680"/>
                  </a:lnTo>
                  <a:lnTo>
                    <a:pt x="3177" y="683"/>
                  </a:lnTo>
                  <a:lnTo>
                    <a:pt x="3180" y="686"/>
                  </a:lnTo>
                  <a:lnTo>
                    <a:pt x="3184" y="688"/>
                  </a:lnTo>
                  <a:lnTo>
                    <a:pt x="3192" y="693"/>
                  </a:lnTo>
                  <a:lnTo>
                    <a:pt x="3202" y="698"/>
                  </a:lnTo>
                  <a:lnTo>
                    <a:pt x="3222" y="708"/>
                  </a:lnTo>
                  <a:lnTo>
                    <a:pt x="3233" y="713"/>
                  </a:lnTo>
                  <a:lnTo>
                    <a:pt x="3243" y="719"/>
                  </a:lnTo>
                  <a:lnTo>
                    <a:pt x="3252" y="725"/>
                  </a:lnTo>
                  <a:lnTo>
                    <a:pt x="3260" y="733"/>
                  </a:lnTo>
                  <a:lnTo>
                    <a:pt x="3264" y="737"/>
                  </a:lnTo>
                  <a:lnTo>
                    <a:pt x="3267" y="741"/>
                  </a:lnTo>
                  <a:lnTo>
                    <a:pt x="3270" y="745"/>
                  </a:lnTo>
                  <a:lnTo>
                    <a:pt x="3273" y="750"/>
                  </a:lnTo>
                  <a:lnTo>
                    <a:pt x="3275" y="756"/>
                  </a:lnTo>
                  <a:lnTo>
                    <a:pt x="3276" y="761"/>
                  </a:lnTo>
                  <a:lnTo>
                    <a:pt x="3277" y="767"/>
                  </a:lnTo>
                  <a:lnTo>
                    <a:pt x="3278" y="773"/>
                  </a:lnTo>
                  <a:lnTo>
                    <a:pt x="3277" y="780"/>
                  </a:lnTo>
                  <a:lnTo>
                    <a:pt x="3276" y="786"/>
                  </a:lnTo>
                  <a:lnTo>
                    <a:pt x="3275" y="793"/>
                  </a:lnTo>
                  <a:lnTo>
                    <a:pt x="3272" y="799"/>
                  </a:lnTo>
                  <a:lnTo>
                    <a:pt x="3269" y="805"/>
                  </a:lnTo>
                  <a:lnTo>
                    <a:pt x="3266" y="810"/>
                  </a:lnTo>
                  <a:lnTo>
                    <a:pt x="3262" y="816"/>
                  </a:lnTo>
                  <a:lnTo>
                    <a:pt x="3257" y="821"/>
                  </a:lnTo>
                  <a:lnTo>
                    <a:pt x="3251" y="825"/>
                  </a:lnTo>
                  <a:lnTo>
                    <a:pt x="3245" y="829"/>
                  </a:lnTo>
                  <a:lnTo>
                    <a:pt x="3238" y="833"/>
                  </a:lnTo>
                  <a:lnTo>
                    <a:pt x="3231" y="836"/>
                  </a:lnTo>
                  <a:lnTo>
                    <a:pt x="3222" y="838"/>
                  </a:lnTo>
                  <a:lnTo>
                    <a:pt x="3214" y="840"/>
                  </a:lnTo>
                  <a:lnTo>
                    <a:pt x="3204" y="841"/>
                  </a:lnTo>
                  <a:lnTo>
                    <a:pt x="3194" y="842"/>
                  </a:lnTo>
                  <a:lnTo>
                    <a:pt x="3184" y="841"/>
                  </a:lnTo>
                  <a:lnTo>
                    <a:pt x="3174" y="840"/>
                  </a:lnTo>
                  <a:lnTo>
                    <a:pt x="3164" y="838"/>
                  </a:lnTo>
                  <a:lnTo>
                    <a:pt x="3154" y="835"/>
                  </a:lnTo>
                  <a:lnTo>
                    <a:pt x="3145" y="832"/>
                  </a:lnTo>
                  <a:lnTo>
                    <a:pt x="3136" y="829"/>
                  </a:lnTo>
                  <a:lnTo>
                    <a:pt x="3128" y="825"/>
                  </a:lnTo>
                  <a:lnTo>
                    <a:pt x="3121" y="821"/>
                  </a:lnTo>
                  <a:lnTo>
                    <a:pt x="3130" y="791"/>
                  </a:lnTo>
                  <a:close/>
                  <a:moveTo>
                    <a:pt x="208" y="242"/>
                  </a:moveTo>
                  <a:lnTo>
                    <a:pt x="84" y="242"/>
                  </a:lnTo>
                  <a:lnTo>
                    <a:pt x="84" y="385"/>
                  </a:lnTo>
                  <a:lnTo>
                    <a:pt x="0" y="385"/>
                  </a:lnTo>
                  <a:lnTo>
                    <a:pt x="0" y="30"/>
                  </a:lnTo>
                  <a:lnTo>
                    <a:pt x="218" y="30"/>
                  </a:lnTo>
                  <a:lnTo>
                    <a:pt x="214" y="97"/>
                  </a:lnTo>
                  <a:lnTo>
                    <a:pt x="84" y="97"/>
                  </a:lnTo>
                  <a:lnTo>
                    <a:pt x="84" y="178"/>
                  </a:lnTo>
                  <a:lnTo>
                    <a:pt x="208" y="178"/>
                  </a:lnTo>
                  <a:lnTo>
                    <a:pt x="208" y="242"/>
                  </a:lnTo>
                  <a:close/>
                  <a:moveTo>
                    <a:pt x="331" y="89"/>
                  </a:moveTo>
                  <a:lnTo>
                    <a:pt x="326" y="88"/>
                  </a:lnTo>
                  <a:lnTo>
                    <a:pt x="321" y="88"/>
                  </a:lnTo>
                  <a:lnTo>
                    <a:pt x="317" y="87"/>
                  </a:lnTo>
                  <a:lnTo>
                    <a:pt x="312" y="85"/>
                  </a:lnTo>
                  <a:lnTo>
                    <a:pt x="308" y="83"/>
                  </a:lnTo>
                  <a:lnTo>
                    <a:pt x="304" y="81"/>
                  </a:lnTo>
                  <a:lnTo>
                    <a:pt x="301" y="79"/>
                  </a:lnTo>
                  <a:lnTo>
                    <a:pt x="297" y="76"/>
                  </a:lnTo>
                  <a:lnTo>
                    <a:pt x="294" y="73"/>
                  </a:lnTo>
                  <a:lnTo>
                    <a:pt x="291" y="70"/>
                  </a:lnTo>
                  <a:lnTo>
                    <a:pt x="289" y="66"/>
                  </a:lnTo>
                  <a:lnTo>
                    <a:pt x="287" y="62"/>
                  </a:lnTo>
                  <a:lnTo>
                    <a:pt x="286" y="57"/>
                  </a:lnTo>
                  <a:lnTo>
                    <a:pt x="284" y="53"/>
                  </a:lnTo>
                  <a:lnTo>
                    <a:pt x="284" y="49"/>
                  </a:lnTo>
                  <a:lnTo>
                    <a:pt x="284" y="44"/>
                  </a:lnTo>
                  <a:lnTo>
                    <a:pt x="284" y="39"/>
                  </a:lnTo>
                  <a:lnTo>
                    <a:pt x="284" y="35"/>
                  </a:lnTo>
                  <a:lnTo>
                    <a:pt x="286" y="31"/>
                  </a:lnTo>
                  <a:lnTo>
                    <a:pt x="287" y="26"/>
                  </a:lnTo>
                  <a:lnTo>
                    <a:pt x="289" y="23"/>
                  </a:lnTo>
                  <a:lnTo>
                    <a:pt x="291" y="19"/>
                  </a:lnTo>
                  <a:lnTo>
                    <a:pt x="294" y="16"/>
                  </a:lnTo>
                  <a:lnTo>
                    <a:pt x="297" y="12"/>
                  </a:lnTo>
                  <a:lnTo>
                    <a:pt x="301" y="10"/>
                  </a:lnTo>
                  <a:lnTo>
                    <a:pt x="304" y="7"/>
                  </a:lnTo>
                  <a:lnTo>
                    <a:pt x="308" y="5"/>
                  </a:lnTo>
                  <a:lnTo>
                    <a:pt x="312" y="3"/>
                  </a:lnTo>
                  <a:lnTo>
                    <a:pt x="317" y="2"/>
                  </a:lnTo>
                  <a:lnTo>
                    <a:pt x="321" y="1"/>
                  </a:lnTo>
                  <a:lnTo>
                    <a:pt x="331" y="0"/>
                  </a:lnTo>
                  <a:lnTo>
                    <a:pt x="336" y="0"/>
                  </a:lnTo>
                  <a:lnTo>
                    <a:pt x="340" y="1"/>
                  </a:lnTo>
                  <a:lnTo>
                    <a:pt x="345" y="2"/>
                  </a:lnTo>
                  <a:lnTo>
                    <a:pt x="349" y="3"/>
                  </a:lnTo>
                  <a:lnTo>
                    <a:pt x="353" y="5"/>
                  </a:lnTo>
                  <a:lnTo>
                    <a:pt x="357" y="7"/>
                  </a:lnTo>
                  <a:lnTo>
                    <a:pt x="360" y="10"/>
                  </a:lnTo>
                  <a:lnTo>
                    <a:pt x="364" y="13"/>
                  </a:lnTo>
                  <a:lnTo>
                    <a:pt x="367" y="16"/>
                  </a:lnTo>
                  <a:lnTo>
                    <a:pt x="369" y="19"/>
                  </a:lnTo>
                  <a:lnTo>
                    <a:pt x="371" y="23"/>
                  </a:lnTo>
                  <a:lnTo>
                    <a:pt x="373" y="27"/>
                  </a:lnTo>
                  <a:lnTo>
                    <a:pt x="375" y="31"/>
                  </a:lnTo>
                  <a:lnTo>
                    <a:pt x="376" y="35"/>
                  </a:lnTo>
                  <a:lnTo>
                    <a:pt x="377" y="40"/>
                  </a:lnTo>
                  <a:lnTo>
                    <a:pt x="377" y="44"/>
                  </a:lnTo>
                  <a:lnTo>
                    <a:pt x="377" y="49"/>
                  </a:lnTo>
                  <a:lnTo>
                    <a:pt x="376" y="53"/>
                  </a:lnTo>
                  <a:lnTo>
                    <a:pt x="375" y="57"/>
                  </a:lnTo>
                  <a:lnTo>
                    <a:pt x="373" y="62"/>
                  </a:lnTo>
                  <a:lnTo>
                    <a:pt x="371" y="66"/>
                  </a:lnTo>
                  <a:lnTo>
                    <a:pt x="369" y="70"/>
                  </a:lnTo>
                  <a:lnTo>
                    <a:pt x="364" y="76"/>
                  </a:lnTo>
                  <a:lnTo>
                    <a:pt x="360" y="79"/>
                  </a:lnTo>
                  <a:lnTo>
                    <a:pt x="357" y="81"/>
                  </a:lnTo>
                  <a:lnTo>
                    <a:pt x="349" y="85"/>
                  </a:lnTo>
                  <a:lnTo>
                    <a:pt x="345" y="87"/>
                  </a:lnTo>
                  <a:lnTo>
                    <a:pt x="340" y="88"/>
                  </a:lnTo>
                  <a:lnTo>
                    <a:pt x="331" y="89"/>
                  </a:lnTo>
                  <a:close/>
                  <a:moveTo>
                    <a:pt x="371" y="386"/>
                  </a:moveTo>
                  <a:lnTo>
                    <a:pt x="288" y="386"/>
                  </a:lnTo>
                  <a:lnTo>
                    <a:pt x="288" y="132"/>
                  </a:lnTo>
                  <a:lnTo>
                    <a:pt x="371" y="116"/>
                  </a:lnTo>
                  <a:lnTo>
                    <a:pt x="371" y="386"/>
                  </a:lnTo>
                  <a:close/>
                  <a:moveTo>
                    <a:pt x="591" y="180"/>
                  </a:moveTo>
                  <a:lnTo>
                    <a:pt x="585" y="181"/>
                  </a:lnTo>
                  <a:lnTo>
                    <a:pt x="579" y="182"/>
                  </a:lnTo>
                  <a:lnTo>
                    <a:pt x="573" y="183"/>
                  </a:lnTo>
                  <a:lnTo>
                    <a:pt x="566" y="185"/>
                  </a:lnTo>
                  <a:lnTo>
                    <a:pt x="560" y="187"/>
                  </a:lnTo>
                  <a:lnTo>
                    <a:pt x="554" y="190"/>
                  </a:lnTo>
                  <a:lnTo>
                    <a:pt x="541" y="196"/>
                  </a:lnTo>
                  <a:lnTo>
                    <a:pt x="541" y="386"/>
                  </a:lnTo>
                  <a:lnTo>
                    <a:pt x="459" y="386"/>
                  </a:lnTo>
                  <a:lnTo>
                    <a:pt x="459" y="132"/>
                  </a:lnTo>
                  <a:lnTo>
                    <a:pt x="537" y="116"/>
                  </a:lnTo>
                  <a:lnTo>
                    <a:pt x="537" y="150"/>
                  </a:lnTo>
                  <a:lnTo>
                    <a:pt x="542" y="146"/>
                  </a:lnTo>
                  <a:lnTo>
                    <a:pt x="547" y="142"/>
                  </a:lnTo>
                  <a:lnTo>
                    <a:pt x="557" y="135"/>
                  </a:lnTo>
                  <a:lnTo>
                    <a:pt x="568" y="129"/>
                  </a:lnTo>
                  <a:lnTo>
                    <a:pt x="574" y="127"/>
                  </a:lnTo>
                  <a:lnTo>
                    <a:pt x="579" y="124"/>
                  </a:lnTo>
                  <a:lnTo>
                    <a:pt x="591" y="121"/>
                  </a:lnTo>
                  <a:lnTo>
                    <a:pt x="602" y="118"/>
                  </a:lnTo>
                  <a:lnTo>
                    <a:pt x="614" y="116"/>
                  </a:lnTo>
                  <a:lnTo>
                    <a:pt x="626" y="116"/>
                  </a:lnTo>
                  <a:lnTo>
                    <a:pt x="634" y="116"/>
                  </a:lnTo>
                  <a:lnTo>
                    <a:pt x="643" y="117"/>
                  </a:lnTo>
                  <a:lnTo>
                    <a:pt x="651" y="119"/>
                  </a:lnTo>
                  <a:lnTo>
                    <a:pt x="658" y="121"/>
                  </a:lnTo>
                  <a:lnTo>
                    <a:pt x="662" y="122"/>
                  </a:lnTo>
                  <a:lnTo>
                    <a:pt x="666" y="124"/>
                  </a:lnTo>
                  <a:lnTo>
                    <a:pt x="672" y="127"/>
                  </a:lnTo>
                  <a:lnTo>
                    <a:pt x="679" y="132"/>
                  </a:lnTo>
                  <a:lnTo>
                    <a:pt x="684" y="137"/>
                  </a:lnTo>
                  <a:lnTo>
                    <a:pt x="690" y="142"/>
                  </a:lnTo>
                  <a:lnTo>
                    <a:pt x="692" y="145"/>
                  </a:lnTo>
                  <a:lnTo>
                    <a:pt x="694" y="148"/>
                  </a:lnTo>
                  <a:lnTo>
                    <a:pt x="698" y="155"/>
                  </a:lnTo>
                  <a:lnTo>
                    <a:pt x="702" y="163"/>
                  </a:lnTo>
                  <a:lnTo>
                    <a:pt x="704" y="171"/>
                  </a:lnTo>
                  <a:lnTo>
                    <a:pt x="706" y="180"/>
                  </a:lnTo>
                  <a:lnTo>
                    <a:pt x="707" y="190"/>
                  </a:lnTo>
                  <a:lnTo>
                    <a:pt x="708" y="200"/>
                  </a:lnTo>
                  <a:lnTo>
                    <a:pt x="708" y="385"/>
                  </a:lnTo>
                  <a:lnTo>
                    <a:pt x="626" y="385"/>
                  </a:lnTo>
                  <a:lnTo>
                    <a:pt x="626" y="233"/>
                  </a:lnTo>
                  <a:lnTo>
                    <a:pt x="626" y="226"/>
                  </a:lnTo>
                  <a:lnTo>
                    <a:pt x="626" y="220"/>
                  </a:lnTo>
                  <a:lnTo>
                    <a:pt x="624" y="209"/>
                  </a:lnTo>
                  <a:lnTo>
                    <a:pt x="623" y="204"/>
                  </a:lnTo>
                  <a:lnTo>
                    <a:pt x="622" y="200"/>
                  </a:lnTo>
                  <a:lnTo>
                    <a:pt x="621" y="196"/>
                  </a:lnTo>
                  <a:lnTo>
                    <a:pt x="619" y="193"/>
                  </a:lnTo>
                  <a:lnTo>
                    <a:pt x="617" y="190"/>
                  </a:lnTo>
                  <a:lnTo>
                    <a:pt x="614" y="187"/>
                  </a:lnTo>
                  <a:lnTo>
                    <a:pt x="611" y="185"/>
                  </a:lnTo>
                  <a:lnTo>
                    <a:pt x="608" y="183"/>
                  </a:lnTo>
                  <a:lnTo>
                    <a:pt x="605" y="182"/>
                  </a:lnTo>
                  <a:lnTo>
                    <a:pt x="601" y="181"/>
                  </a:lnTo>
                  <a:lnTo>
                    <a:pt x="596" y="181"/>
                  </a:lnTo>
                  <a:lnTo>
                    <a:pt x="591" y="180"/>
                  </a:lnTo>
                  <a:close/>
                  <a:moveTo>
                    <a:pt x="795" y="385"/>
                  </a:moveTo>
                  <a:lnTo>
                    <a:pt x="796" y="31"/>
                  </a:lnTo>
                  <a:lnTo>
                    <a:pt x="1013" y="31"/>
                  </a:lnTo>
                  <a:lnTo>
                    <a:pt x="1009" y="98"/>
                  </a:lnTo>
                  <a:lnTo>
                    <a:pt x="879" y="98"/>
                  </a:lnTo>
                  <a:lnTo>
                    <a:pt x="879" y="176"/>
                  </a:lnTo>
                  <a:lnTo>
                    <a:pt x="1003" y="176"/>
                  </a:lnTo>
                  <a:lnTo>
                    <a:pt x="1003" y="240"/>
                  </a:lnTo>
                  <a:lnTo>
                    <a:pt x="879" y="240"/>
                  </a:lnTo>
                  <a:lnTo>
                    <a:pt x="879" y="319"/>
                  </a:lnTo>
                  <a:lnTo>
                    <a:pt x="1019" y="319"/>
                  </a:lnTo>
                  <a:lnTo>
                    <a:pt x="1015" y="385"/>
                  </a:lnTo>
                  <a:lnTo>
                    <a:pt x="795" y="385"/>
                  </a:lnTo>
                  <a:close/>
                  <a:moveTo>
                    <a:pt x="1086" y="318"/>
                  </a:moveTo>
                  <a:lnTo>
                    <a:pt x="1095" y="321"/>
                  </a:lnTo>
                  <a:lnTo>
                    <a:pt x="1103" y="324"/>
                  </a:lnTo>
                  <a:lnTo>
                    <a:pt x="1121" y="329"/>
                  </a:lnTo>
                  <a:lnTo>
                    <a:pt x="1130" y="331"/>
                  </a:lnTo>
                  <a:lnTo>
                    <a:pt x="1138" y="333"/>
                  </a:lnTo>
                  <a:lnTo>
                    <a:pt x="1147" y="333"/>
                  </a:lnTo>
                  <a:lnTo>
                    <a:pt x="1155" y="333"/>
                  </a:lnTo>
                  <a:lnTo>
                    <a:pt x="1162" y="332"/>
                  </a:lnTo>
                  <a:lnTo>
                    <a:pt x="1169" y="331"/>
                  </a:lnTo>
                  <a:lnTo>
                    <a:pt x="1175" y="329"/>
                  </a:lnTo>
                  <a:lnTo>
                    <a:pt x="1180" y="327"/>
                  </a:lnTo>
                  <a:lnTo>
                    <a:pt x="1185" y="324"/>
                  </a:lnTo>
                  <a:lnTo>
                    <a:pt x="1188" y="320"/>
                  </a:lnTo>
                  <a:lnTo>
                    <a:pt x="1190" y="316"/>
                  </a:lnTo>
                  <a:lnTo>
                    <a:pt x="1190" y="311"/>
                  </a:lnTo>
                  <a:lnTo>
                    <a:pt x="1190" y="307"/>
                  </a:lnTo>
                  <a:lnTo>
                    <a:pt x="1189" y="304"/>
                  </a:lnTo>
                  <a:lnTo>
                    <a:pt x="1187" y="301"/>
                  </a:lnTo>
                  <a:lnTo>
                    <a:pt x="1185" y="299"/>
                  </a:lnTo>
                  <a:lnTo>
                    <a:pt x="1180" y="293"/>
                  </a:lnTo>
                  <a:lnTo>
                    <a:pt x="1177" y="291"/>
                  </a:lnTo>
                  <a:lnTo>
                    <a:pt x="1173" y="289"/>
                  </a:lnTo>
                  <a:lnTo>
                    <a:pt x="1155" y="279"/>
                  </a:lnTo>
                  <a:lnTo>
                    <a:pt x="1134" y="270"/>
                  </a:lnTo>
                  <a:lnTo>
                    <a:pt x="1124" y="264"/>
                  </a:lnTo>
                  <a:lnTo>
                    <a:pt x="1114" y="258"/>
                  </a:lnTo>
                  <a:lnTo>
                    <a:pt x="1104" y="251"/>
                  </a:lnTo>
                  <a:lnTo>
                    <a:pt x="1096" y="243"/>
                  </a:lnTo>
                  <a:lnTo>
                    <a:pt x="1089" y="234"/>
                  </a:lnTo>
                  <a:lnTo>
                    <a:pt x="1086" y="229"/>
                  </a:lnTo>
                  <a:lnTo>
                    <a:pt x="1083" y="223"/>
                  </a:lnTo>
                  <a:lnTo>
                    <a:pt x="1081" y="217"/>
                  </a:lnTo>
                  <a:lnTo>
                    <a:pt x="1080" y="211"/>
                  </a:lnTo>
                  <a:lnTo>
                    <a:pt x="1079" y="205"/>
                  </a:lnTo>
                  <a:lnTo>
                    <a:pt x="1079" y="197"/>
                  </a:lnTo>
                  <a:lnTo>
                    <a:pt x="1079" y="189"/>
                  </a:lnTo>
                  <a:lnTo>
                    <a:pt x="1080" y="184"/>
                  </a:lnTo>
                  <a:lnTo>
                    <a:pt x="1080" y="180"/>
                  </a:lnTo>
                  <a:lnTo>
                    <a:pt x="1083" y="172"/>
                  </a:lnTo>
                  <a:lnTo>
                    <a:pt x="1086" y="164"/>
                  </a:lnTo>
                  <a:lnTo>
                    <a:pt x="1090" y="157"/>
                  </a:lnTo>
                  <a:lnTo>
                    <a:pt x="1095" y="150"/>
                  </a:lnTo>
                  <a:lnTo>
                    <a:pt x="1101" y="143"/>
                  </a:lnTo>
                  <a:lnTo>
                    <a:pt x="1104" y="140"/>
                  </a:lnTo>
                  <a:lnTo>
                    <a:pt x="1107" y="138"/>
                  </a:lnTo>
                  <a:lnTo>
                    <a:pt x="1111" y="135"/>
                  </a:lnTo>
                  <a:lnTo>
                    <a:pt x="1115" y="132"/>
                  </a:lnTo>
                  <a:lnTo>
                    <a:pt x="1123" y="128"/>
                  </a:lnTo>
                  <a:lnTo>
                    <a:pt x="1132" y="123"/>
                  </a:lnTo>
                  <a:lnTo>
                    <a:pt x="1142" y="120"/>
                  </a:lnTo>
                  <a:lnTo>
                    <a:pt x="1153" y="117"/>
                  </a:lnTo>
                  <a:lnTo>
                    <a:pt x="1165" y="115"/>
                  </a:lnTo>
                  <a:lnTo>
                    <a:pt x="1177" y="114"/>
                  </a:lnTo>
                  <a:lnTo>
                    <a:pt x="1190" y="114"/>
                  </a:lnTo>
                  <a:lnTo>
                    <a:pt x="1200" y="114"/>
                  </a:lnTo>
                  <a:lnTo>
                    <a:pt x="1210" y="115"/>
                  </a:lnTo>
                  <a:lnTo>
                    <a:pt x="1219" y="116"/>
                  </a:lnTo>
                  <a:lnTo>
                    <a:pt x="1229" y="118"/>
                  </a:lnTo>
                  <a:lnTo>
                    <a:pt x="1238" y="120"/>
                  </a:lnTo>
                  <a:lnTo>
                    <a:pt x="1248" y="122"/>
                  </a:lnTo>
                  <a:lnTo>
                    <a:pt x="1257" y="125"/>
                  </a:lnTo>
                  <a:lnTo>
                    <a:pt x="1265" y="128"/>
                  </a:lnTo>
                  <a:lnTo>
                    <a:pt x="1254" y="181"/>
                  </a:lnTo>
                  <a:lnTo>
                    <a:pt x="1239" y="176"/>
                  </a:lnTo>
                  <a:lnTo>
                    <a:pt x="1225" y="173"/>
                  </a:lnTo>
                  <a:lnTo>
                    <a:pt x="1212" y="171"/>
                  </a:lnTo>
                  <a:lnTo>
                    <a:pt x="1206" y="171"/>
                  </a:lnTo>
                  <a:lnTo>
                    <a:pt x="1200" y="171"/>
                  </a:lnTo>
                  <a:lnTo>
                    <a:pt x="1191" y="171"/>
                  </a:lnTo>
                  <a:lnTo>
                    <a:pt x="1184" y="173"/>
                  </a:lnTo>
                  <a:lnTo>
                    <a:pt x="1178" y="175"/>
                  </a:lnTo>
                  <a:lnTo>
                    <a:pt x="1173" y="177"/>
                  </a:lnTo>
                  <a:lnTo>
                    <a:pt x="1169" y="181"/>
                  </a:lnTo>
                  <a:lnTo>
                    <a:pt x="1166" y="185"/>
                  </a:lnTo>
                  <a:lnTo>
                    <a:pt x="1165" y="189"/>
                  </a:lnTo>
                  <a:lnTo>
                    <a:pt x="1164" y="194"/>
                  </a:lnTo>
                  <a:lnTo>
                    <a:pt x="1164" y="197"/>
                  </a:lnTo>
                  <a:lnTo>
                    <a:pt x="1165" y="200"/>
                  </a:lnTo>
                  <a:lnTo>
                    <a:pt x="1167" y="202"/>
                  </a:lnTo>
                  <a:lnTo>
                    <a:pt x="1169" y="205"/>
                  </a:lnTo>
                  <a:lnTo>
                    <a:pt x="1171" y="208"/>
                  </a:lnTo>
                  <a:lnTo>
                    <a:pt x="1174" y="210"/>
                  </a:lnTo>
                  <a:lnTo>
                    <a:pt x="1181" y="215"/>
                  </a:lnTo>
                  <a:lnTo>
                    <a:pt x="1199" y="224"/>
                  </a:lnTo>
                  <a:lnTo>
                    <a:pt x="1209" y="229"/>
                  </a:lnTo>
                  <a:lnTo>
                    <a:pt x="1220" y="234"/>
                  </a:lnTo>
                  <a:lnTo>
                    <a:pt x="1230" y="239"/>
                  </a:lnTo>
                  <a:lnTo>
                    <a:pt x="1240" y="246"/>
                  </a:lnTo>
                  <a:lnTo>
                    <a:pt x="1250" y="253"/>
                  </a:lnTo>
                  <a:lnTo>
                    <a:pt x="1258" y="261"/>
                  </a:lnTo>
                  <a:lnTo>
                    <a:pt x="1265" y="270"/>
                  </a:lnTo>
                  <a:lnTo>
                    <a:pt x="1268" y="275"/>
                  </a:lnTo>
                  <a:lnTo>
                    <a:pt x="1271" y="281"/>
                  </a:lnTo>
                  <a:lnTo>
                    <a:pt x="1273" y="286"/>
                  </a:lnTo>
                  <a:lnTo>
                    <a:pt x="1274" y="293"/>
                  </a:lnTo>
                  <a:lnTo>
                    <a:pt x="1275" y="299"/>
                  </a:lnTo>
                  <a:lnTo>
                    <a:pt x="1276" y="306"/>
                  </a:lnTo>
                  <a:lnTo>
                    <a:pt x="1275" y="315"/>
                  </a:lnTo>
                  <a:lnTo>
                    <a:pt x="1274" y="323"/>
                  </a:lnTo>
                  <a:lnTo>
                    <a:pt x="1271" y="331"/>
                  </a:lnTo>
                  <a:lnTo>
                    <a:pt x="1268" y="339"/>
                  </a:lnTo>
                  <a:lnTo>
                    <a:pt x="1264" y="347"/>
                  </a:lnTo>
                  <a:lnTo>
                    <a:pt x="1259" y="354"/>
                  </a:lnTo>
                  <a:lnTo>
                    <a:pt x="1256" y="357"/>
                  </a:lnTo>
                  <a:lnTo>
                    <a:pt x="1253" y="360"/>
                  </a:lnTo>
                  <a:lnTo>
                    <a:pt x="1246" y="366"/>
                  </a:lnTo>
                  <a:lnTo>
                    <a:pt x="1239" y="372"/>
                  </a:lnTo>
                  <a:lnTo>
                    <a:pt x="1230" y="376"/>
                  </a:lnTo>
                  <a:lnTo>
                    <a:pt x="1221" y="381"/>
                  </a:lnTo>
                  <a:lnTo>
                    <a:pt x="1211" y="384"/>
                  </a:lnTo>
                  <a:lnTo>
                    <a:pt x="1200" y="387"/>
                  </a:lnTo>
                  <a:lnTo>
                    <a:pt x="1189" y="389"/>
                  </a:lnTo>
                  <a:lnTo>
                    <a:pt x="1177" y="390"/>
                  </a:lnTo>
                  <a:lnTo>
                    <a:pt x="1164" y="391"/>
                  </a:lnTo>
                  <a:lnTo>
                    <a:pt x="1151" y="390"/>
                  </a:lnTo>
                  <a:lnTo>
                    <a:pt x="1139" y="389"/>
                  </a:lnTo>
                  <a:lnTo>
                    <a:pt x="1127" y="387"/>
                  </a:lnTo>
                  <a:lnTo>
                    <a:pt x="1115" y="384"/>
                  </a:lnTo>
                  <a:lnTo>
                    <a:pt x="1103" y="381"/>
                  </a:lnTo>
                  <a:lnTo>
                    <a:pt x="1098" y="380"/>
                  </a:lnTo>
                  <a:lnTo>
                    <a:pt x="1093" y="378"/>
                  </a:lnTo>
                  <a:lnTo>
                    <a:pt x="1083" y="374"/>
                  </a:lnTo>
                  <a:lnTo>
                    <a:pt x="1075" y="369"/>
                  </a:lnTo>
                  <a:lnTo>
                    <a:pt x="1086" y="318"/>
                  </a:lnTo>
                  <a:close/>
                  <a:moveTo>
                    <a:pt x="1499" y="378"/>
                  </a:moveTo>
                  <a:lnTo>
                    <a:pt x="1486" y="382"/>
                  </a:lnTo>
                  <a:lnTo>
                    <a:pt x="1470" y="387"/>
                  </a:lnTo>
                  <a:lnTo>
                    <a:pt x="1461" y="388"/>
                  </a:lnTo>
                  <a:lnTo>
                    <a:pt x="1452" y="390"/>
                  </a:lnTo>
                  <a:lnTo>
                    <a:pt x="1442" y="391"/>
                  </a:lnTo>
                  <a:lnTo>
                    <a:pt x="1432" y="391"/>
                  </a:lnTo>
                  <a:lnTo>
                    <a:pt x="1422" y="391"/>
                  </a:lnTo>
                  <a:lnTo>
                    <a:pt x="1413" y="390"/>
                  </a:lnTo>
                  <a:lnTo>
                    <a:pt x="1405" y="388"/>
                  </a:lnTo>
                  <a:lnTo>
                    <a:pt x="1396" y="386"/>
                  </a:lnTo>
                  <a:lnTo>
                    <a:pt x="1389" y="383"/>
                  </a:lnTo>
                  <a:lnTo>
                    <a:pt x="1381" y="379"/>
                  </a:lnTo>
                  <a:lnTo>
                    <a:pt x="1375" y="374"/>
                  </a:lnTo>
                  <a:lnTo>
                    <a:pt x="1372" y="371"/>
                  </a:lnTo>
                  <a:lnTo>
                    <a:pt x="1369" y="368"/>
                  </a:lnTo>
                  <a:lnTo>
                    <a:pt x="1363" y="362"/>
                  </a:lnTo>
                  <a:lnTo>
                    <a:pt x="1358" y="354"/>
                  </a:lnTo>
                  <a:lnTo>
                    <a:pt x="1354" y="346"/>
                  </a:lnTo>
                  <a:lnTo>
                    <a:pt x="1350" y="336"/>
                  </a:lnTo>
                  <a:lnTo>
                    <a:pt x="1348" y="326"/>
                  </a:lnTo>
                  <a:lnTo>
                    <a:pt x="1346" y="314"/>
                  </a:lnTo>
                  <a:lnTo>
                    <a:pt x="1344" y="301"/>
                  </a:lnTo>
                  <a:lnTo>
                    <a:pt x="1344" y="287"/>
                  </a:lnTo>
                  <a:lnTo>
                    <a:pt x="1344" y="179"/>
                  </a:lnTo>
                  <a:lnTo>
                    <a:pt x="1307" y="179"/>
                  </a:lnTo>
                  <a:lnTo>
                    <a:pt x="1307" y="128"/>
                  </a:lnTo>
                  <a:lnTo>
                    <a:pt x="1346" y="126"/>
                  </a:lnTo>
                  <a:lnTo>
                    <a:pt x="1356" y="57"/>
                  </a:lnTo>
                  <a:lnTo>
                    <a:pt x="1427" y="43"/>
                  </a:lnTo>
                  <a:lnTo>
                    <a:pt x="1427" y="123"/>
                  </a:lnTo>
                  <a:lnTo>
                    <a:pt x="1496" y="120"/>
                  </a:lnTo>
                  <a:lnTo>
                    <a:pt x="1496" y="179"/>
                  </a:lnTo>
                  <a:lnTo>
                    <a:pt x="1427" y="179"/>
                  </a:lnTo>
                  <a:lnTo>
                    <a:pt x="1427" y="283"/>
                  </a:lnTo>
                  <a:lnTo>
                    <a:pt x="1427" y="292"/>
                  </a:lnTo>
                  <a:lnTo>
                    <a:pt x="1428" y="301"/>
                  </a:lnTo>
                  <a:lnTo>
                    <a:pt x="1429" y="305"/>
                  </a:lnTo>
                  <a:lnTo>
                    <a:pt x="1431" y="308"/>
                  </a:lnTo>
                  <a:lnTo>
                    <a:pt x="1434" y="314"/>
                  </a:lnTo>
                  <a:lnTo>
                    <a:pt x="1436" y="317"/>
                  </a:lnTo>
                  <a:lnTo>
                    <a:pt x="1439" y="319"/>
                  </a:lnTo>
                  <a:lnTo>
                    <a:pt x="1446" y="322"/>
                  </a:lnTo>
                  <a:lnTo>
                    <a:pt x="1450" y="324"/>
                  </a:lnTo>
                  <a:lnTo>
                    <a:pt x="1454" y="325"/>
                  </a:lnTo>
                  <a:lnTo>
                    <a:pt x="1459" y="325"/>
                  </a:lnTo>
                  <a:lnTo>
                    <a:pt x="1465" y="325"/>
                  </a:lnTo>
                  <a:lnTo>
                    <a:pt x="1478" y="325"/>
                  </a:lnTo>
                  <a:lnTo>
                    <a:pt x="1494" y="323"/>
                  </a:lnTo>
                  <a:lnTo>
                    <a:pt x="1499" y="378"/>
                  </a:lnTo>
                  <a:close/>
                  <a:moveTo>
                    <a:pt x="1668" y="208"/>
                  </a:moveTo>
                  <a:lnTo>
                    <a:pt x="1668" y="197"/>
                  </a:lnTo>
                  <a:lnTo>
                    <a:pt x="1668" y="192"/>
                  </a:lnTo>
                  <a:lnTo>
                    <a:pt x="1669" y="187"/>
                  </a:lnTo>
                  <a:lnTo>
                    <a:pt x="1670" y="177"/>
                  </a:lnTo>
                  <a:lnTo>
                    <a:pt x="1671" y="167"/>
                  </a:lnTo>
                  <a:lnTo>
                    <a:pt x="1673" y="158"/>
                  </a:lnTo>
                  <a:lnTo>
                    <a:pt x="1676" y="149"/>
                  </a:lnTo>
                  <a:lnTo>
                    <a:pt x="1681" y="131"/>
                  </a:lnTo>
                  <a:lnTo>
                    <a:pt x="1685" y="123"/>
                  </a:lnTo>
                  <a:lnTo>
                    <a:pt x="1689" y="115"/>
                  </a:lnTo>
                  <a:lnTo>
                    <a:pt x="1698" y="100"/>
                  </a:lnTo>
                  <a:lnTo>
                    <a:pt x="1703" y="93"/>
                  </a:lnTo>
                  <a:lnTo>
                    <a:pt x="1708" y="86"/>
                  </a:lnTo>
                  <a:lnTo>
                    <a:pt x="1713" y="80"/>
                  </a:lnTo>
                  <a:lnTo>
                    <a:pt x="1719" y="73"/>
                  </a:lnTo>
                  <a:lnTo>
                    <a:pt x="1726" y="68"/>
                  </a:lnTo>
                  <a:lnTo>
                    <a:pt x="1732" y="62"/>
                  </a:lnTo>
                  <a:lnTo>
                    <a:pt x="1746" y="51"/>
                  </a:lnTo>
                  <a:lnTo>
                    <a:pt x="1753" y="47"/>
                  </a:lnTo>
                  <a:lnTo>
                    <a:pt x="1761" y="43"/>
                  </a:lnTo>
                  <a:lnTo>
                    <a:pt x="1769" y="39"/>
                  </a:lnTo>
                  <a:lnTo>
                    <a:pt x="1777" y="36"/>
                  </a:lnTo>
                  <a:lnTo>
                    <a:pt x="1786" y="33"/>
                  </a:lnTo>
                  <a:lnTo>
                    <a:pt x="1794" y="30"/>
                  </a:lnTo>
                  <a:lnTo>
                    <a:pt x="1803" y="28"/>
                  </a:lnTo>
                  <a:lnTo>
                    <a:pt x="1813" y="26"/>
                  </a:lnTo>
                  <a:lnTo>
                    <a:pt x="1822" y="24"/>
                  </a:lnTo>
                  <a:lnTo>
                    <a:pt x="1832" y="23"/>
                  </a:lnTo>
                  <a:lnTo>
                    <a:pt x="1841" y="23"/>
                  </a:lnTo>
                  <a:lnTo>
                    <a:pt x="1851" y="22"/>
                  </a:lnTo>
                  <a:lnTo>
                    <a:pt x="1866" y="23"/>
                  </a:lnTo>
                  <a:lnTo>
                    <a:pt x="1873" y="23"/>
                  </a:lnTo>
                  <a:lnTo>
                    <a:pt x="1881" y="24"/>
                  </a:lnTo>
                  <a:lnTo>
                    <a:pt x="1895" y="26"/>
                  </a:lnTo>
                  <a:lnTo>
                    <a:pt x="1909" y="29"/>
                  </a:lnTo>
                  <a:lnTo>
                    <a:pt x="1922" y="33"/>
                  </a:lnTo>
                  <a:lnTo>
                    <a:pt x="1935" y="38"/>
                  </a:lnTo>
                  <a:lnTo>
                    <a:pt x="1946" y="43"/>
                  </a:lnTo>
                  <a:lnTo>
                    <a:pt x="1957" y="48"/>
                  </a:lnTo>
                  <a:lnTo>
                    <a:pt x="1941" y="113"/>
                  </a:lnTo>
                  <a:lnTo>
                    <a:pt x="1931" y="110"/>
                  </a:lnTo>
                  <a:lnTo>
                    <a:pt x="1921" y="107"/>
                  </a:lnTo>
                  <a:lnTo>
                    <a:pt x="1899" y="101"/>
                  </a:lnTo>
                  <a:lnTo>
                    <a:pt x="1889" y="99"/>
                  </a:lnTo>
                  <a:lnTo>
                    <a:pt x="1879" y="98"/>
                  </a:lnTo>
                  <a:lnTo>
                    <a:pt x="1869" y="97"/>
                  </a:lnTo>
                  <a:lnTo>
                    <a:pt x="1859" y="97"/>
                  </a:lnTo>
                  <a:lnTo>
                    <a:pt x="1848" y="97"/>
                  </a:lnTo>
                  <a:lnTo>
                    <a:pt x="1837" y="98"/>
                  </a:lnTo>
                  <a:lnTo>
                    <a:pt x="1827" y="100"/>
                  </a:lnTo>
                  <a:lnTo>
                    <a:pt x="1817" y="103"/>
                  </a:lnTo>
                  <a:lnTo>
                    <a:pt x="1808" y="107"/>
                  </a:lnTo>
                  <a:lnTo>
                    <a:pt x="1803" y="109"/>
                  </a:lnTo>
                  <a:lnTo>
                    <a:pt x="1799" y="111"/>
                  </a:lnTo>
                  <a:lnTo>
                    <a:pt x="1791" y="117"/>
                  </a:lnTo>
                  <a:lnTo>
                    <a:pt x="1787" y="120"/>
                  </a:lnTo>
                  <a:lnTo>
                    <a:pt x="1783" y="123"/>
                  </a:lnTo>
                  <a:lnTo>
                    <a:pt x="1780" y="126"/>
                  </a:lnTo>
                  <a:lnTo>
                    <a:pt x="1776" y="130"/>
                  </a:lnTo>
                  <a:lnTo>
                    <a:pt x="1773" y="134"/>
                  </a:lnTo>
                  <a:lnTo>
                    <a:pt x="1770" y="138"/>
                  </a:lnTo>
                  <a:lnTo>
                    <a:pt x="1768" y="142"/>
                  </a:lnTo>
                  <a:lnTo>
                    <a:pt x="1765" y="147"/>
                  </a:lnTo>
                  <a:lnTo>
                    <a:pt x="1761" y="157"/>
                  </a:lnTo>
                  <a:lnTo>
                    <a:pt x="1757" y="168"/>
                  </a:lnTo>
                  <a:lnTo>
                    <a:pt x="1756" y="173"/>
                  </a:lnTo>
                  <a:lnTo>
                    <a:pt x="1755" y="179"/>
                  </a:lnTo>
                  <a:lnTo>
                    <a:pt x="1754" y="186"/>
                  </a:lnTo>
                  <a:lnTo>
                    <a:pt x="1753" y="192"/>
                  </a:lnTo>
                  <a:lnTo>
                    <a:pt x="1752" y="206"/>
                  </a:lnTo>
                  <a:lnTo>
                    <a:pt x="1753" y="221"/>
                  </a:lnTo>
                  <a:lnTo>
                    <a:pt x="1754" y="228"/>
                  </a:lnTo>
                  <a:lnTo>
                    <a:pt x="1755" y="234"/>
                  </a:lnTo>
                  <a:lnTo>
                    <a:pt x="1757" y="246"/>
                  </a:lnTo>
                  <a:lnTo>
                    <a:pt x="1761" y="257"/>
                  </a:lnTo>
                  <a:lnTo>
                    <a:pt x="1763" y="263"/>
                  </a:lnTo>
                  <a:lnTo>
                    <a:pt x="1765" y="268"/>
                  </a:lnTo>
                  <a:lnTo>
                    <a:pt x="1768" y="272"/>
                  </a:lnTo>
                  <a:lnTo>
                    <a:pt x="1770" y="277"/>
                  </a:lnTo>
                  <a:lnTo>
                    <a:pt x="1776" y="285"/>
                  </a:lnTo>
                  <a:lnTo>
                    <a:pt x="1783" y="292"/>
                  </a:lnTo>
                  <a:lnTo>
                    <a:pt x="1791" y="298"/>
                  </a:lnTo>
                  <a:lnTo>
                    <a:pt x="1795" y="301"/>
                  </a:lnTo>
                  <a:lnTo>
                    <a:pt x="1799" y="303"/>
                  </a:lnTo>
                  <a:lnTo>
                    <a:pt x="1808" y="307"/>
                  </a:lnTo>
                  <a:lnTo>
                    <a:pt x="1817" y="311"/>
                  </a:lnTo>
                  <a:lnTo>
                    <a:pt x="1827" y="314"/>
                  </a:lnTo>
                  <a:lnTo>
                    <a:pt x="1837" y="315"/>
                  </a:lnTo>
                  <a:lnTo>
                    <a:pt x="1848" y="317"/>
                  </a:lnTo>
                  <a:lnTo>
                    <a:pt x="1859" y="317"/>
                  </a:lnTo>
                  <a:lnTo>
                    <a:pt x="1878" y="316"/>
                  </a:lnTo>
                  <a:lnTo>
                    <a:pt x="1889" y="315"/>
                  </a:lnTo>
                  <a:lnTo>
                    <a:pt x="1899" y="313"/>
                  </a:lnTo>
                  <a:lnTo>
                    <a:pt x="1910" y="311"/>
                  </a:lnTo>
                  <a:lnTo>
                    <a:pt x="1920" y="308"/>
                  </a:lnTo>
                  <a:lnTo>
                    <a:pt x="1931" y="305"/>
                  </a:lnTo>
                  <a:lnTo>
                    <a:pt x="1941" y="300"/>
                  </a:lnTo>
                  <a:lnTo>
                    <a:pt x="1957" y="364"/>
                  </a:lnTo>
                  <a:lnTo>
                    <a:pt x="1947" y="370"/>
                  </a:lnTo>
                  <a:lnTo>
                    <a:pt x="1935" y="376"/>
                  </a:lnTo>
                  <a:lnTo>
                    <a:pt x="1922" y="380"/>
                  </a:lnTo>
                  <a:lnTo>
                    <a:pt x="1909" y="384"/>
                  </a:lnTo>
                  <a:lnTo>
                    <a:pt x="1895" y="387"/>
                  </a:lnTo>
                  <a:lnTo>
                    <a:pt x="1881" y="389"/>
                  </a:lnTo>
                  <a:lnTo>
                    <a:pt x="1866" y="390"/>
                  </a:lnTo>
                  <a:lnTo>
                    <a:pt x="1851" y="391"/>
                  </a:lnTo>
                  <a:lnTo>
                    <a:pt x="1831" y="390"/>
                  </a:lnTo>
                  <a:lnTo>
                    <a:pt x="1822" y="389"/>
                  </a:lnTo>
                  <a:lnTo>
                    <a:pt x="1812" y="387"/>
                  </a:lnTo>
                  <a:lnTo>
                    <a:pt x="1803" y="386"/>
                  </a:lnTo>
                  <a:lnTo>
                    <a:pt x="1794" y="384"/>
                  </a:lnTo>
                  <a:lnTo>
                    <a:pt x="1785" y="381"/>
                  </a:lnTo>
                  <a:lnTo>
                    <a:pt x="1777" y="378"/>
                  </a:lnTo>
                  <a:lnTo>
                    <a:pt x="1769" y="375"/>
                  </a:lnTo>
                  <a:lnTo>
                    <a:pt x="1761" y="371"/>
                  </a:lnTo>
                  <a:lnTo>
                    <a:pt x="1753" y="367"/>
                  </a:lnTo>
                  <a:lnTo>
                    <a:pt x="1746" y="363"/>
                  </a:lnTo>
                  <a:lnTo>
                    <a:pt x="1739" y="358"/>
                  </a:lnTo>
                  <a:lnTo>
                    <a:pt x="1732" y="353"/>
                  </a:lnTo>
                  <a:lnTo>
                    <a:pt x="1725" y="348"/>
                  </a:lnTo>
                  <a:lnTo>
                    <a:pt x="1719" y="342"/>
                  </a:lnTo>
                  <a:lnTo>
                    <a:pt x="1713" y="336"/>
                  </a:lnTo>
                  <a:lnTo>
                    <a:pt x="1708" y="330"/>
                  </a:lnTo>
                  <a:lnTo>
                    <a:pt x="1697" y="316"/>
                  </a:lnTo>
                  <a:lnTo>
                    <a:pt x="1693" y="309"/>
                  </a:lnTo>
                  <a:lnTo>
                    <a:pt x="1689" y="301"/>
                  </a:lnTo>
                  <a:lnTo>
                    <a:pt x="1685" y="293"/>
                  </a:lnTo>
                  <a:lnTo>
                    <a:pt x="1681" y="285"/>
                  </a:lnTo>
                  <a:lnTo>
                    <a:pt x="1678" y="276"/>
                  </a:lnTo>
                  <a:lnTo>
                    <a:pt x="1676" y="267"/>
                  </a:lnTo>
                  <a:lnTo>
                    <a:pt x="1673" y="258"/>
                  </a:lnTo>
                  <a:lnTo>
                    <a:pt x="1671" y="249"/>
                  </a:lnTo>
                  <a:lnTo>
                    <a:pt x="1670" y="239"/>
                  </a:lnTo>
                  <a:lnTo>
                    <a:pt x="1669" y="229"/>
                  </a:lnTo>
                  <a:lnTo>
                    <a:pt x="1668" y="219"/>
                  </a:lnTo>
                  <a:lnTo>
                    <a:pt x="1668" y="208"/>
                  </a:lnTo>
                  <a:close/>
                  <a:moveTo>
                    <a:pt x="2239" y="370"/>
                  </a:moveTo>
                  <a:lnTo>
                    <a:pt x="2234" y="372"/>
                  </a:lnTo>
                  <a:lnTo>
                    <a:pt x="2230" y="374"/>
                  </a:lnTo>
                  <a:lnTo>
                    <a:pt x="2219" y="378"/>
                  </a:lnTo>
                  <a:lnTo>
                    <a:pt x="2207" y="382"/>
                  </a:lnTo>
                  <a:lnTo>
                    <a:pt x="2195" y="385"/>
                  </a:lnTo>
                  <a:lnTo>
                    <a:pt x="2181" y="387"/>
                  </a:lnTo>
                  <a:lnTo>
                    <a:pt x="2168" y="389"/>
                  </a:lnTo>
                  <a:lnTo>
                    <a:pt x="2154" y="391"/>
                  </a:lnTo>
                  <a:lnTo>
                    <a:pt x="2140" y="391"/>
                  </a:lnTo>
                  <a:lnTo>
                    <a:pt x="2125" y="391"/>
                  </a:lnTo>
                  <a:lnTo>
                    <a:pt x="2111" y="389"/>
                  </a:lnTo>
                  <a:lnTo>
                    <a:pt x="2104" y="388"/>
                  </a:lnTo>
                  <a:lnTo>
                    <a:pt x="2097" y="386"/>
                  </a:lnTo>
                  <a:lnTo>
                    <a:pt x="2090" y="384"/>
                  </a:lnTo>
                  <a:lnTo>
                    <a:pt x="2084" y="382"/>
                  </a:lnTo>
                  <a:lnTo>
                    <a:pt x="2078" y="379"/>
                  </a:lnTo>
                  <a:lnTo>
                    <a:pt x="2072" y="376"/>
                  </a:lnTo>
                  <a:lnTo>
                    <a:pt x="2066" y="373"/>
                  </a:lnTo>
                  <a:lnTo>
                    <a:pt x="2061" y="370"/>
                  </a:lnTo>
                  <a:lnTo>
                    <a:pt x="2055" y="366"/>
                  </a:lnTo>
                  <a:lnTo>
                    <a:pt x="2050" y="363"/>
                  </a:lnTo>
                  <a:lnTo>
                    <a:pt x="2041" y="354"/>
                  </a:lnTo>
                  <a:lnTo>
                    <a:pt x="2033" y="345"/>
                  </a:lnTo>
                  <a:lnTo>
                    <a:pt x="2029" y="340"/>
                  </a:lnTo>
                  <a:lnTo>
                    <a:pt x="2025" y="334"/>
                  </a:lnTo>
                  <a:lnTo>
                    <a:pt x="2019" y="323"/>
                  </a:lnTo>
                  <a:lnTo>
                    <a:pt x="2016" y="317"/>
                  </a:lnTo>
                  <a:lnTo>
                    <a:pt x="2013" y="311"/>
                  </a:lnTo>
                  <a:lnTo>
                    <a:pt x="2009" y="298"/>
                  </a:lnTo>
                  <a:lnTo>
                    <a:pt x="2008" y="291"/>
                  </a:lnTo>
                  <a:lnTo>
                    <a:pt x="2006" y="284"/>
                  </a:lnTo>
                  <a:lnTo>
                    <a:pt x="2005" y="277"/>
                  </a:lnTo>
                  <a:lnTo>
                    <a:pt x="2004" y="269"/>
                  </a:lnTo>
                  <a:lnTo>
                    <a:pt x="2004" y="262"/>
                  </a:lnTo>
                  <a:lnTo>
                    <a:pt x="2004" y="254"/>
                  </a:lnTo>
                  <a:lnTo>
                    <a:pt x="2004" y="246"/>
                  </a:lnTo>
                  <a:lnTo>
                    <a:pt x="2004" y="238"/>
                  </a:lnTo>
                  <a:lnTo>
                    <a:pt x="2005" y="230"/>
                  </a:lnTo>
                  <a:lnTo>
                    <a:pt x="2006" y="223"/>
                  </a:lnTo>
                  <a:lnTo>
                    <a:pt x="2008" y="216"/>
                  </a:lnTo>
                  <a:lnTo>
                    <a:pt x="2010" y="209"/>
                  </a:lnTo>
                  <a:lnTo>
                    <a:pt x="2012" y="202"/>
                  </a:lnTo>
                  <a:lnTo>
                    <a:pt x="2014" y="195"/>
                  </a:lnTo>
                  <a:lnTo>
                    <a:pt x="2017" y="189"/>
                  </a:lnTo>
                  <a:lnTo>
                    <a:pt x="2019" y="183"/>
                  </a:lnTo>
                  <a:lnTo>
                    <a:pt x="2026" y="172"/>
                  </a:lnTo>
                  <a:lnTo>
                    <a:pt x="2030" y="166"/>
                  </a:lnTo>
                  <a:lnTo>
                    <a:pt x="2034" y="161"/>
                  </a:lnTo>
                  <a:lnTo>
                    <a:pt x="2038" y="156"/>
                  </a:lnTo>
                  <a:lnTo>
                    <a:pt x="2042" y="152"/>
                  </a:lnTo>
                  <a:lnTo>
                    <a:pt x="2047" y="148"/>
                  </a:lnTo>
                  <a:lnTo>
                    <a:pt x="2051" y="143"/>
                  </a:lnTo>
                  <a:lnTo>
                    <a:pt x="2062" y="136"/>
                  </a:lnTo>
                  <a:lnTo>
                    <a:pt x="2073" y="130"/>
                  </a:lnTo>
                  <a:lnTo>
                    <a:pt x="2078" y="127"/>
                  </a:lnTo>
                  <a:lnTo>
                    <a:pt x="2084" y="125"/>
                  </a:lnTo>
                  <a:lnTo>
                    <a:pt x="2097" y="121"/>
                  </a:lnTo>
                  <a:lnTo>
                    <a:pt x="2109" y="118"/>
                  </a:lnTo>
                  <a:lnTo>
                    <a:pt x="2123" y="116"/>
                  </a:lnTo>
                  <a:lnTo>
                    <a:pt x="2130" y="116"/>
                  </a:lnTo>
                  <a:lnTo>
                    <a:pt x="2137" y="116"/>
                  </a:lnTo>
                  <a:lnTo>
                    <a:pt x="2145" y="116"/>
                  </a:lnTo>
                  <a:lnTo>
                    <a:pt x="2153" y="116"/>
                  </a:lnTo>
                  <a:lnTo>
                    <a:pt x="2161" y="117"/>
                  </a:lnTo>
                  <a:lnTo>
                    <a:pt x="2168" y="119"/>
                  </a:lnTo>
                  <a:lnTo>
                    <a:pt x="2175" y="121"/>
                  </a:lnTo>
                  <a:lnTo>
                    <a:pt x="2182" y="123"/>
                  </a:lnTo>
                  <a:lnTo>
                    <a:pt x="2188" y="125"/>
                  </a:lnTo>
                  <a:lnTo>
                    <a:pt x="2194" y="128"/>
                  </a:lnTo>
                  <a:lnTo>
                    <a:pt x="2200" y="132"/>
                  </a:lnTo>
                  <a:lnTo>
                    <a:pt x="2205" y="135"/>
                  </a:lnTo>
                  <a:lnTo>
                    <a:pt x="2210" y="139"/>
                  </a:lnTo>
                  <a:lnTo>
                    <a:pt x="2215" y="143"/>
                  </a:lnTo>
                  <a:lnTo>
                    <a:pt x="2219" y="147"/>
                  </a:lnTo>
                  <a:lnTo>
                    <a:pt x="2223" y="152"/>
                  </a:lnTo>
                  <a:lnTo>
                    <a:pt x="2227" y="157"/>
                  </a:lnTo>
                  <a:lnTo>
                    <a:pt x="2230" y="162"/>
                  </a:lnTo>
                  <a:lnTo>
                    <a:pt x="2233" y="167"/>
                  </a:lnTo>
                  <a:lnTo>
                    <a:pt x="2236" y="173"/>
                  </a:lnTo>
                  <a:lnTo>
                    <a:pt x="2239" y="179"/>
                  </a:lnTo>
                  <a:lnTo>
                    <a:pt x="2241" y="185"/>
                  </a:lnTo>
                  <a:lnTo>
                    <a:pt x="2242" y="191"/>
                  </a:lnTo>
                  <a:lnTo>
                    <a:pt x="2244" y="197"/>
                  </a:lnTo>
                  <a:lnTo>
                    <a:pt x="2246" y="210"/>
                  </a:lnTo>
                  <a:lnTo>
                    <a:pt x="2247" y="223"/>
                  </a:lnTo>
                  <a:lnTo>
                    <a:pt x="2247" y="230"/>
                  </a:lnTo>
                  <a:lnTo>
                    <a:pt x="2247" y="237"/>
                  </a:lnTo>
                  <a:lnTo>
                    <a:pt x="2246" y="251"/>
                  </a:lnTo>
                  <a:lnTo>
                    <a:pt x="2243" y="265"/>
                  </a:lnTo>
                  <a:lnTo>
                    <a:pt x="2230" y="268"/>
                  </a:lnTo>
                  <a:lnTo>
                    <a:pt x="2222" y="269"/>
                  </a:lnTo>
                  <a:lnTo>
                    <a:pt x="2213" y="270"/>
                  </a:lnTo>
                  <a:lnTo>
                    <a:pt x="2193" y="272"/>
                  </a:lnTo>
                  <a:lnTo>
                    <a:pt x="2172" y="273"/>
                  </a:lnTo>
                  <a:lnTo>
                    <a:pt x="2126" y="274"/>
                  </a:lnTo>
                  <a:lnTo>
                    <a:pt x="2105" y="274"/>
                  </a:lnTo>
                  <a:lnTo>
                    <a:pt x="2085" y="273"/>
                  </a:lnTo>
                  <a:lnTo>
                    <a:pt x="2087" y="281"/>
                  </a:lnTo>
                  <a:lnTo>
                    <a:pt x="2089" y="288"/>
                  </a:lnTo>
                  <a:lnTo>
                    <a:pt x="2092" y="294"/>
                  </a:lnTo>
                  <a:lnTo>
                    <a:pt x="2095" y="300"/>
                  </a:lnTo>
                  <a:lnTo>
                    <a:pt x="2098" y="305"/>
                  </a:lnTo>
                  <a:lnTo>
                    <a:pt x="2102" y="310"/>
                  </a:lnTo>
                  <a:lnTo>
                    <a:pt x="2106" y="314"/>
                  </a:lnTo>
                  <a:lnTo>
                    <a:pt x="2110" y="318"/>
                  </a:lnTo>
                  <a:lnTo>
                    <a:pt x="2115" y="321"/>
                  </a:lnTo>
                  <a:lnTo>
                    <a:pt x="2120" y="323"/>
                  </a:lnTo>
                  <a:lnTo>
                    <a:pt x="2126" y="325"/>
                  </a:lnTo>
                  <a:lnTo>
                    <a:pt x="2131" y="327"/>
                  </a:lnTo>
                  <a:lnTo>
                    <a:pt x="2137" y="328"/>
                  </a:lnTo>
                  <a:lnTo>
                    <a:pt x="2143" y="329"/>
                  </a:lnTo>
                  <a:lnTo>
                    <a:pt x="2156" y="330"/>
                  </a:lnTo>
                  <a:lnTo>
                    <a:pt x="2165" y="330"/>
                  </a:lnTo>
                  <a:lnTo>
                    <a:pt x="2174" y="329"/>
                  </a:lnTo>
                  <a:lnTo>
                    <a:pt x="2184" y="328"/>
                  </a:lnTo>
                  <a:lnTo>
                    <a:pt x="2193" y="326"/>
                  </a:lnTo>
                  <a:lnTo>
                    <a:pt x="2212" y="322"/>
                  </a:lnTo>
                  <a:lnTo>
                    <a:pt x="2229" y="318"/>
                  </a:lnTo>
                  <a:lnTo>
                    <a:pt x="2239" y="370"/>
                  </a:lnTo>
                  <a:close/>
                  <a:moveTo>
                    <a:pt x="2134" y="171"/>
                  </a:moveTo>
                  <a:lnTo>
                    <a:pt x="2126" y="172"/>
                  </a:lnTo>
                  <a:lnTo>
                    <a:pt x="2118" y="174"/>
                  </a:lnTo>
                  <a:lnTo>
                    <a:pt x="2111" y="177"/>
                  </a:lnTo>
                  <a:lnTo>
                    <a:pt x="2107" y="180"/>
                  </a:lnTo>
                  <a:lnTo>
                    <a:pt x="2103" y="183"/>
                  </a:lnTo>
                  <a:lnTo>
                    <a:pt x="2100" y="186"/>
                  </a:lnTo>
                  <a:lnTo>
                    <a:pt x="2097" y="190"/>
                  </a:lnTo>
                  <a:lnTo>
                    <a:pt x="2094" y="195"/>
                  </a:lnTo>
                  <a:lnTo>
                    <a:pt x="2091" y="200"/>
                  </a:lnTo>
                  <a:lnTo>
                    <a:pt x="2090" y="202"/>
                  </a:lnTo>
                  <a:lnTo>
                    <a:pt x="2089" y="205"/>
                  </a:lnTo>
                  <a:lnTo>
                    <a:pt x="2087" y="211"/>
                  </a:lnTo>
                  <a:lnTo>
                    <a:pt x="2085" y="218"/>
                  </a:lnTo>
                  <a:lnTo>
                    <a:pt x="2084" y="226"/>
                  </a:lnTo>
                  <a:lnTo>
                    <a:pt x="2170" y="225"/>
                  </a:lnTo>
                  <a:lnTo>
                    <a:pt x="2171" y="215"/>
                  </a:lnTo>
                  <a:lnTo>
                    <a:pt x="2170" y="205"/>
                  </a:lnTo>
                  <a:lnTo>
                    <a:pt x="2168" y="196"/>
                  </a:lnTo>
                  <a:lnTo>
                    <a:pt x="2165" y="188"/>
                  </a:lnTo>
                  <a:lnTo>
                    <a:pt x="2162" y="184"/>
                  </a:lnTo>
                  <a:lnTo>
                    <a:pt x="2159" y="181"/>
                  </a:lnTo>
                  <a:lnTo>
                    <a:pt x="2156" y="178"/>
                  </a:lnTo>
                  <a:lnTo>
                    <a:pt x="2153" y="176"/>
                  </a:lnTo>
                  <a:lnTo>
                    <a:pt x="2149" y="174"/>
                  </a:lnTo>
                  <a:lnTo>
                    <a:pt x="2144" y="172"/>
                  </a:lnTo>
                  <a:lnTo>
                    <a:pt x="2139" y="171"/>
                  </a:lnTo>
                  <a:lnTo>
                    <a:pt x="2134" y="171"/>
                  </a:lnTo>
                  <a:close/>
                  <a:moveTo>
                    <a:pt x="2448" y="180"/>
                  </a:moveTo>
                  <a:lnTo>
                    <a:pt x="2442" y="181"/>
                  </a:lnTo>
                  <a:lnTo>
                    <a:pt x="2436" y="182"/>
                  </a:lnTo>
                  <a:lnTo>
                    <a:pt x="2430" y="183"/>
                  </a:lnTo>
                  <a:lnTo>
                    <a:pt x="2424" y="185"/>
                  </a:lnTo>
                  <a:lnTo>
                    <a:pt x="2411" y="190"/>
                  </a:lnTo>
                  <a:lnTo>
                    <a:pt x="2398" y="196"/>
                  </a:lnTo>
                  <a:lnTo>
                    <a:pt x="2398" y="386"/>
                  </a:lnTo>
                  <a:lnTo>
                    <a:pt x="2316" y="386"/>
                  </a:lnTo>
                  <a:lnTo>
                    <a:pt x="2316" y="132"/>
                  </a:lnTo>
                  <a:lnTo>
                    <a:pt x="2394" y="116"/>
                  </a:lnTo>
                  <a:lnTo>
                    <a:pt x="2394" y="150"/>
                  </a:lnTo>
                  <a:lnTo>
                    <a:pt x="2399" y="146"/>
                  </a:lnTo>
                  <a:lnTo>
                    <a:pt x="2404" y="142"/>
                  </a:lnTo>
                  <a:lnTo>
                    <a:pt x="2415" y="135"/>
                  </a:lnTo>
                  <a:lnTo>
                    <a:pt x="2425" y="129"/>
                  </a:lnTo>
                  <a:lnTo>
                    <a:pt x="2431" y="127"/>
                  </a:lnTo>
                  <a:lnTo>
                    <a:pt x="2436" y="124"/>
                  </a:lnTo>
                  <a:lnTo>
                    <a:pt x="2448" y="121"/>
                  </a:lnTo>
                  <a:lnTo>
                    <a:pt x="2459" y="118"/>
                  </a:lnTo>
                  <a:lnTo>
                    <a:pt x="2471" y="116"/>
                  </a:lnTo>
                  <a:lnTo>
                    <a:pt x="2483" y="116"/>
                  </a:lnTo>
                  <a:lnTo>
                    <a:pt x="2491" y="116"/>
                  </a:lnTo>
                  <a:lnTo>
                    <a:pt x="2501" y="117"/>
                  </a:lnTo>
                  <a:lnTo>
                    <a:pt x="2509" y="119"/>
                  </a:lnTo>
                  <a:lnTo>
                    <a:pt x="2517" y="121"/>
                  </a:lnTo>
                  <a:lnTo>
                    <a:pt x="2520" y="122"/>
                  </a:lnTo>
                  <a:lnTo>
                    <a:pt x="2524" y="124"/>
                  </a:lnTo>
                  <a:lnTo>
                    <a:pt x="2531" y="127"/>
                  </a:lnTo>
                  <a:lnTo>
                    <a:pt x="2537" y="132"/>
                  </a:lnTo>
                  <a:lnTo>
                    <a:pt x="2543" y="137"/>
                  </a:lnTo>
                  <a:lnTo>
                    <a:pt x="2548" y="142"/>
                  </a:lnTo>
                  <a:lnTo>
                    <a:pt x="2550" y="145"/>
                  </a:lnTo>
                  <a:lnTo>
                    <a:pt x="2552" y="148"/>
                  </a:lnTo>
                  <a:lnTo>
                    <a:pt x="2556" y="155"/>
                  </a:lnTo>
                  <a:lnTo>
                    <a:pt x="2560" y="163"/>
                  </a:lnTo>
                  <a:lnTo>
                    <a:pt x="2562" y="171"/>
                  </a:lnTo>
                  <a:lnTo>
                    <a:pt x="2564" y="180"/>
                  </a:lnTo>
                  <a:lnTo>
                    <a:pt x="2566" y="190"/>
                  </a:lnTo>
                  <a:lnTo>
                    <a:pt x="2566" y="200"/>
                  </a:lnTo>
                  <a:lnTo>
                    <a:pt x="2566" y="385"/>
                  </a:lnTo>
                  <a:lnTo>
                    <a:pt x="2483" y="385"/>
                  </a:lnTo>
                  <a:lnTo>
                    <a:pt x="2483" y="233"/>
                  </a:lnTo>
                  <a:lnTo>
                    <a:pt x="2483" y="226"/>
                  </a:lnTo>
                  <a:lnTo>
                    <a:pt x="2483" y="220"/>
                  </a:lnTo>
                  <a:lnTo>
                    <a:pt x="2482" y="209"/>
                  </a:lnTo>
                  <a:lnTo>
                    <a:pt x="2481" y="204"/>
                  </a:lnTo>
                  <a:lnTo>
                    <a:pt x="2479" y="200"/>
                  </a:lnTo>
                  <a:lnTo>
                    <a:pt x="2478" y="196"/>
                  </a:lnTo>
                  <a:lnTo>
                    <a:pt x="2476" y="193"/>
                  </a:lnTo>
                  <a:lnTo>
                    <a:pt x="2474" y="190"/>
                  </a:lnTo>
                  <a:lnTo>
                    <a:pt x="2471" y="187"/>
                  </a:lnTo>
                  <a:lnTo>
                    <a:pt x="2469" y="185"/>
                  </a:lnTo>
                  <a:lnTo>
                    <a:pt x="2465" y="183"/>
                  </a:lnTo>
                  <a:lnTo>
                    <a:pt x="2462" y="182"/>
                  </a:lnTo>
                  <a:lnTo>
                    <a:pt x="2458" y="181"/>
                  </a:lnTo>
                  <a:lnTo>
                    <a:pt x="2453" y="181"/>
                  </a:lnTo>
                  <a:lnTo>
                    <a:pt x="2448" y="180"/>
                  </a:lnTo>
                  <a:close/>
                  <a:moveTo>
                    <a:pt x="2813" y="378"/>
                  </a:moveTo>
                  <a:lnTo>
                    <a:pt x="2799" y="382"/>
                  </a:lnTo>
                  <a:lnTo>
                    <a:pt x="2783" y="387"/>
                  </a:lnTo>
                  <a:lnTo>
                    <a:pt x="2774" y="388"/>
                  </a:lnTo>
                  <a:lnTo>
                    <a:pt x="2765" y="390"/>
                  </a:lnTo>
                  <a:lnTo>
                    <a:pt x="2755" y="391"/>
                  </a:lnTo>
                  <a:lnTo>
                    <a:pt x="2745" y="391"/>
                  </a:lnTo>
                  <a:lnTo>
                    <a:pt x="2736" y="391"/>
                  </a:lnTo>
                  <a:lnTo>
                    <a:pt x="2727" y="390"/>
                  </a:lnTo>
                  <a:lnTo>
                    <a:pt x="2718" y="388"/>
                  </a:lnTo>
                  <a:lnTo>
                    <a:pt x="2710" y="386"/>
                  </a:lnTo>
                  <a:lnTo>
                    <a:pt x="2702" y="383"/>
                  </a:lnTo>
                  <a:lnTo>
                    <a:pt x="2695" y="379"/>
                  </a:lnTo>
                  <a:lnTo>
                    <a:pt x="2688" y="374"/>
                  </a:lnTo>
                  <a:lnTo>
                    <a:pt x="2685" y="371"/>
                  </a:lnTo>
                  <a:lnTo>
                    <a:pt x="2682" y="368"/>
                  </a:lnTo>
                  <a:lnTo>
                    <a:pt x="2676" y="362"/>
                  </a:lnTo>
                  <a:lnTo>
                    <a:pt x="2671" y="354"/>
                  </a:lnTo>
                  <a:lnTo>
                    <a:pt x="2667" y="346"/>
                  </a:lnTo>
                  <a:lnTo>
                    <a:pt x="2664" y="336"/>
                  </a:lnTo>
                  <a:lnTo>
                    <a:pt x="2661" y="326"/>
                  </a:lnTo>
                  <a:lnTo>
                    <a:pt x="2659" y="314"/>
                  </a:lnTo>
                  <a:lnTo>
                    <a:pt x="2658" y="301"/>
                  </a:lnTo>
                  <a:lnTo>
                    <a:pt x="2657" y="287"/>
                  </a:lnTo>
                  <a:lnTo>
                    <a:pt x="2657" y="179"/>
                  </a:lnTo>
                  <a:lnTo>
                    <a:pt x="2621" y="179"/>
                  </a:lnTo>
                  <a:lnTo>
                    <a:pt x="2621" y="128"/>
                  </a:lnTo>
                  <a:lnTo>
                    <a:pt x="2659" y="126"/>
                  </a:lnTo>
                  <a:lnTo>
                    <a:pt x="2669" y="57"/>
                  </a:lnTo>
                  <a:lnTo>
                    <a:pt x="2740" y="43"/>
                  </a:lnTo>
                  <a:lnTo>
                    <a:pt x="2740" y="123"/>
                  </a:lnTo>
                  <a:lnTo>
                    <a:pt x="2810" y="120"/>
                  </a:lnTo>
                  <a:lnTo>
                    <a:pt x="2810" y="179"/>
                  </a:lnTo>
                  <a:lnTo>
                    <a:pt x="2740" y="179"/>
                  </a:lnTo>
                  <a:lnTo>
                    <a:pt x="2740" y="283"/>
                  </a:lnTo>
                  <a:lnTo>
                    <a:pt x="2740" y="292"/>
                  </a:lnTo>
                  <a:lnTo>
                    <a:pt x="2742" y="301"/>
                  </a:lnTo>
                  <a:lnTo>
                    <a:pt x="2743" y="305"/>
                  </a:lnTo>
                  <a:lnTo>
                    <a:pt x="2744" y="308"/>
                  </a:lnTo>
                  <a:lnTo>
                    <a:pt x="2747" y="314"/>
                  </a:lnTo>
                  <a:lnTo>
                    <a:pt x="2750" y="317"/>
                  </a:lnTo>
                  <a:lnTo>
                    <a:pt x="2752" y="319"/>
                  </a:lnTo>
                  <a:lnTo>
                    <a:pt x="2759" y="322"/>
                  </a:lnTo>
                  <a:lnTo>
                    <a:pt x="2763" y="324"/>
                  </a:lnTo>
                  <a:lnTo>
                    <a:pt x="2768" y="325"/>
                  </a:lnTo>
                  <a:lnTo>
                    <a:pt x="2773" y="325"/>
                  </a:lnTo>
                  <a:lnTo>
                    <a:pt x="2778" y="325"/>
                  </a:lnTo>
                  <a:lnTo>
                    <a:pt x="2791" y="325"/>
                  </a:lnTo>
                  <a:lnTo>
                    <a:pt x="2807" y="323"/>
                  </a:lnTo>
                  <a:lnTo>
                    <a:pt x="2813" y="378"/>
                  </a:lnTo>
                  <a:close/>
                  <a:moveTo>
                    <a:pt x="3035" y="189"/>
                  </a:moveTo>
                  <a:lnTo>
                    <a:pt x="3023" y="190"/>
                  </a:lnTo>
                  <a:lnTo>
                    <a:pt x="3011" y="190"/>
                  </a:lnTo>
                  <a:lnTo>
                    <a:pt x="2990" y="193"/>
                  </a:lnTo>
                  <a:lnTo>
                    <a:pt x="2980" y="195"/>
                  </a:lnTo>
                  <a:lnTo>
                    <a:pt x="2970" y="197"/>
                  </a:lnTo>
                  <a:lnTo>
                    <a:pt x="2961" y="200"/>
                  </a:lnTo>
                  <a:lnTo>
                    <a:pt x="2952" y="203"/>
                  </a:lnTo>
                  <a:lnTo>
                    <a:pt x="2952" y="386"/>
                  </a:lnTo>
                  <a:lnTo>
                    <a:pt x="2870" y="386"/>
                  </a:lnTo>
                  <a:lnTo>
                    <a:pt x="2870" y="132"/>
                  </a:lnTo>
                  <a:lnTo>
                    <a:pt x="2948" y="116"/>
                  </a:lnTo>
                  <a:lnTo>
                    <a:pt x="2948" y="159"/>
                  </a:lnTo>
                  <a:lnTo>
                    <a:pt x="2953" y="154"/>
                  </a:lnTo>
                  <a:lnTo>
                    <a:pt x="2958" y="149"/>
                  </a:lnTo>
                  <a:lnTo>
                    <a:pt x="2963" y="144"/>
                  </a:lnTo>
                  <a:lnTo>
                    <a:pt x="2968" y="140"/>
                  </a:lnTo>
                  <a:lnTo>
                    <a:pt x="2973" y="136"/>
                  </a:lnTo>
                  <a:lnTo>
                    <a:pt x="2979" y="133"/>
                  </a:lnTo>
                  <a:lnTo>
                    <a:pt x="2984" y="129"/>
                  </a:lnTo>
                  <a:lnTo>
                    <a:pt x="2990" y="126"/>
                  </a:lnTo>
                  <a:lnTo>
                    <a:pt x="3002" y="122"/>
                  </a:lnTo>
                  <a:lnTo>
                    <a:pt x="3008" y="120"/>
                  </a:lnTo>
                  <a:lnTo>
                    <a:pt x="3014" y="118"/>
                  </a:lnTo>
                  <a:lnTo>
                    <a:pt x="3020" y="117"/>
                  </a:lnTo>
                  <a:lnTo>
                    <a:pt x="3026" y="116"/>
                  </a:lnTo>
                  <a:lnTo>
                    <a:pt x="3032" y="116"/>
                  </a:lnTo>
                  <a:lnTo>
                    <a:pt x="3038" y="116"/>
                  </a:lnTo>
                  <a:lnTo>
                    <a:pt x="3035" y="189"/>
                  </a:lnTo>
                  <a:close/>
                  <a:moveTo>
                    <a:pt x="3314" y="370"/>
                  </a:moveTo>
                  <a:lnTo>
                    <a:pt x="3305" y="374"/>
                  </a:lnTo>
                  <a:lnTo>
                    <a:pt x="3294" y="378"/>
                  </a:lnTo>
                  <a:lnTo>
                    <a:pt x="3283" y="382"/>
                  </a:lnTo>
                  <a:lnTo>
                    <a:pt x="3270" y="385"/>
                  </a:lnTo>
                  <a:lnTo>
                    <a:pt x="3257" y="388"/>
                  </a:lnTo>
                  <a:lnTo>
                    <a:pt x="3243" y="390"/>
                  </a:lnTo>
                  <a:lnTo>
                    <a:pt x="3229" y="391"/>
                  </a:lnTo>
                  <a:lnTo>
                    <a:pt x="3216" y="392"/>
                  </a:lnTo>
                  <a:lnTo>
                    <a:pt x="3201" y="391"/>
                  </a:lnTo>
                  <a:lnTo>
                    <a:pt x="3186" y="389"/>
                  </a:lnTo>
                  <a:lnTo>
                    <a:pt x="3179" y="388"/>
                  </a:lnTo>
                  <a:lnTo>
                    <a:pt x="3172" y="386"/>
                  </a:lnTo>
                  <a:lnTo>
                    <a:pt x="3166" y="384"/>
                  </a:lnTo>
                  <a:lnTo>
                    <a:pt x="3159" y="382"/>
                  </a:lnTo>
                  <a:lnTo>
                    <a:pt x="3153" y="379"/>
                  </a:lnTo>
                  <a:lnTo>
                    <a:pt x="3147" y="377"/>
                  </a:lnTo>
                  <a:lnTo>
                    <a:pt x="3142" y="374"/>
                  </a:lnTo>
                  <a:lnTo>
                    <a:pt x="3136" y="370"/>
                  </a:lnTo>
                  <a:lnTo>
                    <a:pt x="3131" y="367"/>
                  </a:lnTo>
                  <a:lnTo>
                    <a:pt x="3126" y="363"/>
                  </a:lnTo>
                  <a:lnTo>
                    <a:pt x="3116" y="354"/>
                  </a:lnTo>
                  <a:lnTo>
                    <a:pt x="3108" y="345"/>
                  </a:lnTo>
                  <a:lnTo>
                    <a:pt x="3104" y="340"/>
                  </a:lnTo>
                  <a:lnTo>
                    <a:pt x="3100" y="335"/>
                  </a:lnTo>
                  <a:lnTo>
                    <a:pt x="3094" y="323"/>
                  </a:lnTo>
                  <a:lnTo>
                    <a:pt x="3091" y="317"/>
                  </a:lnTo>
                  <a:lnTo>
                    <a:pt x="3089" y="311"/>
                  </a:lnTo>
                  <a:lnTo>
                    <a:pt x="3085" y="298"/>
                  </a:lnTo>
                  <a:lnTo>
                    <a:pt x="3083" y="291"/>
                  </a:lnTo>
                  <a:lnTo>
                    <a:pt x="3081" y="284"/>
                  </a:lnTo>
                  <a:lnTo>
                    <a:pt x="3080" y="277"/>
                  </a:lnTo>
                  <a:lnTo>
                    <a:pt x="3080" y="270"/>
                  </a:lnTo>
                  <a:lnTo>
                    <a:pt x="3079" y="262"/>
                  </a:lnTo>
                  <a:lnTo>
                    <a:pt x="3079" y="254"/>
                  </a:lnTo>
                  <a:lnTo>
                    <a:pt x="3079" y="246"/>
                  </a:lnTo>
                  <a:lnTo>
                    <a:pt x="3080" y="238"/>
                  </a:lnTo>
                  <a:lnTo>
                    <a:pt x="3080" y="230"/>
                  </a:lnTo>
                  <a:lnTo>
                    <a:pt x="3082" y="223"/>
                  </a:lnTo>
                  <a:lnTo>
                    <a:pt x="3083" y="216"/>
                  </a:lnTo>
                  <a:lnTo>
                    <a:pt x="3085" y="209"/>
                  </a:lnTo>
                  <a:lnTo>
                    <a:pt x="3087" y="202"/>
                  </a:lnTo>
                  <a:lnTo>
                    <a:pt x="3089" y="196"/>
                  </a:lnTo>
                  <a:lnTo>
                    <a:pt x="3092" y="189"/>
                  </a:lnTo>
                  <a:lnTo>
                    <a:pt x="3095" y="183"/>
                  </a:lnTo>
                  <a:lnTo>
                    <a:pt x="3101" y="172"/>
                  </a:lnTo>
                  <a:lnTo>
                    <a:pt x="3105" y="167"/>
                  </a:lnTo>
                  <a:lnTo>
                    <a:pt x="3109" y="161"/>
                  </a:lnTo>
                  <a:lnTo>
                    <a:pt x="3113" y="157"/>
                  </a:lnTo>
                  <a:lnTo>
                    <a:pt x="3117" y="152"/>
                  </a:lnTo>
                  <a:lnTo>
                    <a:pt x="3122" y="148"/>
                  </a:lnTo>
                  <a:lnTo>
                    <a:pt x="3127" y="144"/>
                  </a:lnTo>
                  <a:lnTo>
                    <a:pt x="3137" y="136"/>
                  </a:lnTo>
                  <a:lnTo>
                    <a:pt x="3148" y="130"/>
                  </a:lnTo>
                  <a:lnTo>
                    <a:pt x="3154" y="128"/>
                  </a:lnTo>
                  <a:lnTo>
                    <a:pt x="3159" y="125"/>
                  </a:lnTo>
                  <a:lnTo>
                    <a:pt x="3172" y="121"/>
                  </a:lnTo>
                  <a:lnTo>
                    <a:pt x="3185" y="118"/>
                  </a:lnTo>
                  <a:lnTo>
                    <a:pt x="3198" y="116"/>
                  </a:lnTo>
                  <a:lnTo>
                    <a:pt x="3205" y="116"/>
                  </a:lnTo>
                  <a:lnTo>
                    <a:pt x="3212" y="116"/>
                  </a:lnTo>
                  <a:lnTo>
                    <a:pt x="3220" y="116"/>
                  </a:lnTo>
                  <a:lnTo>
                    <a:pt x="3229" y="117"/>
                  </a:lnTo>
                  <a:lnTo>
                    <a:pt x="3236" y="118"/>
                  </a:lnTo>
                  <a:lnTo>
                    <a:pt x="3244" y="119"/>
                  </a:lnTo>
                  <a:lnTo>
                    <a:pt x="3251" y="121"/>
                  </a:lnTo>
                  <a:lnTo>
                    <a:pt x="3257" y="123"/>
                  </a:lnTo>
                  <a:lnTo>
                    <a:pt x="3264" y="126"/>
                  </a:lnTo>
                  <a:lnTo>
                    <a:pt x="3270" y="129"/>
                  </a:lnTo>
                  <a:lnTo>
                    <a:pt x="3275" y="132"/>
                  </a:lnTo>
                  <a:lnTo>
                    <a:pt x="3281" y="135"/>
                  </a:lnTo>
                  <a:lnTo>
                    <a:pt x="3286" y="139"/>
                  </a:lnTo>
                  <a:lnTo>
                    <a:pt x="3290" y="143"/>
                  </a:lnTo>
                  <a:lnTo>
                    <a:pt x="3295" y="148"/>
                  </a:lnTo>
                  <a:lnTo>
                    <a:pt x="3299" y="152"/>
                  </a:lnTo>
                  <a:lnTo>
                    <a:pt x="3302" y="157"/>
                  </a:lnTo>
                  <a:lnTo>
                    <a:pt x="3306" y="162"/>
                  </a:lnTo>
                  <a:lnTo>
                    <a:pt x="3309" y="168"/>
                  </a:lnTo>
                  <a:lnTo>
                    <a:pt x="3311" y="173"/>
                  </a:lnTo>
                  <a:lnTo>
                    <a:pt x="3314" y="179"/>
                  </a:lnTo>
                  <a:lnTo>
                    <a:pt x="3316" y="185"/>
                  </a:lnTo>
                  <a:lnTo>
                    <a:pt x="3318" y="191"/>
                  </a:lnTo>
                  <a:lnTo>
                    <a:pt x="3319" y="197"/>
                  </a:lnTo>
                  <a:lnTo>
                    <a:pt x="3321" y="210"/>
                  </a:lnTo>
                  <a:lnTo>
                    <a:pt x="3322" y="224"/>
                  </a:lnTo>
                  <a:lnTo>
                    <a:pt x="3322" y="230"/>
                  </a:lnTo>
                  <a:lnTo>
                    <a:pt x="3322" y="237"/>
                  </a:lnTo>
                  <a:lnTo>
                    <a:pt x="3321" y="251"/>
                  </a:lnTo>
                  <a:lnTo>
                    <a:pt x="3319" y="265"/>
                  </a:lnTo>
                  <a:lnTo>
                    <a:pt x="3305" y="268"/>
                  </a:lnTo>
                  <a:lnTo>
                    <a:pt x="3297" y="269"/>
                  </a:lnTo>
                  <a:lnTo>
                    <a:pt x="3288" y="270"/>
                  </a:lnTo>
                  <a:lnTo>
                    <a:pt x="3269" y="272"/>
                  </a:lnTo>
                  <a:lnTo>
                    <a:pt x="3247" y="273"/>
                  </a:lnTo>
                  <a:lnTo>
                    <a:pt x="3202" y="274"/>
                  </a:lnTo>
                  <a:lnTo>
                    <a:pt x="3180" y="274"/>
                  </a:lnTo>
                  <a:lnTo>
                    <a:pt x="3161" y="273"/>
                  </a:lnTo>
                  <a:lnTo>
                    <a:pt x="3162" y="281"/>
                  </a:lnTo>
                  <a:lnTo>
                    <a:pt x="3164" y="288"/>
                  </a:lnTo>
                  <a:lnTo>
                    <a:pt x="3167" y="295"/>
                  </a:lnTo>
                  <a:lnTo>
                    <a:pt x="3170" y="300"/>
                  </a:lnTo>
                  <a:lnTo>
                    <a:pt x="3173" y="306"/>
                  </a:lnTo>
                  <a:lnTo>
                    <a:pt x="3177" y="310"/>
                  </a:lnTo>
                  <a:lnTo>
                    <a:pt x="3181" y="314"/>
                  </a:lnTo>
                  <a:lnTo>
                    <a:pt x="3186" y="318"/>
                  </a:lnTo>
                  <a:lnTo>
                    <a:pt x="3190" y="321"/>
                  </a:lnTo>
                  <a:lnTo>
                    <a:pt x="3195" y="324"/>
                  </a:lnTo>
                  <a:lnTo>
                    <a:pt x="3201" y="326"/>
                  </a:lnTo>
                  <a:lnTo>
                    <a:pt x="3206" y="327"/>
                  </a:lnTo>
                  <a:lnTo>
                    <a:pt x="3212" y="329"/>
                  </a:lnTo>
                  <a:lnTo>
                    <a:pt x="3218" y="329"/>
                  </a:lnTo>
                  <a:lnTo>
                    <a:pt x="3231" y="330"/>
                  </a:lnTo>
                  <a:lnTo>
                    <a:pt x="3240" y="330"/>
                  </a:lnTo>
                  <a:lnTo>
                    <a:pt x="3250" y="329"/>
                  </a:lnTo>
                  <a:lnTo>
                    <a:pt x="3259" y="328"/>
                  </a:lnTo>
                  <a:lnTo>
                    <a:pt x="3269" y="327"/>
                  </a:lnTo>
                  <a:lnTo>
                    <a:pt x="3287" y="323"/>
                  </a:lnTo>
                  <a:lnTo>
                    <a:pt x="3304" y="318"/>
                  </a:lnTo>
                  <a:lnTo>
                    <a:pt x="3314" y="370"/>
                  </a:lnTo>
                  <a:close/>
                  <a:moveTo>
                    <a:pt x="3209" y="171"/>
                  </a:moveTo>
                  <a:lnTo>
                    <a:pt x="3202" y="172"/>
                  </a:lnTo>
                  <a:lnTo>
                    <a:pt x="3194" y="174"/>
                  </a:lnTo>
                  <a:lnTo>
                    <a:pt x="3186" y="177"/>
                  </a:lnTo>
                  <a:lnTo>
                    <a:pt x="3182" y="180"/>
                  </a:lnTo>
                  <a:lnTo>
                    <a:pt x="3179" y="183"/>
                  </a:lnTo>
                  <a:lnTo>
                    <a:pt x="3176" y="186"/>
                  </a:lnTo>
                  <a:lnTo>
                    <a:pt x="3172" y="190"/>
                  </a:lnTo>
                  <a:lnTo>
                    <a:pt x="3170" y="195"/>
                  </a:lnTo>
                  <a:lnTo>
                    <a:pt x="3167" y="200"/>
                  </a:lnTo>
                  <a:lnTo>
                    <a:pt x="3165" y="205"/>
                  </a:lnTo>
                  <a:lnTo>
                    <a:pt x="3163" y="211"/>
                  </a:lnTo>
                  <a:lnTo>
                    <a:pt x="3161" y="218"/>
                  </a:lnTo>
                  <a:lnTo>
                    <a:pt x="3160" y="226"/>
                  </a:lnTo>
                  <a:lnTo>
                    <a:pt x="3246" y="225"/>
                  </a:lnTo>
                  <a:lnTo>
                    <a:pt x="3247" y="215"/>
                  </a:lnTo>
                  <a:lnTo>
                    <a:pt x="3246" y="205"/>
                  </a:lnTo>
                  <a:lnTo>
                    <a:pt x="3244" y="196"/>
                  </a:lnTo>
                  <a:lnTo>
                    <a:pt x="3240" y="188"/>
                  </a:lnTo>
                  <a:lnTo>
                    <a:pt x="3238" y="184"/>
                  </a:lnTo>
                  <a:lnTo>
                    <a:pt x="3235" y="181"/>
                  </a:lnTo>
                  <a:lnTo>
                    <a:pt x="3232" y="178"/>
                  </a:lnTo>
                  <a:lnTo>
                    <a:pt x="3228" y="176"/>
                  </a:lnTo>
                  <a:lnTo>
                    <a:pt x="3224" y="174"/>
                  </a:lnTo>
                  <a:lnTo>
                    <a:pt x="3220" y="172"/>
                  </a:lnTo>
                  <a:lnTo>
                    <a:pt x="3215" y="171"/>
                  </a:lnTo>
                  <a:lnTo>
                    <a:pt x="3209" y="171"/>
                  </a:lnTo>
                  <a:close/>
                  <a:moveTo>
                    <a:pt x="140" y="636"/>
                  </a:moveTo>
                  <a:lnTo>
                    <a:pt x="80" y="637"/>
                  </a:lnTo>
                  <a:lnTo>
                    <a:pt x="80" y="836"/>
                  </a:lnTo>
                  <a:lnTo>
                    <a:pt x="38" y="836"/>
                  </a:lnTo>
                  <a:lnTo>
                    <a:pt x="38" y="637"/>
                  </a:lnTo>
                  <a:lnTo>
                    <a:pt x="0" y="637"/>
                  </a:lnTo>
                  <a:lnTo>
                    <a:pt x="0" y="608"/>
                  </a:lnTo>
                  <a:lnTo>
                    <a:pt x="38" y="606"/>
                  </a:lnTo>
                  <a:lnTo>
                    <a:pt x="38" y="594"/>
                  </a:lnTo>
                  <a:lnTo>
                    <a:pt x="38" y="581"/>
                  </a:lnTo>
                  <a:lnTo>
                    <a:pt x="39" y="568"/>
                  </a:lnTo>
                  <a:lnTo>
                    <a:pt x="39" y="558"/>
                  </a:lnTo>
                  <a:lnTo>
                    <a:pt x="41" y="549"/>
                  </a:lnTo>
                  <a:lnTo>
                    <a:pt x="42" y="540"/>
                  </a:lnTo>
                  <a:lnTo>
                    <a:pt x="45" y="533"/>
                  </a:lnTo>
                  <a:lnTo>
                    <a:pt x="47" y="526"/>
                  </a:lnTo>
                  <a:lnTo>
                    <a:pt x="50" y="519"/>
                  </a:lnTo>
                  <a:lnTo>
                    <a:pt x="54" y="513"/>
                  </a:lnTo>
                  <a:lnTo>
                    <a:pt x="58" y="508"/>
                  </a:lnTo>
                  <a:lnTo>
                    <a:pt x="62" y="504"/>
                  </a:lnTo>
                  <a:lnTo>
                    <a:pt x="67" y="500"/>
                  </a:lnTo>
                  <a:lnTo>
                    <a:pt x="72" y="496"/>
                  </a:lnTo>
                  <a:lnTo>
                    <a:pt x="77" y="493"/>
                  </a:lnTo>
                  <a:lnTo>
                    <a:pt x="82" y="491"/>
                  </a:lnTo>
                  <a:lnTo>
                    <a:pt x="88" y="489"/>
                  </a:lnTo>
                  <a:lnTo>
                    <a:pt x="94" y="488"/>
                  </a:lnTo>
                  <a:lnTo>
                    <a:pt x="100" y="487"/>
                  </a:lnTo>
                  <a:lnTo>
                    <a:pt x="105" y="486"/>
                  </a:lnTo>
                  <a:lnTo>
                    <a:pt x="111" y="486"/>
                  </a:lnTo>
                  <a:lnTo>
                    <a:pt x="117" y="486"/>
                  </a:lnTo>
                  <a:lnTo>
                    <a:pt x="122" y="487"/>
                  </a:lnTo>
                  <a:lnTo>
                    <a:pt x="132" y="489"/>
                  </a:lnTo>
                  <a:lnTo>
                    <a:pt x="143" y="492"/>
                  </a:lnTo>
                  <a:lnTo>
                    <a:pt x="152" y="496"/>
                  </a:lnTo>
                  <a:lnTo>
                    <a:pt x="146" y="527"/>
                  </a:lnTo>
                  <a:lnTo>
                    <a:pt x="128" y="523"/>
                  </a:lnTo>
                  <a:lnTo>
                    <a:pt x="120" y="522"/>
                  </a:lnTo>
                  <a:lnTo>
                    <a:pt x="112" y="522"/>
                  </a:lnTo>
                  <a:lnTo>
                    <a:pt x="105" y="523"/>
                  </a:lnTo>
                  <a:lnTo>
                    <a:pt x="101" y="523"/>
                  </a:lnTo>
                  <a:lnTo>
                    <a:pt x="98" y="524"/>
                  </a:lnTo>
                  <a:lnTo>
                    <a:pt x="95" y="526"/>
                  </a:lnTo>
                  <a:lnTo>
                    <a:pt x="93" y="528"/>
                  </a:lnTo>
                  <a:lnTo>
                    <a:pt x="90" y="530"/>
                  </a:lnTo>
                  <a:lnTo>
                    <a:pt x="88" y="532"/>
                  </a:lnTo>
                  <a:lnTo>
                    <a:pt x="86" y="535"/>
                  </a:lnTo>
                  <a:lnTo>
                    <a:pt x="84" y="539"/>
                  </a:lnTo>
                  <a:lnTo>
                    <a:pt x="82" y="546"/>
                  </a:lnTo>
                  <a:lnTo>
                    <a:pt x="80" y="556"/>
                  </a:lnTo>
                  <a:lnTo>
                    <a:pt x="79" y="561"/>
                  </a:lnTo>
                  <a:lnTo>
                    <a:pt x="79" y="567"/>
                  </a:lnTo>
                  <a:lnTo>
                    <a:pt x="79" y="604"/>
                  </a:lnTo>
                  <a:lnTo>
                    <a:pt x="140" y="602"/>
                  </a:lnTo>
                  <a:lnTo>
                    <a:pt x="140" y="636"/>
                  </a:lnTo>
                  <a:close/>
                  <a:moveTo>
                    <a:pt x="284" y="842"/>
                  </a:moveTo>
                  <a:lnTo>
                    <a:pt x="272" y="841"/>
                  </a:lnTo>
                  <a:lnTo>
                    <a:pt x="267" y="840"/>
                  </a:lnTo>
                  <a:lnTo>
                    <a:pt x="261" y="839"/>
                  </a:lnTo>
                  <a:lnTo>
                    <a:pt x="250" y="837"/>
                  </a:lnTo>
                  <a:lnTo>
                    <a:pt x="240" y="833"/>
                  </a:lnTo>
                  <a:lnTo>
                    <a:pt x="231" y="829"/>
                  </a:lnTo>
                  <a:lnTo>
                    <a:pt x="222" y="823"/>
                  </a:lnTo>
                  <a:lnTo>
                    <a:pt x="214" y="817"/>
                  </a:lnTo>
                  <a:lnTo>
                    <a:pt x="207" y="809"/>
                  </a:lnTo>
                  <a:lnTo>
                    <a:pt x="204" y="805"/>
                  </a:lnTo>
                  <a:lnTo>
                    <a:pt x="201" y="801"/>
                  </a:lnTo>
                  <a:lnTo>
                    <a:pt x="195" y="792"/>
                  </a:lnTo>
                  <a:lnTo>
                    <a:pt x="190" y="782"/>
                  </a:lnTo>
                  <a:lnTo>
                    <a:pt x="186" y="771"/>
                  </a:lnTo>
                  <a:lnTo>
                    <a:pt x="185" y="765"/>
                  </a:lnTo>
                  <a:lnTo>
                    <a:pt x="183" y="759"/>
                  </a:lnTo>
                  <a:lnTo>
                    <a:pt x="182" y="753"/>
                  </a:lnTo>
                  <a:lnTo>
                    <a:pt x="181" y="747"/>
                  </a:lnTo>
                  <a:lnTo>
                    <a:pt x="180" y="734"/>
                  </a:lnTo>
                  <a:lnTo>
                    <a:pt x="179" y="727"/>
                  </a:lnTo>
                  <a:lnTo>
                    <a:pt x="179" y="720"/>
                  </a:lnTo>
                  <a:lnTo>
                    <a:pt x="180" y="706"/>
                  </a:lnTo>
                  <a:lnTo>
                    <a:pt x="181" y="693"/>
                  </a:lnTo>
                  <a:lnTo>
                    <a:pt x="182" y="687"/>
                  </a:lnTo>
                  <a:lnTo>
                    <a:pt x="183" y="681"/>
                  </a:lnTo>
                  <a:lnTo>
                    <a:pt x="185" y="675"/>
                  </a:lnTo>
                  <a:lnTo>
                    <a:pt x="186" y="669"/>
                  </a:lnTo>
                  <a:lnTo>
                    <a:pt x="190" y="658"/>
                  </a:lnTo>
                  <a:lnTo>
                    <a:pt x="195" y="648"/>
                  </a:lnTo>
                  <a:lnTo>
                    <a:pt x="200" y="639"/>
                  </a:lnTo>
                  <a:lnTo>
                    <a:pt x="203" y="635"/>
                  </a:lnTo>
                  <a:lnTo>
                    <a:pt x="207" y="631"/>
                  </a:lnTo>
                  <a:lnTo>
                    <a:pt x="214" y="623"/>
                  </a:lnTo>
                  <a:lnTo>
                    <a:pt x="222" y="617"/>
                  </a:lnTo>
                  <a:lnTo>
                    <a:pt x="226" y="614"/>
                  </a:lnTo>
                  <a:lnTo>
                    <a:pt x="230" y="611"/>
                  </a:lnTo>
                  <a:lnTo>
                    <a:pt x="240" y="606"/>
                  </a:lnTo>
                  <a:lnTo>
                    <a:pt x="250" y="603"/>
                  </a:lnTo>
                  <a:lnTo>
                    <a:pt x="261" y="600"/>
                  </a:lnTo>
                  <a:lnTo>
                    <a:pt x="266" y="599"/>
                  </a:lnTo>
                  <a:lnTo>
                    <a:pt x="272" y="598"/>
                  </a:lnTo>
                  <a:lnTo>
                    <a:pt x="284" y="598"/>
                  </a:lnTo>
                  <a:lnTo>
                    <a:pt x="296" y="598"/>
                  </a:lnTo>
                  <a:lnTo>
                    <a:pt x="302" y="599"/>
                  </a:lnTo>
                  <a:lnTo>
                    <a:pt x="307" y="600"/>
                  </a:lnTo>
                  <a:lnTo>
                    <a:pt x="318" y="603"/>
                  </a:lnTo>
                  <a:lnTo>
                    <a:pt x="323" y="605"/>
                  </a:lnTo>
                  <a:lnTo>
                    <a:pt x="328" y="607"/>
                  </a:lnTo>
                  <a:lnTo>
                    <a:pt x="337" y="611"/>
                  </a:lnTo>
                  <a:lnTo>
                    <a:pt x="346" y="617"/>
                  </a:lnTo>
                  <a:lnTo>
                    <a:pt x="350" y="620"/>
                  </a:lnTo>
                  <a:lnTo>
                    <a:pt x="354" y="624"/>
                  </a:lnTo>
                  <a:lnTo>
                    <a:pt x="361" y="631"/>
                  </a:lnTo>
                  <a:lnTo>
                    <a:pt x="368" y="640"/>
                  </a:lnTo>
                  <a:lnTo>
                    <a:pt x="374" y="649"/>
                  </a:lnTo>
                  <a:lnTo>
                    <a:pt x="379" y="659"/>
                  </a:lnTo>
                  <a:lnTo>
                    <a:pt x="381" y="665"/>
                  </a:lnTo>
                  <a:lnTo>
                    <a:pt x="383" y="670"/>
                  </a:lnTo>
                  <a:lnTo>
                    <a:pt x="386" y="682"/>
                  </a:lnTo>
                  <a:lnTo>
                    <a:pt x="387" y="688"/>
                  </a:lnTo>
                  <a:lnTo>
                    <a:pt x="388" y="695"/>
                  </a:lnTo>
                  <a:lnTo>
                    <a:pt x="389" y="701"/>
                  </a:lnTo>
                  <a:lnTo>
                    <a:pt x="390" y="708"/>
                  </a:lnTo>
                  <a:lnTo>
                    <a:pt x="390" y="722"/>
                  </a:lnTo>
                  <a:lnTo>
                    <a:pt x="390" y="736"/>
                  </a:lnTo>
                  <a:lnTo>
                    <a:pt x="388" y="749"/>
                  </a:lnTo>
                  <a:lnTo>
                    <a:pt x="387" y="755"/>
                  </a:lnTo>
                  <a:lnTo>
                    <a:pt x="386" y="761"/>
                  </a:lnTo>
                  <a:lnTo>
                    <a:pt x="383" y="772"/>
                  </a:lnTo>
                  <a:lnTo>
                    <a:pt x="379" y="783"/>
                  </a:lnTo>
                  <a:lnTo>
                    <a:pt x="374" y="793"/>
                  </a:lnTo>
                  <a:lnTo>
                    <a:pt x="369" y="802"/>
                  </a:lnTo>
                  <a:lnTo>
                    <a:pt x="363" y="810"/>
                  </a:lnTo>
                  <a:lnTo>
                    <a:pt x="355" y="817"/>
                  </a:lnTo>
                  <a:lnTo>
                    <a:pt x="347" y="823"/>
                  </a:lnTo>
                  <a:lnTo>
                    <a:pt x="339" y="829"/>
                  </a:lnTo>
                  <a:lnTo>
                    <a:pt x="334" y="831"/>
                  </a:lnTo>
                  <a:lnTo>
                    <a:pt x="329" y="833"/>
                  </a:lnTo>
                  <a:lnTo>
                    <a:pt x="319" y="837"/>
                  </a:lnTo>
                  <a:lnTo>
                    <a:pt x="314" y="838"/>
                  </a:lnTo>
                  <a:lnTo>
                    <a:pt x="308" y="840"/>
                  </a:lnTo>
                  <a:lnTo>
                    <a:pt x="303" y="840"/>
                  </a:lnTo>
                  <a:lnTo>
                    <a:pt x="297" y="841"/>
                  </a:lnTo>
                  <a:lnTo>
                    <a:pt x="284" y="842"/>
                  </a:lnTo>
                  <a:close/>
                  <a:moveTo>
                    <a:pt x="284" y="809"/>
                  </a:moveTo>
                  <a:lnTo>
                    <a:pt x="291" y="809"/>
                  </a:lnTo>
                  <a:lnTo>
                    <a:pt x="298" y="808"/>
                  </a:lnTo>
                  <a:lnTo>
                    <a:pt x="304" y="806"/>
                  </a:lnTo>
                  <a:lnTo>
                    <a:pt x="310" y="803"/>
                  </a:lnTo>
                  <a:lnTo>
                    <a:pt x="316" y="800"/>
                  </a:lnTo>
                  <a:lnTo>
                    <a:pt x="321" y="796"/>
                  </a:lnTo>
                  <a:lnTo>
                    <a:pt x="326" y="791"/>
                  </a:lnTo>
                  <a:lnTo>
                    <a:pt x="330" y="786"/>
                  </a:lnTo>
                  <a:lnTo>
                    <a:pt x="334" y="780"/>
                  </a:lnTo>
                  <a:lnTo>
                    <a:pt x="338" y="773"/>
                  </a:lnTo>
                  <a:lnTo>
                    <a:pt x="341" y="766"/>
                  </a:lnTo>
                  <a:lnTo>
                    <a:pt x="343" y="758"/>
                  </a:lnTo>
                  <a:lnTo>
                    <a:pt x="345" y="750"/>
                  </a:lnTo>
                  <a:lnTo>
                    <a:pt x="346" y="741"/>
                  </a:lnTo>
                  <a:lnTo>
                    <a:pt x="347" y="736"/>
                  </a:lnTo>
                  <a:lnTo>
                    <a:pt x="347" y="731"/>
                  </a:lnTo>
                  <a:lnTo>
                    <a:pt x="348" y="721"/>
                  </a:lnTo>
                  <a:lnTo>
                    <a:pt x="347" y="711"/>
                  </a:lnTo>
                  <a:lnTo>
                    <a:pt x="346" y="702"/>
                  </a:lnTo>
                  <a:lnTo>
                    <a:pt x="346" y="697"/>
                  </a:lnTo>
                  <a:lnTo>
                    <a:pt x="345" y="693"/>
                  </a:lnTo>
                  <a:lnTo>
                    <a:pt x="343" y="684"/>
                  </a:lnTo>
                  <a:lnTo>
                    <a:pt x="341" y="676"/>
                  </a:lnTo>
                  <a:lnTo>
                    <a:pt x="338" y="669"/>
                  </a:lnTo>
                  <a:lnTo>
                    <a:pt x="334" y="662"/>
                  </a:lnTo>
                  <a:lnTo>
                    <a:pt x="330" y="655"/>
                  </a:lnTo>
                  <a:lnTo>
                    <a:pt x="326" y="650"/>
                  </a:lnTo>
                  <a:lnTo>
                    <a:pt x="321" y="645"/>
                  </a:lnTo>
                  <a:lnTo>
                    <a:pt x="316" y="640"/>
                  </a:lnTo>
                  <a:lnTo>
                    <a:pt x="311" y="637"/>
                  </a:lnTo>
                  <a:lnTo>
                    <a:pt x="305" y="634"/>
                  </a:lnTo>
                  <a:lnTo>
                    <a:pt x="298" y="632"/>
                  </a:lnTo>
                  <a:lnTo>
                    <a:pt x="291" y="631"/>
                  </a:lnTo>
                  <a:lnTo>
                    <a:pt x="284" y="630"/>
                  </a:lnTo>
                  <a:lnTo>
                    <a:pt x="277" y="631"/>
                  </a:lnTo>
                  <a:lnTo>
                    <a:pt x="271" y="632"/>
                  </a:lnTo>
                  <a:lnTo>
                    <a:pt x="264" y="634"/>
                  </a:lnTo>
                  <a:lnTo>
                    <a:pt x="258" y="637"/>
                  </a:lnTo>
                  <a:lnTo>
                    <a:pt x="253" y="640"/>
                  </a:lnTo>
                  <a:lnTo>
                    <a:pt x="247" y="644"/>
                  </a:lnTo>
                  <a:lnTo>
                    <a:pt x="243" y="649"/>
                  </a:lnTo>
                  <a:lnTo>
                    <a:pt x="238" y="655"/>
                  </a:lnTo>
                  <a:lnTo>
                    <a:pt x="234" y="661"/>
                  </a:lnTo>
                  <a:lnTo>
                    <a:pt x="231" y="668"/>
                  </a:lnTo>
                  <a:lnTo>
                    <a:pt x="228" y="675"/>
                  </a:lnTo>
                  <a:lnTo>
                    <a:pt x="226" y="683"/>
                  </a:lnTo>
                  <a:lnTo>
                    <a:pt x="224" y="692"/>
                  </a:lnTo>
                  <a:lnTo>
                    <a:pt x="222" y="700"/>
                  </a:lnTo>
                  <a:lnTo>
                    <a:pt x="221" y="710"/>
                  </a:lnTo>
                  <a:lnTo>
                    <a:pt x="221" y="720"/>
                  </a:lnTo>
                  <a:lnTo>
                    <a:pt x="221" y="730"/>
                  </a:lnTo>
                  <a:lnTo>
                    <a:pt x="222" y="739"/>
                  </a:lnTo>
                  <a:lnTo>
                    <a:pt x="224" y="748"/>
                  </a:lnTo>
                  <a:lnTo>
                    <a:pt x="226" y="757"/>
                  </a:lnTo>
                  <a:lnTo>
                    <a:pt x="228" y="765"/>
                  </a:lnTo>
                  <a:lnTo>
                    <a:pt x="231" y="772"/>
                  </a:lnTo>
                  <a:lnTo>
                    <a:pt x="234" y="779"/>
                  </a:lnTo>
                  <a:lnTo>
                    <a:pt x="238" y="785"/>
                  </a:lnTo>
                  <a:lnTo>
                    <a:pt x="243" y="790"/>
                  </a:lnTo>
                  <a:lnTo>
                    <a:pt x="247" y="795"/>
                  </a:lnTo>
                  <a:lnTo>
                    <a:pt x="253" y="799"/>
                  </a:lnTo>
                  <a:lnTo>
                    <a:pt x="258" y="803"/>
                  </a:lnTo>
                  <a:lnTo>
                    <a:pt x="264" y="806"/>
                  </a:lnTo>
                  <a:lnTo>
                    <a:pt x="271" y="808"/>
                  </a:lnTo>
                  <a:lnTo>
                    <a:pt x="277" y="809"/>
                  </a:lnTo>
                  <a:lnTo>
                    <a:pt x="284" y="809"/>
                  </a:lnTo>
                  <a:close/>
                  <a:moveTo>
                    <a:pt x="583" y="638"/>
                  </a:moveTo>
                  <a:lnTo>
                    <a:pt x="573" y="638"/>
                  </a:lnTo>
                  <a:lnTo>
                    <a:pt x="563" y="639"/>
                  </a:lnTo>
                  <a:lnTo>
                    <a:pt x="553" y="641"/>
                  </a:lnTo>
                  <a:lnTo>
                    <a:pt x="544" y="643"/>
                  </a:lnTo>
                  <a:lnTo>
                    <a:pt x="535" y="645"/>
                  </a:lnTo>
                  <a:lnTo>
                    <a:pt x="526" y="648"/>
                  </a:lnTo>
                  <a:lnTo>
                    <a:pt x="518" y="652"/>
                  </a:lnTo>
                  <a:lnTo>
                    <a:pt x="510" y="656"/>
                  </a:lnTo>
                  <a:lnTo>
                    <a:pt x="510" y="836"/>
                  </a:lnTo>
                  <a:lnTo>
                    <a:pt x="468" y="836"/>
                  </a:lnTo>
                  <a:lnTo>
                    <a:pt x="468" y="606"/>
                  </a:lnTo>
                  <a:lnTo>
                    <a:pt x="508" y="598"/>
                  </a:lnTo>
                  <a:lnTo>
                    <a:pt x="508" y="633"/>
                  </a:lnTo>
                  <a:lnTo>
                    <a:pt x="511" y="629"/>
                  </a:lnTo>
                  <a:lnTo>
                    <a:pt x="515" y="624"/>
                  </a:lnTo>
                  <a:lnTo>
                    <a:pt x="519" y="621"/>
                  </a:lnTo>
                  <a:lnTo>
                    <a:pt x="523" y="617"/>
                  </a:lnTo>
                  <a:lnTo>
                    <a:pt x="527" y="614"/>
                  </a:lnTo>
                  <a:lnTo>
                    <a:pt x="531" y="611"/>
                  </a:lnTo>
                  <a:lnTo>
                    <a:pt x="536" y="609"/>
                  </a:lnTo>
                  <a:lnTo>
                    <a:pt x="541" y="606"/>
                  </a:lnTo>
                  <a:lnTo>
                    <a:pt x="546" y="604"/>
                  </a:lnTo>
                  <a:lnTo>
                    <a:pt x="551" y="603"/>
                  </a:lnTo>
                  <a:lnTo>
                    <a:pt x="556" y="601"/>
                  </a:lnTo>
                  <a:lnTo>
                    <a:pt x="562" y="600"/>
                  </a:lnTo>
                  <a:lnTo>
                    <a:pt x="573" y="599"/>
                  </a:lnTo>
                  <a:lnTo>
                    <a:pt x="585" y="598"/>
                  </a:lnTo>
                  <a:lnTo>
                    <a:pt x="583" y="638"/>
                  </a:lnTo>
                  <a:close/>
                  <a:moveTo>
                    <a:pt x="747" y="781"/>
                  </a:moveTo>
                  <a:lnTo>
                    <a:pt x="757" y="786"/>
                  </a:lnTo>
                  <a:lnTo>
                    <a:pt x="768" y="791"/>
                  </a:lnTo>
                  <a:lnTo>
                    <a:pt x="778" y="796"/>
                  </a:lnTo>
                  <a:lnTo>
                    <a:pt x="788" y="799"/>
                  </a:lnTo>
                  <a:lnTo>
                    <a:pt x="799" y="802"/>
                  </a:lnTo>
                  <a:lnTo>
                    <a:pt x="808" y="804"/>
                  </a:lnTo>
                  <a:lnTo>
                    <a:pt x="818" y="806"/>
                  </a:lnTo>
                  <a:lnTo>
                    <a:pt x="828" y="806"/>
                  </a:lnTo>
                  <a:lnTo>
                    <a:pt x="836" y="806"/>
                  </a:lnTo>
                  <a:lnTo>
                    <a:pt x="843" y="805"/>
                  </a:lnTo>
                  <a:lnTo>
                    <a:pt x="850" y="804"/>
                  </a:lnTo>
                  <a:lnTo>
                    <a:pt x="856" y="803"/>
                  </a:lnTo>
                  <a:lnTo>
                    <a:pt x="862" y="801"/>
                  </a:lnTo>
                  <a:lnTo>
                    <a:pt x="868" y="799"/>
                  </a:lnTo>
                  <a:lnTo>
                    <a:pt x="873" y="796"/>
                  </a:lnTo>
                  <a:lnTo>
                    <a:pt x="877" y="793"/>
                  </a:lnTo>
                  <a:lnTo>
                    <a:pt x="882" y="790"/>
                  </a:lnTo>
                  <a:lnTo>
                    <a:pt x="885" y="786"/>
                  </a:lnTo>
                  <a:lnTo>
                    <a:pt x="888" y="782"/>
                  </a:lnTo>
                  <a:lnTo>
                    <a:pt x="891" y="777"/>
                  </a:lnTo>
                  <a:lnTo>
                    <a:pt x="893" y="772"/>
                  </a:lnTo>
                  <a:lnTo>
                    <a:pt x="894" y="767"/>
                  </a:lnTo>
                  <a:lnTo>
                    <a:pt x="895" y="762"/>
                  </a:lnTo>
                  <a:lnTo>
                    <a:pt x="895" y="756"/>
                  </a:lnTo>
                  <a:lnTo>
                    <a:pt x="895" y="749"/>
                  </a:lnTo>
                  <a:lnTo>
                    <a:pt x="894" y="742"/>
                  </a:lnTo>
                  <a:lnTo>
                    <a:pt x="892" y="737"/>
                  </a:lnTo>
                  <a:lnTo>
                    <a:pt x="889" y="731"/>
                  </a:lnTo>
                  <a:lnTo>
                    <a:pt x="886" y="726"/>
                  </a:lnTo>
                  <a:lnTo>
                    <a:pt x="882" y="721"/>
                  </a:lnTo>
                  <a:lnTo>
                    <a:pt x="877" y="717"/>
                  </a:lnTo>
                  <a:lnTo>
                    <a:pt x="872" y="712"/>
                  </a:lnTo>
                  <a:lnTo>
                    <a:pt x="861" y="705"/>
                  </a:lnTo>
                  <a:lnTo>
                    <a:pt x="848" y="698"/>
                  </a:lnTo>
                  <a:lnTo>
                    <a:pt x="821" y="684"/>
                  </a:lnTo>
                  <a:lnTo>
                    <a:pt x="807" y="677"/>
                  </a:lnTo>
                  <a:lnTo>
                    <a:pt x="794" y="669"/>
                  </a:lnTo>
                  <a:lnTo>
                    <a:pt x="780" y="661"/>
                  </a:lnTo>
                  <a:lnTo>
                    <a:pt x="774" y="656"/>
                  </a:lnTo>
                  <a:lnTo>
                    <a:pt x="769" y="651"/>
                  </a:lnTo>
                  <a:lnTo>
                    <a:pt x="764" y="646"/>
                  </a:lnTo>
                  <a:lnTo>
                    <a:pt x="760" y="640"/>
                  </a:lnTo>
                  <a:lnTo>
                    <a:pt x="756" y="634"/>
                  </a:lnTo>
                  <a:lnTo>
                    <a:pt x="752" y="627"/>
                  </a:lnTo>
                  <a:lnTo>
                    <a:pt x="749" y="620"/>
                  </a:lnTo>
                  <a:lnTo>
                    <a:pt x="747" y="612"/>
                  </a:lnTo>
                  <a:lnTo>
                    <a:pt x="746" y="603"/>
                  </a:lnTo>
                  <a:lnTo>
                    <a:pt x="746" y="594"/>
                  </a:lnTo>
                  <a:lnTo>
                    <a:pt x="746" y="584"/>
                  </a:lnTo>
                  <a:lnTo>
                    <a:pt x="747" y="580"/>
                  </a:lnTo>
                  <a:lnTo>
                    <a:pt x="748" y="575"/>
                  </a:lnTo>
                  <a:lnTo>
                    <a:pt x="750" y="566"/>
                  </a:lnTo>
                  <a:lnTo>
                    <a:pt x="752" y="562"/>
                  </a:lnTo>
                  <a:lnTo>
                    <a:pt x="754" y="558"/>
                  </a:lnTo>
                  <a:lnTo>
                    <a:pt x="758" y="551"/>
                  </a:lnTo>
                  <a:lnTo>
                    <a:pt x="763" y="544"/>
                  </a:lnTo>
                  <a:lnTo>
                    <a:pt x="766" y="541"/>
                  </a:lnTo>
                  <a:lnTo>
                    <a:pt x="769" y="538"/>
                  </a:lnTo>
                  <a:lnTo>
                    <a:pt x="772" y="535"/>
                  </a:lnTo>
                  <a:lnTo>
                    <a:pt x="776" y="532"/>
                  </a:lnTo>
                  <a:lnTo>
                    <a:pt x="783" y="527"/>
                  </a:lnTo>
                  <a:lnTo>
                    <a:pt x="791" y="523"/>
                  </a:lnTo>
                  <a:lnTo>
                    <a:pt x="801" y="519"/>
                  </a:lnTo>
                  <a:lnTo>
                    <a:pt x="810" y="516"/>
                  </a:lnTo>
                  <a:lnTo>
                    <a:pt x="815" y="515"/>
                  </a:lnTo>
                  <a:lnTo>
                    <a:pt x="819" y="514"/>
                  </a:lnTo>
                  <a:lnTo>
                    <a:pt x="830" y="512"/>
                  </a:lnTo>
                  <a:lnTo>
                    <a:pt x="840" y="511"/>
                  </a:lnTo>
                  <a:lnTo>
                    <a:pt x="851" y="511"/>
                  </a:lnTo>
                  <a:lnTo>
                    <a:pt x="862" y="511"/>
                  </a:lnTo>
                  <a:lnTo>
                    <a:pt x="872" y="512"/>
                  </a:lnTo>
                  <a:lnTo>
                    <a:pt x="883" y="513"/>
                  </a:lnTo>
                  <a:lnTo>
                    <a:pt x="893" y="515"/>
                  </a:lnTo>
                  <a:lnTo>
                    <a:pt x="902" y="518"/>
                  </a:lnTo>
                  <a:lnTo>
                    <a:pt x="911" y="521"/>
                  </a:lnTo>
                  <a:lnTo>
                    <a:pt x="920" y="524"/>
                  </a:lnTo>
                  <a:lnTo>
                    <a:pt x="927" y="527"/>
                  </a:lnTo>
                  <a:lnTo>
                    <a:pt x="918" y="561"/>
                  </a:lnTo>
                  <a:lnTo>
                    <a:pt x="910" y="558"/>
                  </a:lnTo>
                  <a:lnTo>
                    <a:pt x="902" y="555"/>
                  </a:lnTo>
                  <a:lnTo>
                    <a:pt x="885" y="550"/>
                  </a:lnTo>
                  <a:lnTo>
                    <a:pt x="868" y="547"/>
                  </a:lnTo>
                  <a:lnTo>
                    <a:pt x="859" y="546"/>
                  </a:lnTo>
                  <a:lnTo>
                    <a:pt x="851" y="546"/>
                  </a:lnTo>
                  <a:lnTo>
                    <a:pt x="839" y="547"/>
                  </a:lnTo>
                  <a:lnTo>
                    <a:pt x="827" y="549"/>
                  </a:lnTo>
                  <a:lnTo>
                    <a:pt x="822" y="550"/>
                  </a:lnTo>
                  <a:lnTo>
                    <a:pt x="816" y="552"/>
                  </a:lnTo>
                  <a:lnTo>
                    <a:pt x="812" y="554"/>
                  </a:lnTo>
                  <a:lnTo>
                    <a:pt x="807" y="557"/>
                  </a:lnTo>
                  <a:lnTo>
                    <a:pt x="803" y="560"/>
                  </a:lnTo>
                  <a:lnTo>
                    <a:pt x="800" y="563"/>
                  </a:lnTo>
                  <a:lnTo>
                    <a:pt x="797" y="567"/>
                  </a:lnTo>
                  <a:lnTo>
                    <a:pt x="794" y="571"/>
                  </a:lnTo>
                  <a:lnTo>
                    <a:pt x="791" y="575"/>
                  </a:lnTo>
                  <a:lnTo>
                    <a:pt x="790" y="580"/>
                  </a:lnTo>
                  <a:lnTo>
                    <a:pt x="789" y="585"/>
                  </a:lnTo>
                  <a:lnTo>
                    <a:pt x="789" y="590"/>
                  </a:lnTo>
                  <a:lnTo>
                    <a:pt x="789" y="597"/>
                  </a:lnTo>
                  <a:lnTo>
                    <a:pt x="790" y="602"/>
                  </a:lnTo>
                  <a:lnTo>
                    <a:pt x="793" y="608"/>
                  </a:lnTo>
                  <a:lnTo>
                    <a:pt x="796" y="613"/>
                  </a:lnTo>
                  <a:lnTo>
                    <a:pt x="799" y="618"/>
                  </a:lnTo>
                  <a:lnTo>
                    <a:pt x="803" y="622"/>
                  </a:lnTo>
                  <a:lnTo>
                    <a:pt x="808" y="626"/>
                  </a:lnTo>
                  <a:lnTo>
                    <a:pt x="813" y="630"/>
                  </a:lnTo>
                  <a:lnTo>
                    <a:pt x="824" y="637"/>
                  </a:lnTo>
                  <a:lnTo>
                    <a:pt x="836" y="644"/>
                  </a:lnTo>
                  <a:lnTo>
                    <a:pt x="863" y="658"/>
                  </a:lnTo>
                  <a:lnTo>
                    <a:pt x="877" y="665"/>
                  </a:lnTo>
                  <a:lnTo>
                    <a:pt x="884" y="669"/>
                  </a:lnTo>
                  <a:lnTo>
                    <a:pt x="891" y="673"/>
                  </a:lnTo>
                  <a:lnTo>
                    <a:pt x="897" y="677"/>
                  </a:lnTo>
                  <a:lnTo>
                    <a:pt x="903" y="682"/>
                  </a:lnTo>
                  <a:lnTo>
                    <a:pt x="909" y="687"/>
                  </a:lnTo>
                  <a:lnTo>
                    <a:pt x="914" y="692"/>
                  </a:lnTo>
                  <a:lnTo>
                    <a:pt x="919" y="698"/>
                  </a:lnTo>
                  <a:lnTo>
                    <a:pt x="924" y="704"/>
                  </a:lnTo>
                  <a:lnTo>
                    <a:pt x="928" y="710"/>
                  </a:lnTo>
                  <a:lnTo>
                    <a:pt x="931" y="717"/>
                  </a:lnTo>
                  <a:lnTo>
                    <a:pt x="934" y="725"/>
                  </a:lnTo>
                  <a:lnTo>
                    <a:pt x="936" y="733"/>
                  </a:lnTo>
                  <a:lnTo>
                    <a:pt x="937" y="742"/>
                  </a:lnTo>
                  <a:lnTo>
                    <a:pt x="937" y="752"/>
                  </a:lnTo>
                  <a:lnTo>
                    <a:pt x="937" y="762"/>
                  </a:lnTo>
                  <a:lnTo>
                    <a:pt x="935" y="771"/>
                  </a:lnTo>
                  <a:lnTo>
                    <a:pt x="933" y="781"/>
                  </a:lnTo>
                  <a:lnTo>
                    <a:pt x="930" y="789"/>
                  </a:lnTo>
                  <a:lnTo>
                    <a:pt x="925" y="797"/>
                  </a:lnTo>
                  <a:lnTo>
                    <a:pt x="920" y="805"/>
                  </a:lnTo>
                  <a:lnTo>
                    <a:pt x="917" y="808"/>
                  </a:lnTo>
                  <a:lnTo>
                    <a:pt x="914" y="811"/>
                  </a:lnTo>
                  <a:lnTo>
                    <a:pt x="911" y="814"/>
                  </a:lnTo>
                  <a:lnTo>
                    <a:pt x="908" y="818"/>
                  </a:lnTo>
                  <a:lnTo>
                    <a:pt x="904" y="820"/>
                  </a:lnTo>
                  <a:lnTo>
                    <a:pt x="900" y="823"/>
                  </a:lnTo>
                  <a:lnTo>
                    <a:pt x="892" y="828"/>
                  </a:lnTo>
                  <a:lnTo>
                    <a:pt x="883" y="832"/>
                  </a:lnTo>
                  <a:lnTo>
                    <a:pt x="873" y="836"/>
                  </a:lnTo>
                  <a:lnTo>
                    <a:pt x="863" y="838"/>
                  </a:lnTo>
                  <a:lnTo>
                    <a:pt x="852" y="840"/>
                  </a:lnTo>
                  <a:lnTo>
                    <a:pt x="840" y="841"/>
                  </a:lnTo>
                  <a:lnTo>
                    <a:pt x="828" y="842"/>
                  </a:lnTo>
                  <a:lnTo>
                    <a:pt x="814" y="841"/>
                  </a:lnTo>
                  <a:lnTo>
                    <a:pt x="808" y="841"/>
                  </a:lnTo>
                  <a:lnTo>
                    <a:pt x="801" y="840"/>
                  </a:lnTo>
                  <a:lnTo>
                    <a:pt x="788" y="838"/>
                  </a:lnTo>
                  <a:lnTo>
                    <a:pt x="776" y="834"/>
                  </a:lnTo>
                  <a:lnTo>
                    <a:pt x="766" y="831"/>
                  </a:lnTo>
                  <a:lnTo>
                    <a:pt x="755" y="826"/>
                  </a:lnTo>
                  <a:lnTo>
                    <a:pt x="746" y="821"/>
                  </a:lnTo>
                  <a:lnTo>
                    <a:pt x="738" y="816"/>
                  </a:lnTo>
                  <a:lnTo>
                    <a:pt x="747" y="781"/>
                  </a:lnTo>
                  <a:close/>
                  <a:moveTo>
                    <a:pt x="1109" y="634"/>
                  </a:moveTo>
                  <a:lnTo>
                    <a:pt x="1101" y="635"/>
                  </a:lnTo>
                  <a:lnTo>
                    <a:pt x="1094" y="636"/>
                  </a:lnTo>
                  <a:lnTo>
                    <a:pt x="1086" y="638"/>
                  </a:lnTo>
                  <a:lnTo>
                    <a:pt x="1079" y="640"/>
                  </a:lnTo>
                  <a:lnTo>
                    <a:pt x="1064" y="646"/>
                  </a:lnTo>
                  <a:lnTo>
                    <a:pt x="1051" y="652"/>
                  </a:lnTo>
                  <a:lnTo>
                    <a:pt x="1051" y="836"/>
                  </a:lnTo>
                  <a:lnTo>
                    <a:pt x="1009" y="836"/>
                  </a:lnTo>
                  <a:lnTo>
                    <a:pt x="1009" y="606"/>
                  </a:lnTo>
                  <a:lnTo>
                    <a:pt x="1048" y="598"/>
                  </a:lnTo>
                  <a:lnTo>
                    <a:pt x="1048" y="627"/>
                  </a:lnTo>
                  <a:lnTo>
                    <a:pt x="1056" y="621"/>
                  </a:lnTo>
                  <a:lnTo>
                    <a:pt x="1065" y="615"/>
                  </a:lnTo>
                  <a:lnTo>
                    <a:pt x="1073" y="610"/>
                  </a:lnTo>
                  <a:lnTo>
                    <a:pt x="1082" y="606"/>
                  </a:lnTo>
                  <a:lnTo>
                    <a:pt x="1091" y="603"/>
                  </a:lnTo>
                  <a:lnTo>
                    <a:pt x="1100" y="600"/>
                  </a:lnTo>
                  <a:lnTo>
                    <a:pt x="1110" y="599"/>
                  </a:lnTo>
                  <a:lnTo>
                    <a:pt x="1119" y="598"/>
                  </a:lnTo>
                  <a:lnTo>
                    <a:pt x="1127" y="598"/>
                  </a:lnTo>
                  <a:lnTo>
                    <a:pt x="1135" y="599"/>
                  </a:lnTo>
                  <a:lnTo>
                    <a:pt x="1142" y="600"/>
                  </a:lnTo>
                  <a:lnTo>
                    <a:pt x="1149" y="602"/>
                  </a:lnTo>
                  <a:lnTo>
                    <a:pt x="1155" y="605"/>
                  </a:lnTo>
                  <a:lnTo>
                    <a:pt x="1161" y="608"/>
                  </a:lnTo>
                  <a:lnTo>
                    <a:pt x="1166" y="612"/>
                  </a:lnTo>
                  <a:lnTo>
                    <a:pt x="1169" y="615"/>
                  </a:lnTo>
                  <a:lnTo>
                    <a:pt x="1171" y="617"/>
                  </a:lnTo>
                  <a:lnTo>
                    <a:pt x="1175" y="623"/>
                  </a:lnTo>
                  <a:lnTo>
                    <a:pt x="1178" y="629"/>
                  </a:lnTo>
                  <a:lnTo>
                    <a:pt x="1187" y="623"/>
                  </a:lnTo>
                  <a:lnTo>
                    <a:pt x="1196" y="617"/>
                  </a:lnTo>
                  <a:lnTo>
                    <a:pt x="1206" y="611"/>
                  </a:lnTo>
                  <a:lnTo>
                    <a:pt x="1211" y="609"/>
                  </a:lnTo>
                  <a:lnTo>
                    <a:pt x="1216" y="607"/>
                  </a:lnTo>
                  <a:lnTo>
                    <a:pt x="1221" y="605"/>
                  </a:lnTo>
                  <a:lnTo>
                    <a:pt x="1226" y="603"/>
                  </a:lnTo>
                  <a:lnTo>
                    <a:pt x="1236" y="600"/>
                  </a:lnTo>
                  <a:lnTo>
                    <a:pt x="1247" y="598"/>
                  </a:lnTo>
                  <a:lnTo>
                    <a:pt x="1253" y="598"/>
                  </a:lnTo>
                  <a:lnTo>
                    <a:pt x="1258" y="598"/>
                  </a:lnTo>
                  <a:lnTo>
                    <a:pt x="1265" y="598"/>
                  </a:lnTo>
                  <a:lnTo>
                    <a:pt x="1271" y="599"/>
                  </a:lnTo>
                  <a:lnTo>
                    <a:pt x="1277" y="600"/>
                  </a:lnTo>
                  <a:lnTo>
                    <a:pt x="1283" y="602"/>
                  </a:lnTo>
                  <a:lnTo>
                    <a:pt x="1288" y="604"/>
                  </a:lnTo>
                  <a:lnTo>
                    <a:pt x="1293" y="607"/>
                  </a:lnTo>
                  <a:lnTo>
                    <a:pt x="1298" y="610"/>
                  </a:lnTo>
                  <a:lnTo>
                    <a:pt x="1302" y="614"/>
                  </a:lnTo>
                  <a:lnTo>
                    <a:pt x="1305" y="618"/>
                  </a:lnTo>
                  <a:lnTo>
                    <a:pt x="1309" y="623"/>
                  </a:lnTo>
                  <a:lnTo>
                    <a:pt x="1311" y="629"/>
                  </a:lnTo>
                  <a:lnTo>
                    <a:pt x="1314" y="635"/>
                  </a:lnTo>
                  <a:lnTo>
                    <a:pt x="1316" y="642"/>
                  </a:lnTo>
                  <a:lnTo>
                    <a:pt x="1317" y="649"/>
                  </a:lnTo>
                  <a:lnTo>
                    <a:pt x="1318" y="657"/>
                  </a:lnTo>
                  <a:lnTo>
                    <a:pt x="1319" y="665"/>
                  </a:lnTo>
                  <a:lnTo>
                    <a:pt x="1319" y="836"/>
                  </a:lnTo>
                  <a:lnTo>
                    <a:pt x="1278" y="836"/>
                  </a:lnTo>
                  <a:lnTo>
                    <a:pt x="1278" y="685"/>
                  </a:lnTo>
                  <a:lnTo>
                    <a:pt x="1278" y="673"/>
                  </a:lnTo>
                  <a:lnTo>
                    <a:pt x="1277" y="663"/>
                  </a:lnTo>
                  <a:lnTo>
                    <a:pt x="1275" y="655"/>
                  </a:lnTo>
                  <a:lnTo>
                    <a:pt x="1272" y="647"/>
                  </a:lnTo>
                  <a:lnTo>
                    <a:pt x="1270" y="644"/>
                  </a:lnTo>
                  <a:lnTo>
                    <a:pt x="1268" y="642"/>
                  </a:lnTo>
                  <a:lnTo>
                    <a:pt x="1265" y="640"/>
                  </a:lnTo>
                  <a:lnTo>
                    <a:pt x="1262" y="638"/>
                  </a:lnTo>
                  <a:lnTo>
                    <a:pt x="1258" y="636"/>
                  </a:lnTo>
                  <a:lnTo>
                    <a:pt x="1254" y="635"/>
                  </a:lnTo>
                  <a:lnTo>
                    <a:pt x="1249" y="635"/>
                  </a:lnTo>
                  <a:lnTo>
                    <a:pt x="1244" y="634"/>
                  </a:lnTo>
                  <a:lnTo>
                    <a:pt x="1238" y="634"/>
                  </a:lnTo>
                  <a:lnTo>
                    <a:pt x="1233" y="635"/>
                  </a:lnTo>
                  <a:lnTo>
                    <a:pt x="1226" y="636"/>
                  </a:lnTo>
                  <a:lnTo>
                    <a:pt x="1220" y="638"/>
                  </a:lnTo>
                  <a:lnTo>
                    <a:pt x="1214" y="640"/>
                  </a:lnTo>
                  <a:lnTo>
                    <a:pt x="1208" y="642"/>
                  </a:lnTo>
                  <a:lnTo>
                    <a:pt x="1202" y="645"/>
                  </a:lnTo>
                  <a:lnTo>
                    <a:pt x="1196" y="648"/>
                  </a:lnTo>
                  <a:lnTo>
                    <a:pt x="1184" y="655"/>
                  </a:lnTo>
                  <a:lnTo>
                    <a:pt x="1184" y="659"/>
                  </a:lnTo>
                  <a:lnTo>
                    <a:pt x="1184" y="664"/>
                  </a:lnTo>
                  <a:lnTo>
                    <a:pt x="1185" y="674"/>
                  </a:lnTo>
                  <a:lnTo>
                    <a:pt x="1185" y="836"/>
                  </a:lnTo>
                  <a:lnTo>
                    <a:pt x="1143" y="836"/>
                  </a:lnTo>
                  <a:lnTo>
                    <a:pt x="1143" y="685"/>
                  </a:lnTo>
                  <a:lnTo>
                    <a:pt x="1143" y="673"/>
                  </a:lnTo>
                  <a:lnTo>
                    <a:pt x="1142" y="663"/>
                  </a:lnTo>
                  <a:lnTo>
                    <a:pt x="1141" y="655"/>
                  </a:lnTo>
                  <a:lnTo>
                    <a:pt x="1139" y="651"/>
                  </a:lnTo>
                  <a:lnTo>
                    <a:pt x="1138" y="647"/>
                  </a:lnTo>
                  <a:lnTo>
                    <a:pt x="1136" y="644"/>
                  </a:lnTo>
                  <a:lnTo>
                    <a:pt x="1133" y="642"/>
                  </a:lnTo>
                  <a:lnTo>
                    <a:pt x="1131" y="640"/>
                  </a:lnTo>
                  <a:lnTo>
                    <a:pt x="1127" y="638"/>
                  </a:lnTo>
                  <a:lnTo>
                    <a:pt x="1124" y="636"/>
                  </a:lnTo>
                  <a:lnTo>
                    <a:pt x="1119" y="635"/>
                  </a:lnTo>
                  <a:lnTo>
                    <a:pt x="1115" y="635"/>
                  </a:lnTo>
                  <a:lnTo>
                    <a:pt x="1109" y="634"/>
                  </a:lnTo>
                  <a:close/>
                  <a:moveTo>
                    <a:pt x="1601" y="834"/>
                  </a:moveTo>
                  <a:lnTo>
                    <a:pt x="1596" y="837"/>
                  </a:lnTo>
                  <a:lnTo>
                    <a:pt x="1591" y="839"/>
                  </a:lnTo>
                  <a:lnTo>
                    <a:pt x="1588" y="839"/>
                  </a:lnTo>
                  <a:lnTo>
                    <a:pt x="1584" y="840"/>
                  </a:lnTo>
                  <a:lnTo>
                    <a:pt x="1581" y="840"/>
                  </a:lnTo>
                  <a:lnTo>
                    <a:pt x="1577" y="839"/>
                  </a:lnTo>
                  <a:lnTo>
                    <a:pt x="1572" y="840"/>
                  </a:lnTo>
                  <a:lnTo>
                    <a:pt x="1567" y="840"/>
                  </a:lnTo>
                  <a:lnTo>
                    <a:pt x="1562" y="839"/>
                  </a:lnTo>
                  <a:lnTo>
                    <a:pt x="1557" y="838"/>
                  </a:lnTo>
                  <a:lnTo>
                    <a:pt x="1553" y="836"/>
                  </a:lnTo>
                  <a:lnTo>
                    <a:pt x="1548" y="834"/>
                  </a:lnTo>
                  <a:lnTo>
                    <a:pt x="1544" y="832"/>
                  </a:lnTo>
                  <a:lnTo>
                    <a:pt x="1540" y="829"/>
                  </a:lnTo>
                  <a:lnTo>
                    <a:pt x="1537" y="826"/>
                  </a:lnTo>
                  <a:lnTo>
                    <a:pt x="1534" y="822"/>
                  </a:lnTo>
                  <a:lnTo>
                    <a:pt x="1531" y="818"/>
                  </a:lnTo>
                  <a:lnTo>
                    <a:pt x="1528" y="813"/>
                  </a:lnTo>
                  <a:lnTo>
                    <a:pt x="1520" y="819"/>
                  </a:lnTo>
                  <a:lnTo>
                    <a:pt x="1511" y="825"/>
                  </a:lnTo>
                  <a:lnTo>
                    <a:pt x="1506" y="827"/>
                  </a:lnTo>
                  <a:lnTo>
                    <a:pt x="1501" y="829"/>
                  </a:lnTo>
                  <a:lnTo>
                    <a:pt x="1492" y="833"/>
                  </a:lnTo>
                  <a:lnTo>
                    <a:pt x="1482" y="836"/>
                  </a:lnTo>
                  <a:lnTo>
                    <a:pt x="1472" y="838"/>
                  </a:lnTo>
                  <a:lnTo>
                    <a:pt x="1462" y="840"/>
                  </a:lnTo>
                  <a:lnTo>
                    <a:pt x="1453" y="840"/>
                  </a:lnTo>
                  <a:lnTo>
                    <a:pt x="1446" y="840"/>
                  </a:lnTo>
                  <a:lnTo>
                    <a:pt x="1439" y="839"/>
                  </a:lnTo>
                  <a:lnTo>
                    <a:pt x="1433" y="838"/>
                  </a:lnTo>
                  <a:lnTo>
                    <a:pt x="1427" y="836"/>
                  </a:lnTo>
                  <a:lnTo>
                    <a:pt x="1421" y="834"/>
                  </a:lnTo>
                  <a:lnTo>
                    <a:pt x="1416" y="831"/>
                  </a:lnTo>
                  <a:lnTo>
                    <a:pt x="1411" y="828"/>
                  </a:lnTo>
                  <a:lnTo>
                    <a:pt x="1406" y="825"/>
                  </a:lnTo>
                  <a:lnTo>
                    <a:pt x="1402" y="821"/>
                  </a:lnTo>
                  <a:lnTo>
                    <a:pt x="1400" y="818"/>
                  </a:lnTo>
                  <a:lnTo>
                    <a:pt x="1398" y="816"/>
                  </a:lnTo>
                  <a:lnTo>
                    <a:pt x="1395" y="811"/>
                  </a:lnTo>
                  <a:lnTo>
                    <a:pt x="1393" y="806"/>
                  </a:lnTo>
                  <a:lnTo>
                    <a:pt x="1390" y="801"/>
                  </a:lnTo>
                  <a:lnTo>
                    <a:pt x="1389" y="795"/>
                  </a:lnTo>
                  <a:lnTo>
                    <a:pt x="1388" y="788"/>
                  </a:lnTo>
                  <a:lnTo>
                    <a:pt x="1387" y="782"/>
                  </a:lnTo>
                  <a:lnTo>
                    <a:pt x="1388" y="777"/>
                  </a:lnTo>
                  <a:lnTo>
                    <a:pt x="1388" y="773"/>
                  </a:lnTo>
                  <a:lnTo>
                    <a:pt x="1389" y="766"/>
                  </a:lnTo>
                  <a:lnTo>
                    <a:pt x="1391" y="759"/>
                  </a:lnTo>
                  <a:lnTo>
                    <a:pt x="1394" y="753"/>
                  </a:lnTo>
                  <a:lnTo>
                    <a:pt x="1397" y="747"/>
                  </a:lnTo>
                  <a:lnTo>
                    <a:pt x="1401" y="742"/>
                  </a:lnTo>
                  <a:lnTo>
                    <a:pt x="1406" y="737"/>
                  </a:lnTo>
                  <a:lnTo>
                    <a:pt x="1411" y="733"/>
                  </a:lnTo>
                  <a:lnTo>
                    <a:pt x="1418" y="729"/>
                  </a:lnTo>
                  <a:lnTo>
                    <a:pt x="1425" y="725"/>
                  </a:lnTo>
                  <a:lnTo>
                    <a:pt x="1433" y="722"/>
                  </a:lnTo>
                  <a:lnTo>
                    <a:pt x="1442" y="719"/>
                  </a:lnTo>
                  <a:lnTo>
                    <a:pt x="1451" y="717"/>
                  </a:lnTo>
                  <a:lnTo>
                    <a:pt x="1462" y="715"/>
                  </a:lnTo>
                  <a:lnTo>
                    <a:pt x="1473" y="714"/>
                  </a:lnTo>
                  <a:lnTo>
                    <a:pt x="1485" y="713"/>
                  </a:lnTo>
                  <a:lnTo>
                    <a:pt x="1497" y="712"/>
                  </a:lnTo>
                  <a:lnTo>
                    <a:pt x="1522" y="712"/>
                  </a:lnTo>
                  <a:lnTo>
                    <a:pt x="1522" y="704"/>
                  </a:lnTo>
                  <a:lnTo>
                    <a:pt x="1521" y="696"/>
                  </a:lnTo>
                  <a:lnTo>
                    <a:pt x="1520" y="682"/>
                  </a:lnTo>
                  <a:lnTo>
                    <a:pt x="1519" y="669"/>
                  </a:lnTo>
                  <a:lnTo>
                    <a:pt x="1518" y="663"/>
                  </a:lnTo>
                  <a:lnTo>
                    <a:pt x="1517" y="658"/>
                  </a:lnTo>
                  <a:lnTo>
                    <a:pt x="1515" y="653"/>
                  </a:lnTo>
                  <a:lnTo>
                    <a:pt x="1513" y="649"/>
                  </a:lnTo>
                  <a:lnTo>
                    <a:pt x="1511" y="645"/>
                  </a:lnTo>
                  <a:lnTo>
                    <a:pt x="1509" y="643"/>
                  </a:lnTo>
                  <a:lnTo>
                    <a:pt x="1508" y="641"/>
                  </a:lnTo>
                  <a:lnTo>
                    <a:pt x="1504" y="638"/>
                  </a:lnTo>
                  <a:lnTo>
                    <a:pt x="1500" y="636"/>
                  </a:lnTo>
                  <a:lnTo>
                    <a:pt x="1496" y="634"/>
                  </a:lnTo>
                  <a:lnTo>
                    <a:pt x="1490" y="633"/>
                  </a:lnTo>
                  <a:lnTo>
                    <a:pt x="1488" y="632"/>
                  </a:lnTo>
                  <a:lnTo>
                    <a:pt x="1484" y="632"/>
                  </a:lnTo>
                  <a:lnTo>
                    <a:pt x="1478" y="631"/>
                  </a:lnTo>
                  <a:lnTo>
                    <a:pt x="1473" y="631"/>
                  </a:lnTo>
                  <a:lnTo>
                    <a:pt x="1468" y="632"/>
                  </a:lnTo>
                  <a:lnTo>
                    <a:pt x="1455" y="634"/>
                  </a:lnTo>
                  <a:lnTo>
                    <a:pt x="1441" y="637"/>
                  </a:lnTo>
                  <a:lnTo>
                    <a:pt x="1424" y="642"/>
                  </a:lnTo>
                  <a:lnTo>
                    <a:pt x="1406" y="647"/>
                  </a:lnTo>
                  <a:lnTo>
                    <a:pt x="1399" y="615"/>
                  </a:lnTo>
                  <a:lnTo>
                    <a:pt x="1410" y="611"/>
                  </a:lnTo>
                  <a:lnTo>
                    <a:pt x="1421" y="608"/>
                  </a:lnTo>
                  <a:lnTo>
                    <a:pt x="1431" y="605"/>
                  </a:lnTo>
                  <a:lnTo>
                    <a:pt x="1442" y="602"/>
                  </a:lnTo>
                  <a:lnTo>
                    <a:pt x="1452" y="600"/>
                  </a:lnTo>
                  <a:lnTo>
                    <a:pt x="1463" y="599"/>
                  </a:lnTo>
                  <a:lnTo>
                    <a:pt x="1474" y="598"/>
                  </a:lnTo>
                  <a:lnTo>
                    <a:pt x="1485" y="598"/>
                  </a:lnTo>
                  <a:lnTo>
                    <a:pt x="1496" y="598"/>
                  </a:lnTo>
                  <a:lnTo>
                    <a:pt x="1506" y="599"/>
                  </a:lnTo>
                  <a:lnTo>
                    <a:pt x="1515" y="601"/>
                  </a:lnTo>
                  <a:lnTo>
                    <a:pt x="1522" y="604"/>
                  </a:lnTo>
                  <a:lnTo>
                    <a:pt x="1530" y="607"/>
                  </a:lnTo>
                  <a:lnTo>
                    <a:pt x="1536" y="611"/>
                  </a:lnTo>
                  <a:lnTo>
                    <a:pt x="1541" y="616"/>
                  </a:lnTo>
                  <a:lnTo>
                    <a:pt x="1546" y="621"/>
                  </a:lnTo>
                  <a:lnTo>
                    <a:pt x="1550" y="627"/>
                  </a:lnTo>
                  <a:lnTo>
                    <a:pt x="1553" y="634"/>
                  </a:lnTo>
                  <a:lnTo>
                    <a:pt x="1556" y="641"/>
                  </a:lnTo>
                  <a:lnTo>
                    <a:pt x="1558" y="649"/>
                  </a:lnTo>
                  <a:lnTo>
                    <a:pt x="1560" y="658"/>
                  </a:lnTo>
                  <a:lnTo>
                    <a:pt x="1561" y="667"/>
                  </a:lnTo>
                  <a:lnTo>
                    <a:pt x="1561" y="677"/>
                  </a:lnTo>
                  <a:lnTo>
                    <a:pt x="1562" y="687"/>
                  </a:lnTo>
                  <a:lnTo>
                    <a:pt x="1562" y="758"/>
                  </a:lnTo>
                  <a:lnTo>
                    <a:pt x="1562" y="771"/>
                  </a:lnTo>
                  <a:lnTo>
                    <a:pt x="1562" y="777"/>
                  </a:lnTo>
                  <a:lnTo>
                    <a:pt x="1563" y="783"/>
                  </a:lnTo>
                  <a:lnTo>
                    <a:pt x="1563" y="789"/>
                  </a:lnTo>
                  <a:lnTo>
                    <a:pt x="1564" y="791"/>
                  </a:lnTo>
                  <a:lnTo>
                    <a:pt x="1565" y="794"/>
                  </a:lnTo>
                  <a:lnTo>
                    <a:pt x="1567" y="798"/>
                  </a:lnTo>
                  <a:lnTo>
                    <a:pt x="1569" y="802"/>
                  </a:lnTo>
                  <a:lnTo>
                    <a:pt x="1573" y="805"/>
                  </a:lnTo>
                  <a:lnTo>
                    <a:pt x="1576" y="807"/>
                  </a:lnTo>
                  <a:lnTo>
                    <a:pt x="1581" y="808"/>
                  </a:lnTo>
                  <a:lnTo>
                    <a:pt x="1586" y="808"/>
                  </a:lnTo>
                  <a:lnTo>
                    <a:pt x="1594" y="808"/>
                  </a:lnTo>
                  <a:lnTo>
                    <a:pt x="1597" y="808"/>
                  </a:lnTo>
                  <a:lnTo>
                    <a:pt x="1601" y="807"/>
                  </a:lnTo>
                  <a:lnTo>
                    <a:pt x="1601" y="834"/>
                  </a:lnTo>
                  <a:close/>
                  <a:moveTo>
                    <a:pt x="1428" y="778"/>
                  </a:moveTo>
                  <a:lnTo>
                    <a:pt x="1428" y="781"/>
                  </a:lnTo>
                  <a:lnTo>
                    <a:pt x="1429" y="785"/>
                  </a:lnTo>
                  <a:lnTo>
                    <a:pt x="1430" y="788"/>
                  </a:lnTo>
                  <a:lnTo>
                    <a:pt x="1431" y="791"/>
                  </a:lnTo>
                  <a:lnTo>
                    <a:pt x="1432" y="794"/>
                  </a:lnTo>
                  <a:lnTo>
                    <a:pt x="1434" y="797"/>
                  </a:lnTo>
                  <a:lnTo>
                    <a:pt x="1436" y="799"/>
                  </a:lnTo>
                  <a:lnTo>
                    <a:pt x="1438" y="801"/>
                  </a:lnTo>
                  <a:lnTo>
                    <a:pt x="1444" y="805"/>
                  </a:lnTo>
                  <a:lnTo>
                    <a:pt x="1450" y="807"/>
                  </a:lnTo>
                  <a:lnTo>
                    <a:pt x="1454" y="808"/>
                  </a:lnTo>
                  <a:lnTo>
                    <a:pt x="1457" y="809"/>
                  </a:lnTo>
                  <a:lnTo>
                    <a:pt x="1466" y="809"/>
                  </a:lnTo>
                  <a:lnTo>
                    <a:pt x="1472" y="809"/>
                  </a:lnTo>
                  <a:lnTo>
                    <a:pt x="1479" y="808"/>
                  </a:lnTo>
                  <a:lnTo>
                    <a:pt x="1485" y="807"/>
                  </a:lnTo>
                  <a:lnTo>
                    <a:pt x="1491" y="806"/>
                  </a:lnTo>
                  <a:lnTo>
                    <a:pt x="1502" y="802"/>
                  </a:lnTo>
                  <a:lnTo>
                    <a:pt x="1513" y="798"/>
                  </a:lnTo>
                  <a:lnTo>
                    <a:pt x="1523" y="793"/>
                  </a:lnTo>
                  <a:lnTo>
                    <a:pt x="1523" y="781"/>
                  </a:lnTo>
                  <a:lnTo>
                    <a:pt x="1523" y="768"/>
                  </a:lnTo>
                  <a:lnTo>
                    <a:pt x="1523" y="742"/>
                  </a:lnTo>
                  <a:lnTo>
                    <a:pt x="1500" y="742"/>
                  </a:lnTo>
                  <a:lnTo>
                    <a:pt x="1487" y="742"/>
                  </a:lnTo>
                  <a:lnTo>
                    <a:pt x="1481" y="742"/>
                  </a:lnTo>
                  <a:lnTo>
                    <a:pt x="1475" y="743"/>
                  </a:lnTo>
                  <a:lnTo>
                    <a:pt x="1463" y="744"/>
                  </a:lnTo>
                  <a:lnTo>
                    <a:pt x="1453" y="747"/>
                  </a:lnTo>
                  <a:lnTo>
                    <a:pt x="1449" y="748"/>
                  </a:lnTo>
                  <a:lnTo>
                    <a:pt x="1445" y="750"/>
                  </a:lnTo>
                  <a:lnTo>
                    <a:pt x="1439" y="754"/>
                  </a:lnTo>
                  <a:lnTo>
                    <a:pt x="1436" y="757"/>
                  </a:lnTo>
                  <a:lnTo>
                    <a:pt x="1434" y="759"/>
                  </a:lnTo>
                  <a:lnTo>
                    <a:pt x="1432" y="762"/>
                  </a:lnTo>
                  <a:lnTo>
                    <a:pt x="1431" y="765"/>
                  </a:lnTo>
                  <a:lnTo>
                    <a:pt x="1429" y="771"/>
                  </a:lnTo>
                  <a:lnTo>
                    <a:pt x="1428" y="774"/>
                  </a:lnTo>
                  <a:lnTo>
                    <a:pt x="1428" y="778"/>
                  </a:lnTo>
                  <a:close/>
                  <a:moveTo>
                    <a:pt x="1779" y="638"/>
                  </a:moveTo>
                  <a:lnTo>
                    <a:pt x="1768" y="638"/>
                  </a:lnTo>
                  <a:lnTo>
                    <a:pt x="1758" y="639"/>
                  </a:lnTo>
                  <a:lnTo>
                    <a:pt x="1748" y="641"/>
                  </a:lnTo>
                  <a:lnTo>
                    <a:pt x="1739" y="643"/>
                  </a:lnTo>
                  <a:lnTo>
                    <a:pt x="1730" y="645"/>
                  </a:lnTo>
                  <a:lnTo>
                    <a:pt x="1721" y="648"/>
                  </a:lnTo>
                  <a:lnTo>
                    <a:pt x="1713" y="652"/>
                  </a:lnTo>
                  <a:lnTo>
                    <a:pt x="1705" y="656"/>
                  </a:lnTo>
                  <a:lnTo>
                    <a:pt x="1705" y="836"/>
                  </a:lnTo>
                  <a:lnTo>
                    <a:pt x="1663" y="836"/>
                  </a:lnTo>
                  <a:lnTo>
                    <a:pt x="1663" y="606"/>
                  </a:lnTo>
                  <a:lnTo>
                    <a:pt x="1703" y="598"/>
                  </a:lnTo>
                  <a:lnTo>
                    <a:pt x="1703" y="633"/>
                  </a:lnTo>
                  <a:lnTo>
                    <a:pt x="1706" y="629"/>
                  </a:lnTo>
                  <a:lnTo>
                    <a:pt x="1710" y="624"/>
                  </a:lnTo>
                  <a:lnTo>
                    <a:pt x="1714" y="621"/>
                  </a:lnTo>
                  <a:lnTo>
                    <a:pt x="1718" y="617"/>
                  </a:lnTo>
                  <a:lnTo>
                    <a:pt x="1722" y="614"/>
                  </a:lnTo>
                  <a:lnTo>
                    <a:pt x="1727" y="611"/>
                  </a:lnTo>
                  <a:lnTo>
                    <a:pt x="1731" y="609"/>
                  </a:lnTo>
                  <a:lnTo>
                    <a:pt x="1736" y="606"/>
                  </a:lnTo>
                  <a:lnTo>
                    <a:pt x="1741" y="604"/>
                  </a:lnTo>
                  <a:lnTo>
                    <a:pt x="1746" y="603"/>
                  </a:lnTo>
                  <a:lnTo>
                    <a:pt x="1752" y="601"/>
                  </a:lnTo>
                  <a:lnTo>
                    <a:pt x="1757" y="600"/>
                  </a:lnTo>
                  <a:lnTo>
                    <a:pt x="1768" y="599"/>
                  </a:lnTo>
                  <a:lnTo>
                    <a:pt x="1780" y="598"/>
                  </a:lnTo>
                  <a:lnTo>
                    <a:pt x="1779" y="638"/>
                  </a:lnTo>
                  <a:close/>
                  <a:moveTo>
                    <a:pt x="1961" y="832"/>
                  </a:moveTo>
                  <a:lnTo>
                    <a:pt x="1949" y="836"/>
                  </a:lnTo>
                  <a:lnTo>
                    <a:pt x="1943" y="837"/>
                  </a:lnTo>
                  <a:lnTo>
                    <a:pt x="1937" y="839"/>
                  </a:lnTo>
                  <a:lnTo>
                    <a:pt x="1931" y="840"/>
                  </a:lnTo>
                  <a:lnTo>
                    <a:pt x="1924" y="841"/>
                  </a:lnTo>
                  <a:lnTo>
                    <a:pt x="1918" y="842"/>
                  </a:lnTo>
                  <a:lnTo>
                    <a:pt x="1911" y="842"/>
                  </a:lnTo>
                  <a:lnTo>
                    <a:pt x="1903" y="842"/>
                  </a:lnTo>
                  <a:lnTo>
                    <a:pt x="1896" y="841"/>
                  </a:lnTo>
                  <a:lnTo>
                    <a:pt x="1889" y="840"/>
                  </a:lnTo>
                  <a:lnTo>
                    <a:pt x="1883" y="838"/>
                  </a:lnTo>
                  <a:lnTo>
                    <a:pt x="1877" y="836"/>
                  </a:lnTo>
                  <a:lnTo>
                    <a:pt x="1872" y="833"/>
                  </a:lnTo>
                  <a:lnTo>
                    <a:pt x="1866" y="829"/>
                  </a:lnTo>
                  <a:lnTo>
                    <a:pt x="1862" y="825"/>
                  </a:lnTo>
                  <a:lnTo>
                    <a:pt x="1857" y="819"/>
                  </a:lnTo>
                  <a:lnTo>
                    <a:pt x="1854" y="814"/>
                  </a:lnTo>
                  <a:lnTo>
                    <a:pt x="1850" y="807"/>
                  </a:lnTo>
                  <a:lnTo>
                    <a:pt x="1847" y="800"/>
                  </a:lnTo>
                  <a:lnTo>
                    <a:pt x="1845" y="791"/>
                  </a:lnTo>
                  <a:lnTo>
                    <a:pt x="1844" y="782"/>
                  </a:lnTo>
                  <a:lnTo>
                    <a:pt x="1843" y="772"/>
                  </a:lnTo>
                  <a:lnTo>
                    <a:pt x="1842" y="761"/>
                  </a:lnTo>
                  <a:lnTo>
                    <a:pt x="1842" y="637"/>
                  </a:lnTo>
                  <a:lnTo>
                    <a:pt x="1805" y="637"/>
                  </a:lnTo>
                  <a:lnTo>
                    <a:pt x="1805" y="608"/>
                  </a:lnTo>
                  <a:lnTo>
                    <a:pt x="1843" y="606"/>
                  </a:lnTo>
                  <a:lnTo>
                    <a:pt x="1849" y="541"/>
                  </a:lnTo>
                  <a:lnTo>
                    <a:pt x="1884" y="534"/>
                  </a:lnTo>
                  <a:lnTo>
                    <a:pt x="1884" y="605"/>
                  </a:lnTo>
                  <a:lnTo>
                    <a:pt x="1953" y="603"/>
                  </a:lnTo>
                  <a:lnTo>
                    <a:pt x="1953" y="637"/>
                  </a:lnTo>
                  <a:lnTo>
                    <a:pt x="1884" y="637"/>
                  </a:lnTo>
                  <a:lnTo>
                    <a:pt x="1884" y="764"/>
                  </a:lnTo>
                  <a:lnTo>
                    <a:pt x="1885" y="772"/>
                  </a:lnTo>
                  <a:lnTo>
                    <a:pt x="1886" y="780"/>
                  </a:lnTo>
                  <a:lnTo>
                    <a:pt x="1888" y="787"/>
                  </a:lnTo>
                  <a:lnTo>
                    <a:pt x="1889" y="790"/>
                  </a:lnTo>
                  <a:lnTo>
                    <a:pt x="1891" y="793"/>
                  </a:lnTo>
                  <a:lnTo>
                    <a:pt x="1893" y="796"/>
                  </a:lnTo>
                  <a:lnTo>
                    <a:pt x="1896" y="798"/>
                  </a:lnTo>
                  <a:lnTo>
                    <a:pt x="1899" y="800"/>
                  </a:lnTo>
                  <a:lnTo>
                    <a:pt x="1902" y="802"/>
                  </a:lnTo>
                  <a:lnTo>
                    <a:pt x="1907" y="803"/>
                  </a:lnTo>
                  <a:lnTo>
                    <a:pt x="1911" y="805"/>
                  </a:lnTo>
                  <a:lnTo>
                    <a:pt x="1917" y="805"/>
                  </a:lnTo>
                  <a:lnTo>
                    <a:pt x="1922" y="805"/>
                  </a:lnTo>
                  <a:lnTo>
                    <a:pt x="1931" y="805"/>
                  </a:lnTo>
                  <a:lnTo>
                    <a:pt x="1940" y="804"/>
                  </a:lnTo>
                  <a:lnTo>
                    <a:pt x="1957" y="801"/>
                  </a:lnTo>
                  <a:lnTo>
                    <a:pt x="1961" y="832"/>
                  </a:lnTo>
                  <a:close/>
                  <a:moveTo>
                    <a:pt x="2119" y="675"/>
                  </a:moveTo>
                  <a:lnTo>
                    <a:pt x="2120" y="665"/>
                  </a:lnTo>
                  <a:lnTo>
                    <a:pt x="2120" y="656"/>
                  </a:lnTo>
                  <a:lnTo>
                    <a:pt x="2121" y="646"/>
                  </a:lnTo>
                  <a:lnTo>
                    <a:pt x="2123" y="637"/>
                  </a:lnTo>
                  <a:lnTo>
                    <a:pt x="2124" y="628"/>
                  </a:lnTo>
                  <a:lnTo>
                    <a:pt x="2127" y="620"/>
                  </a:lnTo>
                  <a:lnTo>
                    <a:pt x="2129" y="612"/>
                  </a:lnTo>
                  <a:lnTo>
                    <a:pt x="2132" y="604"/>
                  </a:lnTo>
                  <a:lnTo>
                    <a:pt x="2135" y="596"/>
                  </a:lnTo>
                  <a:lnTo>
                    <a:pt x="2139" y="589"/>
                  </a:lnTo>
                  <a:lnTo>
                    <a:pt x="2147" y="575"/>
                  </a:lnTo>
                  <a:lnTo>
                    <a:pt x="2151" y="569"/>
                  </a:lnTo>
                  <a:lnTo>
                    <a:pt x="2156" y="563"/>
                  </a:lnTo>
                  <a:lnTo>
                    <a:pt x="2161" y="557"/>
                  </a:lnTo>
                  <a:lnTo>
                    <a:pt x="2166" y="552"/>
                  </a:lnTo>
                  <a:lnTo>
                    <a:pt x="2172" y="547"/>
                  </a:lnTo>
                  <a:lnTo>
                    <a:pt x="2177" y="542"/>
                  </a:lnTo>
                  <a:lnTo>
                    <a:pt x="2183" y="538"/>
                  </a:lnTo>
                  <a:lnTo>
                    <a:pt x="2190" y="533"/>
                  </a:lnTo>
                  <a:lnTo>
                    <a:pt x="2196" y="530"/>
                  </a:lnTo>
                  <a:lnTo>
                    <a:pt x="2203" y="526"/>
                  </a:lnTo>
                  <a:lnTo>
                    <a:pt x="2210" y="523"/>
                  </a:lnTo>
                  <a:lnTo>
                    <a:pt x="2216" y="520"/>
                  </a:lnTo>
                  <a:lnTo>
                    <a:pt x="2231" y="515"/>
                  </a:lnTo>
                  <a:lnTo>
                    <a:pt x="2246" y="512"/>
                  </a:lnTo>
                  <a:lnTo>
                    <a:pt x="2254" y="511"/>
                  </a:lnTo>
                  <a:lnTo>
                    <a:pt x="2261" y="510"/>
                  </a:lnTo>
                  <a:lnTo>
                    <a:pt x="2277" y="509"/>
                  </a:lnTo>
                  <a:lnTo>
                    <a:pt x="2289" y="510"/>
                  </a:lnTo>
                  <a:lnTo>
                    <a:pt x="2300" y="511"/>
                  </a:lnTo>
                  <a:lnTo>
                    <a:pt x="2312" y="512"/>
                  </a:lnTo>
                  <a:lnTo>
                    <a:pt x="2323" y="515"/>
                  </a:lnTo>
                  <a:lnTo>
                    <a:pt x="2335" y="518"/>
                  </a:lnTo>
                  <a:lnTo>
                    <a:pt x="2346" y="522"/>
                  </a:lnTo>
                  <a:lnTo>
                    <a:pt x="2357" y="526"/>
                  </a:lnTo>
                  <a:lnTo>
                    <a:pt x="2368" y="531"/>
                  </a:lnTo>
                  <a:lnTo>
                    <a:pt x="2357" y="566"/>
                  </a:lnTo>
                  <a:lnTo>
                    <a:pt x="2347" y="562"/>
                  </a:lnTo>
                  <a:lnTo>
                    <a:pt x="2337" y="559"/>
                  </a:lnTo>
                  <a:lnTo>
                    <a:pt x="2327" y="556"/>
                  </a:lnTo>
                  <a:lnTo>
                    <a:pt x="2317" y="553"/>
                  </a:lnTo>
                  <a:lnTo>
                    <a:pt x="2307" y="552"/>
                  </a:lnTo>
                  <a:lnTo>
                    <a:pt x="2297" y="550"/>
                  </a:lnTo>
                  <a:lnTo>
                    <a:pt x="2288" y="549"/>
                  </a:lnTo>
                  <a:lnTo>
                    <a:pt x="2279" y="549"/>
                  </a:lnTo>
                  <a:lnTo>
                    <a:pt x="2269" y="549"/>
                  </a:lnTo>
                  <a:lnTo>
                    <a:pt x="2258" y="551"/>
                  </a:lnTo>
                  <a:lnTo>
                    <a:pt x="2248" y="553"/>
                  </a:lnTo>
                  <a:lnTo>
                    <a:pt x="2238" y="556"/>
                  </a:lnTo>
                  <a:lnTo>
                    <a:pt x="2228" y="560"/>
                  </a:lnTo>
                  <a:lnTo>
                    <a:pt x="2223" y="562"/>
                  </a:lnTo>
                  <a:lnTo>
                    <a:pt x="2218" y="565"/>
                  </a:lnTo>
                  <a:lnTo>
                    <a:pt x="2213" y="567"/>
                  </a:lnTo>
                  <a:lnTo>
                    <a:pt x="2209" y="571"/>
                  </a:lnTo>
                  <a:lnTo>
                    <a:pt x="2200" y="578"/>
                  </a:lnTo>
                  <a:lnTo>
                    <a:pt x="2192" y="586"/>
                  </a:lnTo>
                  <a:lnTo>
                    <a:pt x="2185" y="595"/>
                  </a:lnTo>
                  <a:lnTo>
                    <a:pt x="2182" y="600"/>
                  </a:lnTo>
                  <a:lnTo>
                    <a:pt x="2179" y="605"/>
                  </a:lnTo>
                  <a:lnTo>
                    <a:pt x="2173" y="617"/>
                  </a:lnTo>
                  <a:lnTo>
                    <a:pt x="2171" y="623"/>
                  </a:lnTo>
                  <a:lnTo>
                    <a:pt x="2169" y="629"/>
                  </a:lnTo>
                  <a:lnTo>
                    <a:pt x="2166" y="643"/>
                  </a:lnTo>
                  <a:lnTo>
                    <a:pt x="2164" y="651"/>
                  </a:lnTo>
                  <a:lnTo>
                    <a:pt x="2164" y="659"/>
                  </a:lnTo>
                  <a:lnTo>
                    <a:pt x="2163" y="667"/>
                  </a:lnTo>
                  <a:lnTo>
                    <a:pt x="2163" y="675"/>
                  </a:lnTo>
                  <a:lnTo>
                    <a:pt x="2163" y="684"/>
                  </a:lnTo>
                  <a:lnTo>
                    <a:pt x="2164" y="692"/>
                  </a:lnTo>
                  <a:lnTo>
                    <a:pt x="2166" y="708"/>
                  </a:lnTo>
                  <a:lnTo>
                    <a:pt x="2169" y="722"/>
                  </a:lnTo>
                  <a:lnTo>
                    <a:pt x="2171" y="729"/>
                  </a:lnTo>
                  <a:lnTo>
                    <a:pt x="2173" y="735"/>
                  </a:lnTo>
                  <a:lnTo>
                    <a:pt x="2179" y="747"/>
                  </a:lnTo>
                  <a:lnTo>
                    <a:pt x="2185" y="757"/>
                  </a:lnTo>
                  <a:lnTo>
                    <a:pt x="2192" y="766"/>
                  </a:lnTo>
                  <a:lnTo>
                    <a:pt x="2196" y="770"/>
                  </a:lnTo>
                  <a:lnTo>
                    <a:pt x="2200" y="774"/>
                  </a:lnTo>
                  <a:lnTo>
                    <a:pt x="2209" y="781"/>
                  </a:lnTo>
                  <a:lnTo>
                    <a:pt x="2218" y="787"/>
                  </a:lnTo>
                  <a:lnTo>
                    <a:pt x="2228" y="792"/>
                  </a:lnTo>
                  <a:lnTo>
                    <a:pt x="2238" y="796"/>
                  </a:lnTo>
                  <a:lnTo>
                    <a:pt x="2243" y="798"/>
                  </a:lnTo>
                  <a:lnTo>
                    <a:pt x="2248" y="799"/>
                  </a:lnTo>
                  <a:lnTo>
                    <a:pt x="2258" y="801"/>
                  </a:lnTo>
                  <a:lnTo>
                    <a:pt x="2269" y="802"/>
                  </a:lnTo>
                  <a:lnTo>
                    <a:pt x="2279" y="803"/>
                  </a:lnTo>
                  <a:lnTo>
                    <a:pt x="2288" y="802"/>
                  </a:lnTo>
                  <a:lnTo>
                    <a:pt x="2298" y="802"/>
                  </a:lnTo>
                  <a:lnTo>
                    <a:pt x="2307" y="801"/>
                  </a:lnTo>
                  <a:lnTo>
                    <a:pt x="2318" y="799"/>
                  </a:lnTo>
                  <a:lnTo>
                    <a:pt x="2328" y="797"/>
                  </a:lnTo>
                  <a:lnTo>
                    <a:pt x="2338" y="794"/>
                  </a:lnTo>
                  <a:lnTo>
                    <a:pt x="2348" y="790"/>
                  </a:lnTo>
                  <a:lnTo>
                    <a:pt x="2357" y="786"/>
                  </a:lnTo>
                  <a:lnTo>
                    <a:pt x="2368" y="819"/>
                  </a:lnTo>
                  <a:lnTo>
                    <a:pt x="2357" y="825"/>
                  </a:lnTo>
                  <a:lnTo>
                    <a:pt x="2346" y="830"/>
                  </a:lnTo>
                  <a:lnTo>
                    <a:pt x="2335" y="833"/>
                  </a:lnTo>
                  <a:lnTo>
                    <a:pt x="2329" y="835"/>
                  </a:lnTo>
                  <a:lnTo>
                    <a:pt x="2323" y="836"/>
                  </a:lnTo>
                  <a:lnTo>
                    <a:pt x="2312" y="839"/>
                  </a:lnTo>
                  <a:lnTo>
                    <a:pt x="2300" y="840"/>
                  </a:lnTo>
                  <a:lnTo>
                    <a:pt x="2289" y="841"/>
                  </a:lnTo>
                  <a:lnTo>
                    <a:pt x="2277" y="842"/>
                  </a:lnTo>
                  <a:lnTo>
                    <a:pt x="2262" y="841"/>
                  </a:lnTo>
                  <a:lnTo>
                    <a:pt x="2254" y="840"/>
                  </a:lnTo>
                  <a:lnTo>
                    <a:pt x="2246" y="839"/>
                  </a:lnTo>
                  <a:lnTo>
                    <a:pt x="2231" y="836"/>
                  </a:lnTo>
                  <a:lnTo>
                    <a:pt x="2224" y="833"/>
                  </a:lnTo>
                  <a:lnTo>
                    <a:pt x="2217" y="831"/>
                  </a:lnTo>
                  <a:lnTo>
                    <a:pt x="2210" y="828"/>
                  </a:lnTo>
                  <a:lnTo>
                    <a:pt x="2203" y="825"/>
                  </a:lnTo>
                  <a:lnTo>
                    <a:pt x="2196" y="822"/>
                  </a:lnTo>
                  <a:lnTo>
                    <a:pt x="2190" y="818"/>
                  </a:lnTo>
                  <a:lnTo>
                    <a:pt x="2178" y="809"/>
                  </a:lnTo>
                  <a:lnTo>
                    <a:pt x="2172" y="805"/>
                  </a:lnTo>
                  <a:lnTo>
                    <a:pt x="2166" y="799"/>
                  </a:lnTo>
                  <a:lnTo>
                    <a:pt x="2156" y="788"/>
                  </a:lnTo>
                  <a:lnTo>
                    <a:pt x="2147" y="776"/>
                  </a:lnTo>
                  <a:lnTo>
                    <a:pt x="2143" y="769"/>
                  </a:lnTo>
                  <a:lnTo>
                    <a:pt x="2141" y="766"/>
                  </a:lnTo>
                  <a:lnTo>
                    <a:pt x="2139" y="762"/>
                  </a:lnTo>
                  <a:lnTo>
                    <a:pt x="2135" y="755"/>
                  </a:lnTo>
                  <a:lnTo>
                    <a:pt x="2132" y="747"/>
                  </a:lnTo>
                  <a:lnTo>
                    <a:pt x="2127" y="731"/>
                  </a:lnTo>
                  <a:lnTo>
                    <a:pt x="2124" y="723"/>
                  </a:lnTo>
                  <a:lnTo>
                    <a:pt x="2123" y="714"/>
                  </a:lnTo>
                  <a:lnTo>
                    <a:pt x="2121" y="705"/>
                  </a:lnTo>
                  <a:lnTo>
                    <a:pt x="2120" y="695"/>
                  </a:lnTo>
                  <a:lnTo>
                    <a:pt x="2120" y="686"/>
                  </a:lnTo>
                  <a:lnTo>
                    <a:pt x="2119" y="675"/>
                  </a:lnTo>
                  <a:close/>
                  <a:moveTo>
                    <a:pt x="2458" y="554"/>
                  </a:moveTo>
                  <a:lnTo>
                    <a:pt x="2452" y="553"/>
                  </a:lnTo>
                  <a:lnTo>
                    <a:pt x="2447" y="552"/>
                  </a:lnTo>
                  <a:lnTo>
                    <a:pt x="2442" y="550"/>
                  </a:lnTo>
                  <a:lnTo>
                    <a:pt x="2439" y="547"/>
                  </a:lnTo>
                  <a:lnTo>
                    <a:pt x="2435" y="543"/>
                  </a:lnTo>
                  <a:lnTo>
                    <a:pt x="2433" y="538"/>
                  </a:lnTo>
                  <a:lnTo>
                    <a:pt x="2431" y="534"/>
                  </a:lnTo>
                  <a:lnTo>
                    <a:pt x="2431" y="528"/>
                  </a:lnTo>
                  <a:lnTo>
                    <a:pt x="2431" y="523"/>
                  </a:lnTo>
                  <a:lnTo>
                    <a:pt x="2433" y="518"/>
                  </a:lnTo>
                  <a:lnTo>
                    <a:pt x="2435" y="514"/>
                  </a:lnTo>
                  <a:lnTo>
                    <a:pt x="2438" y="510"/>
                  </a:lnTo>
                  <a:lnTo>
                    <a:pt x="2442" y="507"/>
                  </a:lnTo>
                  <a:lnTo>
                    <a:pt x="2447" y="504"/>
                  </a:lnTo>
                  <a:lnTo>
                    <a:pt x="2452" y="503"/>
                  </a:lnTo>
                  <a:lnTo>
                    <a:pt x="2458" y="502"/>
                  </a:lnTo>
                  <a:lnTo>
                    <a:pt x="2464" y="503"/>
                  </a:lnTo>
                  <a:lnTo>
                    <a:pt x="2469" y="504"/>
                  </a:lnTo>
                  <a:lnTo>
                    <a:pt x="2473" y="507"/>
                  </a:lnTo>
                  <a:lnTo>
                    <a:pt x="2477" y="510"/>
                  </a:lnTo>
                  <a:lnTo>
                    <a:pt x="2481" y="514"/>
                  </a:lnTo>
                  <a:lnTo>
                    <a:pt x="2483" y="518"/>
                  </a:lnTo>
                  <a:lnTo>
                    <a:pt x="2484" y="521"/>
                  </a:lnTo>
                  <a:lnTo>
                    <a:pt x="2484" y="523"/>
                  </a:lnTo>
                  <a:lnTo>
                    <a:pt x="2485" y="528"/>
                  </a:lnTo>
                  <a:lnTo>
                    <a:pt x="2484" y="533"/>
                  </a:lnTo>
                  <a:lnTo>
                    <a:pt x="2483" y="538"/>
                  </a:lnTo>
                  <a:lnTo>
                    <a:pt x="2481" y="542"/>
                  </a:lnTo>
                  <a:lnTo>
                    <a:pt x="2479" y="544"/>
                  </a:lnTo>
                  <a:lnTo>
                    <a:pt x="2477" y="546"/>
                  </a:lnTo>
                  <a:lnTo>
                    <a:pt x="2473" y="549"/>
                  </a:lnTo>
                  <a:lnTo>
                    <a:pt x="2469" y="552"/>
                  </a:lnTo>
                  <a:lnTo>
                    <a:pt x="2464" y="553"/>
                  </a:lnTo>
                  <a:lnTo>
                    <a:pt x="2458" y="554"/>
                  </a:lnTo>
                  <a:close/>
                  <a:moveTo>
                    <a:pt x="2478" y="836"/>
                  </a:moveTo>
                  <a:lnTo>
                    <a:pt x="2437" y="837"/>
                  </a:lnTo>
                  <a:lnTo>
                    <a:pt x="2437" y="607"/>
                  </a:lnTo>
                  <a:lnTo>
                    <a:pt x="2478" y="599"/>
                  </a:lnTo>
                  <a:lnTo>
                    <a:pt x="2478" y="836"/>
                  </a:lnTo>
                  <a:close/>
                  <a:moveTo>
                    <a:pt x="2696" y="832"/>
                  </a:moveTo>
                  <a:lnTo>
                    <a:pt x="2684" y="836"/>
                  </a:lnTo>
                  <a:lnTo>
                    <a:pt x="2672" y="839"/>
                  </a:lnTo>
                  <a:lnTo>
                    <a:pt x="2666" y="840"/>
                  </a:lnTo>
                  <a:lnTo>
                    <a:pt x="2659" y="841"/>
                  </a:lnTo>
                  <a:lnTo>
                    <a:pt x="2653" y="842"/>
                  </a:lnTo>
                  <a:lnTo>
                    <a:pt x="2646" y="842"/>
                  </a:lnTo>
                  <a:lnTo>
                    <a:pt x="2638" y="842"/>
                  </a:lnTo>
                  <a:lnTo>
                    <a:pt x="2631" y="841"/>
                  </a:lnTo>
                  <a:lnTo>
                    <a:pt x="2625" y="840"/>
                  </a:lnTo>
                  <a:lnTo>
                    <a:pt x="2618" y="838"/>
                  </a:lnTo>
                  <a:lnTo>
                    <a:pt x="2612" y="836"/>
                  </a:lnTo>
                  <a:lnTo>
                    <a:pt x="2607" y="833"/>
                  </a:lnTo>
                  <a:lnTo>
                    <a:pt x="2601" y="829"/>
                  </a:lnTo>
                  <a:lnTo>
                    <a:pt x="2597" y="825"/>
                  </a:lnTo>
                  <a:lnTo>
                    <a:pt x="2592" y="819"/>
                  </a:lnTo>
                  <a:lnTo>
                    <a:pt x="2589" y="814"/>
                  </a:lnTo>
                  <a:lnTo>
                    <a:pt x="2585" y="807"/>
                  </a:lnTo>
                  <a:lnTo>
                    <a:pt x="2583" y="800"/>
                  </a:lnTo>
                  <a:lnTo>
                    <a:pt x="2580" y="791"/>
                  </a:lnTo>
                  <a:lnTo>
                    <a:pt x="2579" y="782"/>
                  </a:lnTo>
                  <a:lnTo>
                    <a:pt x="2578" y="772"/>
                  </a:lnTo>
                  <a:lnTo>
                    <a:pt x="2578" y="761"/>
                  </a:lnTo>
                  <a:lnTo>
                    <a:pt x="2578" y="637"/>
                  </a:lnTo>
                  <a:lnTo>
                    <a:pt x="2540" y="637"/>
                  </a:lnTo>
                  <a:lnTo>
                    <a:pt x="2540" y="608"/>
                  </a:lnTo>
                  <a:lnTo>
                    <a:pt x="2578" y="606"/>
                  </a:lnTo>
                  <a:lnTo>
                    <a:pt x="2585" y="541"/>
                  </a:lnTo>
                  <a:lnTo>
                    <a:pt x="2619" y="534"/>
                  </a:lnTo>
                  <a:lnTo>
                    <a:pt x="2619" y="605"/>
                  </a:lnTo>
                  <a:lnTo>
                    <a:pt x="2688" y="603"/>
                  </a:lnTo>
                  <a:lnTo>
                    <a:pt x="2688" y="637"/>
                  </a:lnTo>
                  <a:lnTo>
                    <a:pt x="2619" y="637"/>
                  </a:lnTo>
                  <a:lnTo>
                    <a:pt x="2619" y="764"/>
                  </a:lnTo>
                  <a:lnTo>
                    <a:pt x="2620" y="772"/>
                  </a:lnTo>
                  <a:lnTo>
                    <a:pt x="2621" y="780"/>
                  </a:lnTo>
                  <a:lnTo>
                    <a:pt x="2623" y="787"/>
                  </a:lnTo>
                  <a:lnTo>
                    <a:pt x="2624" y="790"/>
                  </a:lnTo>
                  <a:lnTo>
                    <a:pt x="2626" y="793"/>
                  </a:lnTo>
                  <a:lnTo>
                    <a:pt x="2628" y="796"/>
                  </a:lnTo>
                  <a:lnTo>
                    <a:pt x="2631" y="798"/>
                  </a:lnTo>
                  <a:lnTo>
                    <a:pt x="2634" y="800"/>
                  </a:lnTo>
                  <a:lnTo>
                    <a:pt x="2638" y="802"/>
                  </a:lnTo>
                  <a:lnTo>
                    <a:pt x="2642" y="803"/>
                  </a:lnTo>
                  <a:lnTo>
                    <a:pt x="2646" y="805"/>
                  </a:lnTo>
                  <a:lnTo>
                    <a:pt x="2652" y="805"/>
                  </a:lnTo>
                  <a:lnTo>
                    <a:pt x="2658" y="805"/>
                  </a:lnTo>
                  <a:lnTo>
                    <a:pt x="2666" y="805"/>
                  </a:lnTo>
                  <a:lnTo>
                    <a:pt x="2675" y="804"/>
                  </a:lnTo>
                  <a:lnTo>
                    <a:pt x="2692" y="801"/>
                  </a:lnTo>
                  <a:lnTo>
                    <a:pt x="2696" y="832"/>
                  </a:lnTo>
                  <a:close/>
                  <a:moveTo>
                    <a:pt x="2777" y="554"/>
                  </a:moveTo>
                  <a:lnTo>
                    <a:pt x="2771" y="553"/>
                  </a:lnTo>
                  <a:lnTo>
                    <a:pt x="2766" y="552"/>
                  </a:lnTo>
                  <a:lnTo>
                    <a:pt x="2761" y="550"/>
                  </a:lnTo>
                  <a:lnTo>
                    <a:pt x="2757" y="547"/>
                  </a:lnTo>
                  <a:lnTo>
                    <a:pt x="2754" y="543"/>
                  </a:lnTo>
                  <a:lnTo>
                    <a:pt x="2753" y="541"/>
                  </a:lnTo>
                  <a:lnTo>
                    <a:pt x="2752" y="538"/>
                  </a:lnTo>
                  <a:lnTo>
                    <a:pt x="2750" y="534"/>
                  </a:lnTo>
                  <a:lnTo>
                    <a:pt x="2750" y="528"/>
                  </a:lnTo>
                  <a:lnTo>
                    <a:pt x="2750" y="523"/>
                  </a:lnTo>
                  <a:lnTo>
                    <a:pt x="2752" y="518"/>
                  </a:lnTo>
                  <a:lnTo>
                    <a:pt x="2754" y="514"/>
                  </a:lnTo>
                  <a:lnTo>
                    <a:pt x="2757" y="510"/>
                  </a:lnTo>
                  <a:lnTo>
                    <a:pt x="2761" y="507"/>
                  </a:lnTo>
                  <a:lnTo>
                    <a:pt x="2766" y="504"/>
                  </a:lnTo>
                  <a:lnTo>
                    <a:pt x="2771" y="503"/>
                  </a:lnTo>
                  <a:lnTo>
                    <a:pt x="2777" y="502"/>
                  </a:lnTo>
                  <a:lnTo>
                    <a:pt x="2783" y="503"/>
                  </a:lnTo>
                  <a:lnTo>
                    <a:pt x="2788" y="504"/>
                  </a:lnTo>
                  <a:lnTo>
                    <a:pt x="2792" y="507"/>
                  </a:lnTo>
                  <a:lnTo>
                    <a:pt x="2796" y="510"/>
                  </a:lnTo>
                  <a:lnTo>
                    <a:pt x="2800" y="514"/>
                  </a:lnTo>
                  <a:lnTo>
                    <a:pt x="2802" y="518"/>
                  </a:lnTo>
                  <a:lnTo>
                    <a:pt x="2803" y="521"/>
                  </a:lnTo>
                  <a:lnTo>
                    <a:pt x="2803" y="523"/>
                  </a:lnTo>
                  <a:lnTo>
                    <a:pt x="2804" y="528"/>
                  </a:lnTo>
                  <a:lnTo>
                    <a:pt x="2803" y="533"/>
                  </a:lnTo>
                  <a:lnTo>
                    <a:pt x="2802" y="538"/>
                  </a:lnTo>
                  <a:lnTo>
                    <a:pt x="2800" y="542"/>
                  </a:lnTo>
                  <a:lnTo>
                    <a:pt x="2798" y="544"/>
                  </a:lnTo>
                  <a:lnTo>
                    <a:pt x="2796" y="546"/>
                  </a:lnTo>
                  <a:lnTo>
                    <a:pt x="2792" y="549"/>
                  </a:lnTo>
                  <a:lnTo>
                    <a:pt x="2788" y="552"/>
                  </a:lnTo>
                  <a:lnTo>
                    <a:pt x="2783" y="553"/>
                  </a:lnTo>
                  <a:lnTo>
                    <a:pt x="2777" y="554"/>
                  </a:lnTo>
                  <a:close/>
                  <a:moveTo>
                    <a:pt x="2797" y="836"/>
                  </a:moveTo>
                  <a:lnTo>
                    <a:pt x="2756" y="837"/>
                  </a:lnTo>
                  <a:lnTo>
                    <a:pt x="2756" y="607"/>
                  </a:lnTo>
                  <a:lnTo>
                    <a:pt x="2797" y="599"/>
                  </a:lnTo>
                  <a:lnTo>
                    <a:pt x="2797" y="836"/>
                  </a:lnTo>
                  <a:close/>
                  <a:moveTo>
                    <a:pt x="3063" y="827"/>
                  </a:moveTo>
                  <a:lnTo>
                    <a:pt x="3054" y="830"/>
                  </a:lnTo>
                  <a:lnTo>
                    <a:pt x="3049" y="832"/>
                  </a:lnTo>
                  <a:lnTo>
                    <a:pt x="3044" y="833"/>
                  </a:lnTo>
                  <a:lnTo>
                    <a:pt x="3035" y="836"/>
                  </a:lnTo>
                  <a:lnTo>
                    <a:pt x="3025" y="838"/>
                  </a:lnTo>
                  <a:lnTo>
                    <a:pt x="3016" y="840"/>
                  </a:lnTo>
                  <a:lnTo>
                    <a:pt x="3007" y="841"/>
                  </a:lnTo>
                  <a:lnTo>
                    <a:pt x="2998" y="842"/>
                  </a:lnTo>
                  <a:lnTo>
                    <a:pt x="2990" y="842"/>
                  </a:lnTo>
                  <a:lnTo>
                    <a:pt x="2977" y="841"/>
                  </a:lnTo>
                  <a:lnTo>
                    <a:pt x="2965" y="840"/>
                  </a:lnTo>
                  <a:lnTo>
                    <a:pt x="2953" y="837"/>
                  </a:lnTo>
                  <a:lnTo>
                    <a:pt x="2947" y="835"/>
                  </a:lnTo>
                  <a:lnTo>
                    <a:pt x="2942" y="833"/>
                  </a:lnTo>
                  <a:lnTo>
                    <a:pt x="2932" y="828"/>
                  </a:lnTo>
                  <a:lnTo>
                    <a:pt x="2923" y="822"/>
                  </a:lnTo>
                  <a:lnTo>
                    <a:pt x="2919" y="819"/>
                  </a:lnTo>
                  <a:lnTo>
                    <a:pt x="2914" y="816"/>
                  </a:lnTo>
                  <a:lnTo>
                    <a:pt x="2907" y="808"/>
                  </a:lnTo>
                  <a:lnTo>
                    <a:pt x="2903" y="804"/>
                  </a:lnTo>
                  <a:lnTo>
                    <a:pt x="2900" y="800"/>
                  </a:lnTo>
                  <a:lnTo>
                    <a:pt x="2894" y="790"/>
                  </a:lnTo>
                  <a:lnTo>
                    <a:pt x="2889" y="780"/>
                  </a:lnTo>
                  <a:lnTo>
                    <a:pt x="2885" y="770"/>
                  </a:lnTo>
                  <a:lnTo>
                    <a:pt x="2882" y="758"/>
                  </a:lnTo>
                  <a:lnTo>
                    <a:pt x="2880" y="752"/>
                  </a:lnTo>
                  <a:lnTo>
                    <a:pt x="2879" y="746"/>
                  </a:lnTo>
                  <a:lnTo>
                    <a:pt x="2878" y="733"/>
                  </a:lnTo>
                  <a:lnTo>
                    <a:pt x="2877" y="720"/>
                  </a:lnTo>
                  <a:lnTo>
                    <a:pt x="2878" y="706"/>
                  </a:lnTo>
                  <a:lnTo>
                    <a:pt x="2879" y="700"/>
                  </a:lnTo>
                  <a:lnTo>
                    <a:pt x="2879" y="693"/>
                  </a:lnTo>
                  <a:lnTo>
                    <a:pt x="2882" y="681"/>
                  </a:lnTo>
                  <a:lnTo>
                    <a:pt x="2885" y="669"/>
                  </a:lnTo>
                  <a:lnTo>
                    <a:pt x="2890" y="658"/>
                  </a:lnTo>
                  <a:lnTo>
                    <a:pt x="2892" y="653"/>
                  </a:lnTo>
                  <a:lnTo>
                    <a:pt x="2895" y="648"/>
                  </a:lnTo>
                  <a:lnTo>
                    <a:pt x="2898" y="644"/>
                  </a:lnTo>
                  <a:lnTo>
                    <a:pt x="2901" y="639"/>
                  </a:lnTo>
                  <a:lnTo>
                    <a:pt x="2904" y="635"/>
                  </a:lnTo>
                  <a:lnTo>
                    <a:pt x="2908" y="631"/>
                  </a:lnTo>
                  <a:lnTo>
                    <a:pt x="2911" y="627"/>
                  </a:lnTo>
                  <a:lnTo>
                    <a:pt x="2915" y="623"/>
                  </a:lnTo>
                  <a:lnTo>
                    <a:pt x="2923" y="617"/>
                  </a:lnTo>
                  <a:lnTo>
                    <a:pt x="2927" y="614"/>
                  </a:lnTo>
                  <a:lnTo>
                    <a:pt x="2932" y="611"/>
                  </a:lnTo>
                  <a:lnTo>
                    <a:pt x="2941" y="607"/>
                  </a:lnTo>
                  <a:lnTo>
                    <a:pt x="2951" y="603"/>
                  </a:lnTo>
                  <a:lnTo>
                    <a:pt x="2961" y="600"/>
                  </a:lnTo>
                  <a:lnTo>
                    <a:pt x="2972" y="599"/>
                  </a:lnTo>
                  <a:lnTo>
                    <a:pt x="2983" y="598"/>
                  </a:lnTo>
                  <a:lnTo>
                    <a:pt x="2995" y="599"/>
                  </a:lnTo>
                  <a:lnTo>
                    <a:pt x="3001" y="600"/>
                  </a:lnTo>
                  <a:lnTo>
                    <a:pt x="3007" y="601"/>
                  </a:lnTo>
                  <a:lnTo>
                    <a:pt x="3012" y="602"/>
                  </a:lnTo>
                  <a:lnTo>
                    <a:pt x="3017" y="604"/>
                  </a:lnTo>
                  <a:lnTo>
                    <a:pt x="3022" y="606"/>
                  </a:lnTo>
                  <a:lnTo>
                    <a:pt x="3026" y="608"/>
                  </a:lnTo>
                  <a:lnTo>
                    <a:pt x="3031" y="610"/>
                  </a:lnTo>
                  <a:lnTo>
                    <a:pt x="3035" y="613"/>
                  </a:lnTo>
                  <a:lnTo>
                    <a:pt x="3042" y="619"/>
                  </a:lnTo>
                  <a:lnTo>
                    <a:pt x="3049" y="626"/>
                  </a:lnTo>
                  <a:lnTo>
                    <a:pt x="3054" y="634"/>
                  </a:lnTo>
                  <a:lnTo>
                    <a:pt x="3057" y="639"/>
                  </a:lnTo>
                  <a:lnTo>
                    <a:pt x="3059" y="643"/>
                  </a:lnTo>
                  <a:lnTo>
                    <a:pt x="3062" y="652"/>
                  </a:lnTo>
                  <a:lnTo>
                    <a:pt x="3065" y="662"/>
                  </a:lnTo>
                  <a:lnTo>
                    <a:pt x="3067" y="673"/>
                  </a:lnTo>
                  <a:lnTo>
                    <a:pt x="3068" y="684"/>
                  </a:lnTo>
                  <a:lnTo>
                    <a:pt x="3068" y="695"/>
                  </a:lnTo>
                  <a:lnTo>
                    <a:pt x="3067" y="707"/>
                  </a:lnTo>
                  <a:lnTo>
                    <a:pt x="3066" y="713"/>
                  </a:lnTo>
                  <a:lnTo>
                    <a:pt x="3065" y="719"/>
                  </a:lnTo>
                  <a:lnTo>
                    <a:pt x="3059" y="721"/>
                  </a:lnTo>
                  <a:lnTo>
                    <a:pt x="3052" y="722"/>
                  </a:lnTo>
                  <a:lnTo>
                    <a:pt x="3036" y="725"/>
                  </a:lnTo>
                  <a:lnTo>
                    <a:pt x="3017" y="727"/>
                  </a:lnTo>
                  <a:lnTo>
                    <a:pt x="2997" y="728"/>
                  </a:lnTo>
                  <a:lnTo>
                    <a:pt x="2956" y="728"/>
                  </a:lnTo>
                  <a:lnTo>
                    <a:pt x="2936" y="728"/>
                  </a:lnTo>
                  <a:lnTo>
                    <a:pt x="2919" y="728"/>
                  </a:lnTo>
                  <a:lnTo>
                    <a:pt x="2920" y="738"/>
                  </a:lnTo>
                  <a:lnTo>
                    <a:pt x="2922" y="748"/>
                  </a:lnTo>
                  <a:lnTo>
                    <a:pt x="2924" y="757"/>
                  </a:lnTo>
                  <a:lnTo>
                    <a:pt x="2926" y="761"/>
                  </a:lnTo>
                  <a:lnTo>
                    <a:pt x="2927" y="765"/>
                  </a:lnTo>
                  <a:lnTo>
                    <a:pt x="2931" y="772"/>
                  </a:lnTo>
                  <a:lnTo>
                    <a:pt x="2935" y="779"/>
                  </a:lnTo>
                  <a:lnTo>
                    <a:pt x="2939" y="785"/>
                  </a:lnTo>
                  <a:lnTo>
                    <a:pt x="2944" y="790"/>
                  </a:lnTo>
                  <a:lnTo>
                    <a:pt x="2950" y="794"/>
                  </a:lnTo>
                  <a:lnTo>
                    <a:pt x="2955" y="798"/>
                  </a:lnTo>
                  <a:lnTo>
                    <a:pt x="2959" y="800"/>
                  </a:lnTo>
                  <a:lnTo>
                    <a:pt x="2962" y="801"/>
                  </a:lnTo>
                  <a:lnTo>
                    <a:pt x="2968" y="804"/>
                  </a:lnTo>
                  <a:lnTo>
                    <a:pt x="2975" y="805"/>
                  </a:lnTo>
                  <a:lnTo>
                    <a:pt x="2982" y="807"/>
                  </a:lnTo>
                  <a:lnTo>
                    <a:pt x="2989" y="808"/>
                  </a:lnTo>
                  <a:lnTo>
                    <a:pt x="2997" y="808"/>
                  </a:lnTo>
                  <a:lnTo>
                    <a:pt x="3012" y="807"/>
                  </a:lnTo>
                  <a:lnTo>
                    <a:pt x="3020" y="806"/>
                  </a:lnTo>
                  <a:lnTo>
                    <a:pt x="3027" y="805"/>
                  </a:lnTo>
                  <a:lnTo>
                    <a:pt x="3042" y="801"/>
                  </a:lnTo>
                  <a:lnTo>
                    <a:pt x="3055" y="797"/>
                  </a:lnTo>
                  <a:lnTo>
                    <a:pt x="3063" y="827"/>
                  </a:lnTo>
                  <a:close/>
                  <a:moveTo>
                    <a:pt x="2981" y="630"/>
                  </a:moveTo>
                  <a:lnTo>
                    <a:pt x="2975" y="630"/>
                  </a:lnTo>
                  <a:lnTo>
                    <a:pt x="2970" y="631"/>
                  </a:lnTo>
                  <a:lnTo>
                    <a:pt x="2965" y="632"/>
                  </a:lnTo>
                  <a:lnTo>
                    <a:pt x="2959" y="634"/>
                  </a:lnTo>
                  <a:lnTo>
                    <a:pt x="2954" y="636"/>
                  </a:lnTo>
                  <a:lnTo>
                    <a:pt x="2950" y="639"/>
                  </a:lnTo>
                  <a:lnTo>
                    <a:pt x="2945" y="643"/>
                  </a:lnTo>
                  <a:lnTo>
                    <a:pt x="2941" y="647"/>
                  </a:lnTo>
                  <a:lnTo>
                    <a:pt x="2937" y="651"/>
                  </a:lnTo>
                  <a:lnTo>
                    <a:pt x="2933" y="657"/>
                  </a:lnTo>
                  <a:lnTo>
                    <a:pt x="2930" y="662"/>
                  </a:lnTo>
                  <a:lnTo>
                    <a:pt x="2927" y="669"/>
                  </a:lnTo>
                  <a:lnTo>
                    <a:pt x="2924" y="675"/>
                  </a:lnTo>
                  <a:lnTo>
                    <a:pt x="2922" y="683"/>
                  </a:lnTo>
                  <a:lnTo>
                    <a:pt x="2921" y="691"/>
                  </a:lnTo>
                  <a:lnTo>
                    <a:pt x="2919" y="699"/>
                  </a:lnTo>
                  <a:lnTo>
                    <a:pt x="3026" y="698"/>
                  </a:lnTo>
                  <a:lnTo>
                    <a:pt x="3026" y="692"/>
                  </a:lnTo>
                  <a:lnTo>
                    <a:pt x="3026" y="686"/>
                  </a:lnTo>
                  <a:lnTo>
                    <a:pt x="3026" y="680"/>
                  </a:lnTo>
                  <a:lnTo>
                    <a:pt x="3025" y="674"/>
                  </a:lnTo>
                  <a:lnTo>
                    <a:pt x="3024" y="668"/>
                  </a:lnTo>
                  <a:lnTo>
                    <a:pt x="3023" y="662"/>
                  </a:lnTo>
                  <a:lnTo>
                    <a:pt x="3021" y="657"/>
                  </a:lnTo>
                  <a:lnTo>
                    <a:pt x="3019" y="652"/>
                  </a:lnTo>
                  <a:lnTo>
                    <a:pt x="3016" y="647"/>
                  </a:lnTo>
                  <a:lnTo>
                    <a:pt x="3013" y="643"/>
                  </a:lnTo>
                  <a:lnTo>
                    <a:pt x="3009" y="639"/>
                  </a:lnTo>
                  <a:lnTo>
                    <a:pt x="3005" y="636"/>
                  </a:lnTo>
                  <a:lnTo>
                    <a:pt x="3000" y="633"/>
                  </a:lnTo>
                  <a:lnTo>
                    <a:pt x="2994" y="631"/>
                  </a:lnTo>
                  <a:lnTo>
                    <a:pt x="2988" y="630"/>
                  </a:lnTo>
                  <a:lnTo>
                    <a:pt x="2981" y="6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6096000" y="5841268"/>
            <a:ext cx="609600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Rectangle 14"/>
          <p:cNvSpPr/>
          <p:nvPr userDrawn="1"/>
        </p:nvSpPr>
        <p:spPr>
          <a:xfrm>
            <a:off x="2586513" y="5841268"/>
            <a:ext cx="3509488" cy="720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Rectangle 15"/>
          <p:cNvSpPr/>
          <p:nvPr userDrawn="1"/>
        </p:nvSpPr>
        <p:spPr>
          <a:xfrm>
            <a:off x="1" y="5841269"/>
            <a:ext cx="2586512" cy="720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A3203-966B-427E-9B54-48A461133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FE1F7-D8CE-42A6-9968-5B4D635C7B6C}" type="datetime1">
              <a:rPr lang="fi-FI" smtClean="0"/>
              <a:t>1.11.2022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5DF74-2E5B-436E-BA11-C4756C797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C8802-3C7D-40DA-AB42-093E39C11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EDBF-940C-4974-AC53-3F3C5DF7D48C}" type="slidenum">
              <a:rPr lang="fi-FI" smtClean="0"/>
              <a:t>‹#›</a:t>
            </a:fld>
            <a:endParaRPr lang="fi-FI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5B96E51-7DE4-443D-8120-7AF9ED2C3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7610" y="1916790"/>
            <a:ext cx="8209139" cy="1728242"/>
          </a:xfrm>
        </p:spPr>
        <p:txBody>
          <a:bodyPr anchor="t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0DFDC12-EFFD-418D-A6E8-A4F30CB2A40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200640" y="6189509"/>
            <a:ext cx="1656000" cy="335835"/>
            <a:chOff x="3429000" y="2887663"/>
            <a:chExt cx="5330825" cy="1081087"/>
          </a:xfrm>
        </p:grpSpPr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300F1340-F07F-4F00-94F9-8002255F1B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000" y="2887663"/>
              <a:ext cx="5330825" cy="1081087"/>
            </a:xfrm>
            <a:custGeom>
              <a:avLst/>
              <a:gdLst>
                <a:gd name="T0" fmla="*/ 3280 w 3358"/>
                <a:gd name="T1" fmla="*/ 473 h 681"/>
                <a:gd name="T2" fmla="*/ 3357 w 3358"/>
                <a:gd name="T3" fmla="*/ 441 h 681"/>
                <a:gd name="T4" fmla="*/ 1379 w 3358"/>
                <a:gd name="T5" fmla="*/ 250 h 681"/>
                <a:gd name="T6" fmla="*/ 1347 w 3358"/>
                <a:gd name="T7" fmla="*/ 227 h 681"/>
                <a:gd name="T8" fmla="*/ 1532 w 3358"/>
                <a:gd name="T9" fmla="*/ 178 h 681"/>
                <a:gd name="T10" fmla="*/ 1454 w 3358"/>
                <a:gd name="T11" fmla="*/ 135 h 681"/>
                <a:gd name="T12" fmla="*/ 1708 w 3358"/>
                <a:gd name="T13" fmla="*/ 256 h 681"/>
                <a:gd name="T14" fmla="*/ 1590 w 3358"/>
                <a:gd name="T15" fmla="*/ 195 h 681"/>
                <a:gd name="T16" fmla="*/ 1708 w 3358"/>
                <a:gd name="T17" fmla="*/ 89 h 681"/>
                <a:gd name="T18" fmla="*/ 1669 w 3358"/>
                <a:gd name="T19" fmla="*/ 166 h 681"/>
                <a:gd name="T20" fmla="*/ 1816 w 3358"/>
                <a:gd name="T21" fmla="*/ 253 h 681"/>
                <a:gd name="T22" fmla="*/ 1735 w 3358"/>
                <a:gd name="T23" fmla="*/ 169 h 681"/>
                <a:gd name="T24" fmla="*/ 1842 w 3358"/>
                <a:gd name="T25" fmla="*/ 180 h 681"/>
                <a:gd name="T26" fmla="*/ 1808 w 3358"/>
                <a:gd name="T27" fmla="*/ 168 h 681"/>
                <a:gd name="T28" fmla="*/ 1924 w 3358"/>
                <a:gd name="T29" fmla="*/ 257 h 681"/>
                <a:gd name="T30" fmla="*/ 1877 w 3358"/>
                <a:gd name="T31" fmla="*/ 148 h 681"/>
                <a:gd name="T32" fmla="*/ 1908 w 3358"/>
                <a:gd name="T33" fmla="*/ 228 h 681"/>
                <a:gd name="T34" fmla="*/ 1912 w 3358"/>
                <a:gd name="T35" fmla="*/ 159 h 681"/>
                <a:gd name="T36" fmla="*/ 2180 w 3358"/>
                <a:gd name="T37" fmla="*/ 148 h 681"/>
                <a:gd name="T38" fmla="*/ 2134 w 3358"/>
                <a:gd name="T39" fmla="*/ 257 h 681"/>
                <a:gd name="T40" fmla="*/ 2162 w 3358"/>
                <a:gd name="T41" fmla="*/ 205 h 681"/>
                <a:gd name="T42" fmla="*/ 2240 w 3358"/>
                <a:gd name="T43" fmla="*/ 135 h 681"/>
                <a:gd name="T44" fmla="*/ 2242 w 3358"/>
                <a:gd name="T45" fmla="*/ 274 h 681"/>
                <a:gd name="T46" fmla="*/ 1180 w 3358"/>
                <a:gd name="T47" fmla="*/ 534 h 681"/>
                <a:gd name="T48" fmla="*/ 1321 w 3358"/>
                <a:gd name="T49" fmla="*/ 414 h 681"/>
                <a:gd name="T50" fmla="*/ 1305 w 3358"/>
                <a:gd name="T51" fmla="*/ 438 h 681"/>
                <a:gd name="T52" fmla="*/ 1465 w 3358"/>
                <a:gd name="T53" fmla="*/ 535 h 681"/>
                <a:gd name="T54" fmla="*/ 1384 w 3358"/>
                <a:gd name="T55" fmla="*/ 451 h 681"/>
                <a:gd name="T56" fmla="*/ 1492 w 3358"/>
                <a:gd name="T57" fmla="*/ 461 h 681"/>
                <a:gd name="T58" fmla="*/ 1457 w 3358"/>
                <a:gd name="T59" fmla="*/ 449 h 681"/>
                <a:gd name="T60" fmla="*/ 1619 w 3358"/>
                <a:gd name="T61" fmla="*/ 464 h 681"/>
                <a:gd name="T62" fmla="*/ 1740 w 3358"/>
                <a:gd name="T63" fmla="*/ 501 h 681"/>
                <a:gd name="T64" fmla="*/ 1818 w 3358"/>
                <a:gd name="T65" fmla="*/ 479 h 681"/>
                <a:gd name="T66" fmla="*/ 1939 w 3358"/>
                <a:gd name="T67" fmla="*/ 443 h 681"/>
                <a:gd name="T68" fmla="*/ 2004 w 3358"/>
                <a:gd name="T69" fmla="*/ 418 h 681"/>
                <a:gd name="T70" fmla="*/ 2082 w 3358"/>
                <a:gd name="T71" fmla="*/ 512 h 681"/>
                <a:gd name="T72" fmla="*/ 2000 w 3358"/>
                <a:gd name="T73" fmla="*/ 477 h 681"/>
                <a:gd name="T74" fmla="*/ 2059 w 3358"/>
                <a:gd name="T75" fmla="*/ 477 h 681"/>
                <a:gd name="T76" fmla="*/ 2116 w 3358"/>
                <a:gd name="T77" fmla="*/ 416 h 681"/>
                <a:gd name="T78" fmla="*/ 2234 w 3358"/>
                <a:gd name="T79" fmla="*/ 476 h 681"/>
                <a:gd name="T80" fmla="*/ 2116 w 3358"/>
                <a:gd name="T81" fmla="*/ 584 h 681"/>
                <a:gd name="T82" fmla="*/ 2201 w 3358"/>
                <a:gd name="T83" fmla="*/ 463 h 681"/>
                <a:gd name="T84" fmla="*/ 2343 w 3358"/>
                <a:gd name="T85" fmla="*/ 531 h 681"/>
                <a:gd name="T86" fmla="*/ 2253 w 3358"/>
                <a:gd name="T87" fmla="*/ 457 h 681"/>
                <a:gd name="T88" fmla="*/ 2360 w 3358"/>
                <a:gd name="T89" fmla="*/ 454 h 681"/>
                <a:gd name="T90" fmla="*/ 2329 w 3358"/>
                <a:gd name="T91" fmla="*/ 452 h 681"/>
                <a:gd name="T92" fmla="*/ 2396 w 3358"/>
                <a:gd name="T93" fmla="*/ 427 h 681"/>
                <a:gd name="T94" fmla="*/ 2464 w 3358"/>
                <a:gd name="T95" fmla="*/ 537 h 681"/>
                <a:gd name="T96" fmla="*/ 2383 w 3358"/>
                <a:gd name="T97" fmla="*/ 495 h 681"/>
                <a:gd name="T98" fmla="*/ 2424 w 3358"/>
                <a:gd name="T99" fmla="*/ 440 h 681"/>
                <a:gd name="T100" fmla="*/ 2444 w 3358"/>
                <a:gd name="T101" fmla="*/ 514 h 681"/>
                <a:gd name="T102" fmla="*/ 2568 w 3358"/>
                <a:gd name="T103" fmla="*/ 441 h 681"/>
                <a:gd name="T104" fmla="*/ 2601 w 3358"/>
                <a:gd name="T105" fmla="*/ 414 h 681"/>
                <a:gd name="T106" fmla="*/ 2784 w 3358"/>
                <a:gd name="T107" fmla="*/ 510 h 681"/>
                <a:gd name="T108" fmla="*/ 2841 w 3358"/>
                <a:gd name="T109" fmla="*/ 529 h 681"/>
                <a:gd name="T110" fmla="*/ 2976 w 3358"/>
                <a:gd name="T111" fmla="*/ 537 h 681"/>
                <a:gd name="T112" fmla="*/ 2929 w 3358"/>
                <a:gd name="T113" fmla="*/ 537 h 681"/>
                <a:gd name="T114" fmla="*/ 3008 w 3358"/>
                <a:gd name="T115" fmla="*/ 462 h 681"/>
                <a:gd name="T116" fmla="*/ 3160 w 3358"/>
                <a:gd name="T117" fmla="*/ 413 h 681"/>
                <a:gd name="T118" fmla="*/ 3201 w 3358"/>
                <a:gd name="T119" fmla="*/ 526 h 681"/>
                <a:gd name="T120" fmla="*/ 3133 w 3358"/>
                <a:gd name="T121" fmla="*/ 493 h 681"/>
                <a:gd name="T122" fmla="*/ 3187 w 3358"/>
                <a:gd name="T123" fmla="*/ 458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58" h="681">
                  <a:moveTo>
                    <a:pt x="3358" y="537"/>
                  </a:moveTo>
                  <a:lnTo>
                    <a:pt x="3326" y="537"/>
                  </a:lnTo>
                  <a:lnTo>
                    <a:pt x="3326" y="476"/>
                  </a:lnTo>
                  <a:lnTo>
                    <a:pt x="3326" y="459"/>
                  </a:lnTo>
                  <a:lnTo>
                    <a:pt x="3325" y="454"/>
                  </a:lnTo>
                  <a:lnTo>
                    <a:pt x="3324" y="450"/>
                  </a:lnTo>
                  <a:lnTo>
                    <a:pt x="3323" y="447"/>
                  </a:lnTo>
                  <a:lnTo>
                    <a:pt x="3322" y="445"/>
                  </a:lnTo>
                  <a:lnTo>
                    <a:pt x="3320" y="443"/>
                  </a:lnTo>
                  <a:lnTo>
                    <a:pt x="3318" y="441"/>
                  </a:lnTo>
                  <a:lnTo>
                    <a:pt x="3315" y="440"/>
                  </a:lnTo>
                  <a:lnTo>
                    <a:pt x="3312" y="439"/>
                  </a:lnTo>
                  <a:lnTo>
                    <a:pt x="3310" y="438"/>
                  </a:lnTo>
                  <a:lnTo>
                    <a:pt x="3306" y="438"/>
                  </a:lnTo>
                  <a:lnTo>
                    <a:pt x="3302" y="438"/>
                  </a:lnTo>
                  <a:lnTo>
                    <a:pt x="3299" y="439"/>
                  </a:lnTo>
                  <a:lnTo>
                    <a:pt x="3295" y="441"/>
                  </a:lnTo>
                  <a:lnTo>
                    <a:pt x="3291" y="443"/>
                  </a:lnTo>
                  <a:lnTo>
                    <a:pt x="3290" y="444"/>
                  </a:lnTo>
                  <a:lnTo>
                    <a:pt x="3288" y="445"/>
                  </a:lnTo>
                  <a:lnTo>
                    <a:pt x="3286" y="448"/>
                  </a:lnTo>
                  <a:lnTo>
                    <a:pt x="3284" y="451"/>
                  </a:lnTo>
                  <a:lnTo>
                    <a:pt x="3282" y="455"/>
                  </a:lnTo>
                  <a:lnTo>
                    <a:pt x="3281" y="459"/>
                  </a:lnTo>
                  <a:lnTo>
                    <a:pt x="3281" y="465"/>
                  </a:lnTo>
                  <a:lnTo>
                    <a:pt x="3280" y="473"/>
                  </a:lnTo>
                  <a:lnTo>
                    <a:pt x="3280" y="483"/>
                  </a:lnTo>
                  <a:lnTo>
                    <a:pt x="3280" y="537"/>
                  </a:lnTo>
                  <a:lnTo>
                    <a:pt x="3248" y="537"/>
                  </a:lnTo>
                  <a:lnTo>
                    <a:pt x="3248" y="416"/>
                  </a:lnTo>
                  <a:lnTo>
                    <a:pt x="3278" y="416"/>
                  </a:lnTo>
                  <a:lnTo>
                    <a:pt x="3278" y="434"/>
                  </a:lnTo>
                  <a:lnTo>
                    <a:pt x="3282" y="429"/>
                  </a:lnTo>
                  <a:lnTo>
                    <a:pt x="3286" y="425"/>
                  </a:lnTo>
                  <a:lnTo>
                    <a:pt x="3291" y="421"/>
                  </a:lnTo>
                  <a:lnTo>
                    <a:pt x="3296" y="419"/>
                  </a:lnTo>
                  <a:lnTo>
                    <a:pt x="3301" y="416"/>
                  </a:lnTo>
                  <a:lnTo>
                    <a:pt x="3303" y="415"/>
                  </a:lnTo>
                  <a:lnTo>
                    <a:pt x="3306" y="415"/>
                  </a:lnTo>
                  <a:lnTo>
                    <a:pt x="3312" y="414"/>
                  </a:lnTo>
                  <a:lnTo>
                    <a:pt x="3318" y="413"/>
                  </a:lnTo>
                  <a:lnTo>
                    <a:pt x="3323" y="414"/>
                  </a:lnTo>
                  <a:lnTo>
                    <a:pt x="3328" y="414"/>
                  </a:lnTo>
                  <a:lnTo>
                    <a:pt x="3332" y="416"/>
                  </a:lnTo>
                  <a:lnTo>
                    <a:pt x="3337" y="417"/>
                  </a:lnTo>
                  <a:lnTo>
                    <a:pt x="3341" y="419"/>
                  </a:lnTo>
                  <a:lnTo>
                    <a:pt x="3345" y="422"/>
                  </a:lnTo>
                  <a:lnTo>
                    <a:pt x="3348" y="424"/>
                  </a:lnTo>
                  <a:lnTo>
                    <a:pt x="3350" y="427"/>
                  </a:lnTo>
                  <a:lnTo>
                    <a:pt x="3352" y="430"/>
                  </a:lnTo>
                  <a:lnTo>
                    <a:pt x="3354" y="433"/>
                  </a:lnTo>
                  <a:lnTo>
                    <a:pt x="3357" y="441"/>
                  </a:lnTo>
                  <a:lnTo>
                    <a:pt x="3358" y="450"/>
                  </a:lnTo>
                  <a:lnTo>
                    <a:pt x="3358" y="462"/>
                  </a:lnTo>
                  <a:lnTo>
                    <a:pt x="3358" y="537"/>
                  </a:lnTo>
                  <a:close/>
                  <a:moveTo>
                    <a:pt x="0" y="681"/>
                  </a:moveTo>
                  <a:lnTo>
                    <a:pt x="0" y="0"/>
                  </a:lnTo>
                  <a:lnTo>
                    <a:pt x="510" y="0"/>
                  </a:lnTo>
                  <a:lnTo>
                    <a:pt x="1021" y="0"/>
                  </a:lnTo>
                  <a:lnTo>
                    <a:pt x="1021" y="681"/>
                  </a:lnTo>
                  <a:lnTo>
                    <a:pt x="510" y="681"/>
                  </a:lnTo>
                  <a:lnTo>
                    <a:pt x="0" y="681"/>
                  </a:lnTo>
                  <a:close/>
                  <a:moveTo>
                    <a:pt x="1169" y="256"/>
                  </a:moveTo>
                  <a:lnTo>
                    <a:pt x="1169" y="89"/>
                  </a:lnTo>
                  <a:lnTo>
                    <a:pt x="1284" y="89"/>
                  </a:lnTo>
                  <a:lnTo>
                    <a:pt x="1284" y="117"/>
                  </a:lnTo>
                  <a:lnTo>
                    <a:pt x="1203" y="117"/>
                  </a:lnTo>
                  <a:lnTo>
                    <a:pt x="1203" y="156"/>
                  </a:lnTo>
                  <a:lnTo>
                    <a:pt x="1273" y="156"/>
                  </a:lnTo>
                  <a:lnTo>
                    <a:pt x="1273" y="185"/>
                  </a:lnTo>
                  <a:lnTo>
                    <a:pt x="1203" y="185"/>
                  </a:lnTo>
                  <a:lnTo>
                    <a:pt x="1203" y="256"/>
                  </a:lnTo>
                  <a:lnTo>
                    <a:pt x="1169" y="256"/>
                  </a:lnTo>
                  <a:close/>
                  <a:moveTo>
                    <a:pt x="1391" y="256"/>
                  </a:moveTo>
                  <a:lnTo>
                    <a:pt x="1391" y="238"/>
                  </a:lnTo>
                  <a:lnTo>
                    <a:pt x="1388" y="242"/>
                  </a:lnTo>
                  <a:lnTo>
                    <a:pt x="1384" y="246"/>
                  </a:lnTo>
                  <a:lnTo>
                    <a:pt x="1379" y="250"/>
                  </a:lnTo>
                  <a:lnTo>
                    <a:pt x="1374" y="253"/>
                  </a:lnTo>
                  <a:lnTo>
                    <a:pt x="1369" y="255"/>
                  </a:lnTo>
                  <a:lnTo>
                    <a:pt x="1363" y="257"/>
                  </a:lnTo>
                  <a:lnTo>
                    <a:pt x="1357" y="258"/>
                  </a:lnTo>
                  <a:lnTo>
                    <a:pt x="1351" y="259"/>
                  </a:lnTo>
                  <a:lnTo>
                    <a:pt x="1345" y="258"/>
                  </a:lnTo>
                  <a:lnTo>
                    <a:pt x="1340" y="257"/>
                  </a:lnTo>
                  <a:lnTo>
                    <a:pt x="1334" y="256"/>
                  </a:lnTo>
                  <a:lnTo>
                    <a:pt x="1329" y="253"/>
                  </a:lnTo>
                  <a:lnTo>
                    <a:pt x="1325" y="250"/>
                  </a:lnTo>
                  <a:lnTo>
                    <a:pt x="1323" y="249"/>
                  </a:lnTo>
                  <a:lnTo>
                    <a:pt x="1321" y="247"/>
                  </a:lnTo>
                  <a:lnTo>
                    <a:pt x="1318" y="243"/>
                  </a:lnTo>
                  <a:lnTo>
                    <a:pt x="1315" y="238"/>
                  </a:lnTo>
                  <a:lnTo>
                    <a:pt x="1313" y="233"/>
                  </a:lnTo>
                  <a:lnTo>
                    <a:pt x="1312" y="227"/>
                  </a:lnTo>
                  <a:lnTo>
                    <a:pt x="1311" y="219"/>
                  </a:lnTo>
                  <a:lnTo>
                    <a:pt x="1311" y="211"/>
                  </a:lnTo>
                  <a:lnTo>
                    <a:pt x="1311" y="135"/>
                  </a:lnTo>
                  <a:lnTo>
                    <a:pt x="1343" y="135"/>
                  </a:lnTo>
                  <a:lnTo>
                    <a:pt x="1343" y="190"/>
                  </a:lnTo>
                  <a:lnTo>
                    <a:pt x="1344" y="211"/>
                  </a:lnTo>
                  <a:lnTo>
                    <a:pt x="1344" y="218"/>
                  </a:lnTo>
                  <a:lnTo>
                    <a:pt x="1345" y="222"/>
                  </a:lnTo>
                  <a:lnTo>
                    <a:pt x="1346" y="224"/>
                  </a:lnTo>
                  <a:lnTo>
                    <a:pt x="1347" y="227"/>
                  </a:lnTo>
                  <a:lnTo>
                    <a:pt x="1349" y="229"/>
                  </a:lnTo>
                  <a:lnTo>
                    <a:pt x="1351" y="231"/>
                  </a:lnTo>
                  <a:lnTo>
                    <a:pt x="1354" y="232"/>
                  </a:lnTo>
                  <a:lnTo>
                    <a:pt x="1357" y="233"/>
                  </a:lnTo>
                  <a:lnTo>
                    <a:pt x="1363" y="234"/>
                  </a:lnTo>
                  <a:lnTo>
                    <a:pt x="1367" y="234"/>
                  </a:lnTo>
                  <a:lnTo>
                    <a:pt x="1371" y="233"/>
                  </a:lnTo>
                  <a:lnTo>
                    <a:pt x="1373" y="232"/>
                  </a:lnTo>
                  <a:lnTo>
                    <a:pt x="1375" y="232"/>
                  </a:lnTo>
                  <a:lnTo>
                    <a:pt x="1378" y="230"/>
                  </a:lnTo>
                  <a:lnTo>
                    <a:pt x="1381" y="227"/>
                  </a:lnTo>
                  <a:lnTo>
                    <a:pt x="1383" y="225"/>
                  </a:lnTo>
                  <a:lnTo>
                    <a:pt x="1385" y="222"/>
                  </a:lnTo>
                  <a:lnTo>
                    <a:pt x="1387" y="218"/>
                  </a:lnTo>
                  <a:lnTo>
                    <a:pt x="1388" y="214"/>
                  </a:lnTo>
                  <a:lnTo>
                    <a:pt x="1389" y="207"/>
                  </a:lnTo>
                  <a:lnTo>
                    <a:pt x="1389" y="198"/>
                  </a:lnTo>
                  <a:lnTo>
                    <a:pt x="1389" y="186"/>
                  </a:lnTo>
                  <a:lnTo>
                    <a:pt x="1389" y="135"/>
                  </a:lnTo>
                  <a:lnTo>
                    <a:pt x="1421" y="135"/>
                  </a:lnTo>
                  <a:lnTo>
                    <a:pt x="1421" y="256"/>
                  </a:lnTo>
                  <a:lnTo>
                    <a:pt x="1391" y="256"/>
                  </a:lnTo>
                  <a:close/>
                  <a:moveTo>
                    <a:pt x="1565" y="256"/>
                  </a:moveTo>
                  <a:lnTo>
                    <a:pt x="1533" y="256"/>
                  </a:lnTo>
                  <a:lnTo>
                    <a:pt x="1533" y="194"/>
                  </a:lnTo>
                  <a:lnTo>
                    <a:pt x="1532" y="178"/>
                  </a:lnTo>
                  <a:lnTo>
                    <a:pt x="1532" y="172"/>
                  </a:lnTo>
                  <a:lnTo>
                    <a:pt x="1531" y="169"/>
                  </a:lnTo>
                  <a:lnTo>
                    <a:pt x="1529" y="166"/>
                  </a:lnTo>
                  <a:lnTo>
                    <a:pt x="1528" y="163"/>
                  </a:lnTo>
                  <a:lnTo>
                    <a:pt x="1526" y="161"/>
                  </a:lnTo>
                  <a:lnTo>
                    <a:pt x="1524" y="160"/>
                  </a:lnTo>
                  <a:lnTo>
                    <a:pt x="1522" y="158"/>
                  </a:lnTo>
                  <a:lnTo>
                    <a:pt x="1519" y="157"/>
                  </a:lnTo>
                  <a:lnTo>
                    <a:pt x="1516" y="157"/>
                  </a:lnTo>
                  <a:lnTo>
                    <a:pt x="1513" y="156"/>
                  </a:lnTo>
                  <a:lnTo>
                    <a:pt x="1509" y="157"/>
                  </a:lnTo>
                  <a:lnTo>
                    <a:pt x="1505" y="158"/>
                  </a:lnTo>
                  <a:lnTo>
                    <a:pt x="1501" y="159"/>
                  </a:lnTo>
                  <a:lnTo>
                    <a:pt x="1498" y="161"/>
                  </a:lnTo>
                  <a:lnTo>
                    <a:pt x="1496" y="162"/>
                  </a:lnTo>
                  <a:lnTo>
                    <a:pt x="1495" y="163"/>
                  </a:lnTo>
                  <a:lnTo>
                    <a:pt x="1492" y="166"/>
                  </a:lnTo>
                  <a:lnTo>
                    <a:pt x="1490" y="170"/>
                  </a:lnTo>
                  <a:lnTo>
                    <a:pt x="1489" y="173"/>
                  </a:lnTo>
                  <a:lnTo>
                    <a:pt x="1488" y="178"/>
                  </a:lnTo>
                  <a:lnTo>
                    <a:pt x="1487" y="184"/>
                  </a:lnTo>
                  <a:lnTo>
                    <a:pt x="1486" y="192"/>
                  </a:lnTo>
                  <a:lnTo>
                    <a:pt x="1486" y="201"/>
                  </a:lnTo>
                  <a:lnTo>
                    <a:pt x="1486" y="256"/>
                  </a:lnTo>
                  <a:lnTo>
                    <a:pt x="1454" y="256"/>
                  </a:lnTo>
                  <a:lnTo>
                    <a:pt x="1454" y="135"/>
                  </a:lnTo>
                  <a:lnTo>
                    <a:pt x="1484" y="135"/>
                  </a:lnTo>
                  <a:lnTo>
                    <a:pt x="1484" y="152"/>
                  </a:lnTo>
                  <a:lnTo>
                    <a:pt x="1488" y="148"/>
                  </a:lnTo>
                  <a:lnTo>
                    <a:pt x="1493" y="143"/>
                  </a:lnTo>
                  <a:lnTo>
                    <a:pt x="1497" y="140"/>
                  </a:lnTo>
                  <a:lnTo>
                    <a:pt x="1502" y="137"/>
                  </a:lnTo>
                  <a:lnTo>
                    <a:pt x="1507" y="135"/>
                  </a:lnTo>
                  <a:lnTo>
                    <a:pt x="1510" y="134"/>
                  </a:lnTo>
                  <a:lnTo>
                    <a:pt x="1512" y="133"/>
                  </a:lnTo>
                  <a:lnTo>
                    <a:pt x="1518" y="132"/>
                  </a:lnTo>
                  <a:lnTo>
                    <a:pt x="1524" y="132"/>
                  </a:lnTo>
                  <a:lnTo>
                    <a:pt x="1529" y="132"/>
                  </a:lnTo>
                  <a:lnTo>
                    <a:pt x="1534" y="133"/>
                  </a:lnTo>
                  <a:lnTo>
                    <a:pt x="1539" y="134"/>
                  </a:lnTo>
                  <a:lnTo>
                    <a:pt x="1543" y="136"/>
                  </a:lnTo>
                  <a:lnTo>
                    <a:pt x="1548" y="138"/>
                  </a:lnTo>
                  <a:lnTo>
                    <a:pt x="1551" y="140"/>
                  </a:lnTo>
                  <a:lnTo>
                    <a:pt x="1554" y="143"/>
                  </a:lnTo>
                  <a:lnTo>
                    <a:pt x="1557" y="145"/>
                  </a:lnTo>
                  <a:lnTo>
                    <a:pt x="1559" y="149"/>
                  </a:lnTo>
                  <a:lnTo>
                    <a:pt x="1561" y="152"/>
                  </a:lnTo>
                  <a:lnTo>
                    <a:pt x="1563" y="159"/>
                  </a:lnTo>
                  <a:lnTo>
                    <a:pt x="1564" y="168"/>
                  </a:lnTo>
                  <a:lnTo>
                    <a:pt x="1565" y="181"/>
                  </a:lnTo>
                  <a:lnTo>
                    <a:pt x="1565" y="256"/>
                  </a:lnTo>
                  <a:close/>
                  <a:moveTo>
                    <a:pt x="1708" y="256"/>
                  </a:moveTo>
                  <a:lnTo>
                    <a:pt x="1679" y="256"/>
                  </a:lnTo>
                  <a:lnTo>
                    <a:pt x="1679" y="238"/>
                  </a:lnTo>
                  <a:lnTo>
                    <a:pt x="1675" y="243"/>
                  </a:lnTo>
                  <a:lnTo>
                    <a:pt x="1671" y="247"/>
                  </a:lnTo>
                  <a:lnTo>
                    <a:pt x="1666" y="251"/>
                  </a:lnTo>
                  <a:lnTo>
                    <a:pt x="1661" y="254"/>
                  </a:lnTo>
                  <a:lnTo>
                    <a:pt x="1656" y="256"/>
                  </a:lnTo>
                  <a:lnTo>
                    <a:pt x="1651" y="257"/>
                  </a:lnTo>
                  <a:lnTo>
                    <a:pt x="1646" y="258"/>
                  </a:lnTo>
                  <a:lnTo>
                    <a:pt x="1641" y="259"/>
                  </a:lnTo>
                  <a:lnTo>
                    <a:pt x="1636" y="258"/>
                  </a:lnTo>
                  <a:lnTo>
                    <a:pt x="1631" y="258"/>
                  </a:lnTo>
                  <a:lnTo>
                    <a:pt x="1626" y="256"/>
                  </a:lnTo>
                  <a:lnTo>
                    <a:pt x="1621" y="254"/>
                  </a:lnTo>
                  <a:lnTo>
                    <a:pt x="1617" y="252"/>
                  </a:lnTo>
                  <a:lnTo>
                    <a:pt x="1613" y="249"/>
                  </a:lnTo>
                  <a:lnTo>
                    <a:pt x="1609" y="246"/>
                  </a:lnTo>
                  <a:lnTo>
                    <a:pt x="1605" y="242"/>
                  </a:lnTo>
                  <a:lnTo>
                    <a:pt x="1602" y="237"/>
                  </a:lnTo>
                  <a:lnTo>
                    <a:pt x="1598" y="233"/>
                  </a:lnTo>
                  <a:lnTo>
                    <a:pt x="1596" y="227"/>
                  </a:lnTo>
                  <a:lnTo>
                    <a:pt x="1594" y="222"/>
                  </a:lnTo>
                  <a:lnTo>
                    <a:pt x="1592" y="216"/>
                  </a:lnTo>
                  <a:lnTo>
                    <a:pt x="1591" y="209"/>
                  </a:lnTo>
                  <a:lnTo>
                    <a:pt x="1590" y="202"/>
                  </a:lnTo>
                  <a:lnTo>
                    <a:pt x="1590" y="195"/>
                  </a:lnTo>
                  <a:lnTo>
                    <a:pt x="1590" y="187"/>
                  </a:lnTo>
                  <a:lnTo>
                    <a:pt x="1591" y="180"/>
                  </a:lnTo>
                  <a:lnTo>
                    <a:pt x="1592" y="174"/>
                  </a:lnTo>
                  <a:lnTo>
                    <a:pt x="1594" y="168"/>
                  </a:lnTo>
                  <a:lnTo>
                    <a:pt x="1596" y="162"/>
                  </a:lnTo>
                  <a:lnTo>
                    <a:pt x="1598" y="157"/>
                  </a:lnTo>
                  <a:lnTo>
                    <a:pt x="1601" y="152"/>
                  </a:lnTo>
                  <a:lnTo>
                    <a:pt x="1605" y="148"/>
                  </a:lnTo>
                  <a:lnTo>
                    <a:pt x="1608" y="144"/>
                  </a:lnTo>
                  <a:lnTo>
                    <a:pt x="1612" y="141"/>
                  </a:lnTo>
                  <a:lnTo>
                    <a:pt x="1617" y="138"/>
                  </a:lnTo>
                  <a:lnTo>
                    <a:pt x="1621" y="136"/>
                  </a:lnTo>
                  <a:lnTo>
                    <a:pt x="1626" y="134"/>
                  </a:lnTo>
                  <a:lnTo>
                    <a:pt x="1631" y="133"/>
                  </a:lnTo>
                  <a:lnTo>
                    <a:pt x="1636" y="132"/>
                  </a:lnTo>
                  <a:lnTo>
                    <a:pt x="1641" y="132"/>
                  </a:lnTo>
                  <a:lnTo>
                    <a:pt x="1646" y="132"/>
                  </a:lnTo>
                  <a:lnTo>
                    <a:pt x="1651" y="133"/>
                  </a:lnTo>
                  <a:lnTo>
                    <a:pt x="1656" y="134"/>
                  </a:lnTo>
                  <a:lnTo>
                    <a:pt x="1660" y="136"/>
                  </a:lnTo>
                  <a:lnTo>
                    <a:pt x="1665" y="139"/>
                  </a:lnTo>
                  <a:lnTo>
                    <a:pt x="1669" y="141"/>
                  </a:lnTo>
                  <a:lnTo>
                    <a:pt x="1673" y="145"/>
                  </a:lnTo>
                  <a:lnTo>
                    <a:pt x="1676" y="149"/>
                  </a:lnTo>
                  <a:lnTo>
                    <a:pt x="1676" y="89"/>
                  </a:lnTo>
                  <a:lnTo>
                    <a:pt x="1708" y="89"/>
                  </a:lnTo>
                  <a:lnTo>
                    <a:pt x="1708" y="256"/>
                  </a:lnTo>
                  <a:close/>
                  <a:moveTo>
                    <a:pt x="1623" y="193"/>
                  </a:moveTo>
                  <a:lnTo>
                    <a:pt x="1623" y="202"/>
                  </a:lnTo>
                  <a:lnTo>
                    <a:pt x="1624" y="209"/>
                  </a:lnTo>
                  <a:lnTo>
                    <a:pt x="1626" y="216"/>
                  </a:lnTo>
                  <a:lnTo>
                    <a:pt x="1628" y="221"/>
                  </a:lnTo>
                  <a:lnTo>
                    <a:pt x="1633" y="226"/>
                  </a:lnTo>
                  <a:lnTo>
                    <a:pt x="1635" y="228"/>
                  </a:lnTo>
                  <a:lnTo>
                    <a:pt x="1638" y="230"/>
                  </a:lnTo>
                  <a:lnTo>
                    <a:pt x="1640" y="232"/>
                  </a:lnTo>
                  <a:lnTo>
                    <a:pt x="1643" y="232"/>
                  </a:lnTo>
                  <a:lnTo>
                    <a:pt x="1650" y="233"/>
                  </a:lnTo>
                  <a:lnTo>
                    <a:pt x="1655" y="233"/>
                  </a:lnTo>
                  <a:lnTo>
                    <a:pt x="1660" y="231"/>
                  </a:lnTo>
                  <a:lnTo>
                    <a:pt x="1665" y="228"/>
                  </a:lnTo>
                  <a:lnTo>
                    <a:pt x="1669" y="224"/>
                  </a:lnTo>
                  <a:lnTo>
                    <a:pt x="1672" y="219"/>
                  </a:lnTo>
                  <a:lnTo>
                    <a:pt x="1675" y="212"/>
                  </a:lnTo>
                  <a:lnTo>
                    <a:pt x="1675" y="208"/>
                  </a:lnTo>
                  <a:lnTo>
                    <a:pt x="1676" y="204"/>
                  </a:lnTo>
                  <a:lnTo>
                    <a:pt x="1677" y="196"/>
                  </a:lnTo>
                  <a:lnTo>
                    <a:pt x="1676" y="186"/>
                  </a:lnTo>
                  <a:lnTo>
                    <a:pt x="1675" y="182"/>
                  </a:lnTo>
                  <a:lnTo>
                    <a:pt x="1675" y="178"/>
                  </a:lnTo>
                  <a:lnTo>
                    <a:pt x="1672" y="171"/>
                  </a:lnTo>
                  <a:lnTo>
                    <a:pt x="1669" y="166"/>
                  </a:lnTo>
                  <a:lnTo>
                    <a:pt x="1667" y="163"/>
                  </a:lnTo>
                  <a:lnTo>
                    <a:pt x="1665" y="162"/>
                  </a:lnTo>
                  <a:lnTo>
                    <a:pt x="1660" y="159"/>
                  </a:lnTo>
                  <a:lnTo>
                    <a:pt x="1655" y="157"/>
                  </a:lnTo>
                  <a:lnTo>
                    <a:pt x="1653" y="157"/>
                  </a:lnTo>
                  <a:lnTo>
                    <a:pt x="1650" y="156"/>
                  </a:lnTo>
                  <a:lnTo>
                    <a:pt x="1644" y="157"/>
                  </a:lnTo>
                  <a:lnTo>
                    <a:pt x="1639" y="159"/>
                  </a:lnTo>
                  <a:lnTo>
                    <a:pt x="1635" y="162"/>
                  </a:lnTo>
                  <a:lnTo>
                    <a:pt x="1631" y="166"/>
                  </a:lnTo>
                  <a:lnTo>
                    <a:pt x="1629" y="168"/>
                  </a:lnTo>
                  <a:lnTo>
                    <a:pt x="1627" y="171"/>
                  </a:lnTo>
                  <a:lnTo>
                    <a:pt x="1625" y="177"/>
                  </a:lnTo>
                  <a:lnTo>
                    <a:pt x="1624" y="180"/>
                  </a:lnTo>
                  <a:lnTo>
                    <a:pt x="1623" y="184"/>
                  </a:lnTo>
                  <a:lnTo>
                    <a:pt x="1623" y="193"/>
                  </a:lnTo>
                  <a:close/>
                  <a:moveTo>
                    <a:pt x="1810" y="217"/>
                  </a:moveTo>
                  <a:lnTo>
                    <a:pt x="1842" y="223"/>
                  </a:lnTo>
                  <a:lnTo>
                    <a:pt x="1839" y="231"/>
                  </a:lnTo>
                  <a:lnTo>
                    <a:pt x="1837" y="235"/>
                  </a:lnTo>
                  <a:lnTo>
                    <a:pt x="1834" y="238"/>
                  </a:lnTo>
                  <a:lnTo>
                    <a:pt x="1832" y="241"/>
                  </a:lnTo>
                  <a:lnTo>
                    <a:pt x="1829" y="244"/>
                  </a:lnTo>
                  <a:lnTo>
                    <a:pt x="1826" y="247"/>
                  </a:lnTo>
                  <a:lnTo>
                    <a:pt x="1823" y="249"/>
                  </a:lnTo>
                  <a:lnTo>
                    <a:pt x="1816" y="253"/>
                  </a:lnTo>
                  <a:lnTo>
                    <a:pt x="1812" y="255"/>
                  </a:lnTo>
                  <a:lnTo>
                    <a:pt x="1808" y="256"/>
                  </a:lnTo>
                  <a:lnTo>
                    <a:pt x="1799" y="258"/>
                  </a:lnTo>
                  <a:lnTo>
                    <a:pt x="1794" y="258"/>
                  </a:lnTo>
                  <a:lnTo>
                    <a:pt x="1790" y="259"/>
                  </a:lnTo>
                  <a:lnTo>
                    <a:pt x="1782" y="258"/>
                  </a:lnTo>
                  <a:lnTo>
                    <a:pt x="1775" y="257"/>
                  </a:lnTo>
                  <a:lnTo>
                    <a:pt x="1768" y="256"/>
                  </a:lnTo>
                  <a:lnTo>
                    <a:pt x="1762" y="253"/>
                  </a:lnTo>
                  <a:lnTo>
                    <a:pt x="1759" y="252"/>
                  </a:lnTo>
                  <a:lnTo>
                    <a:pt x="1756" y="251"/>
                  </a:lnTo>
                  <a:lnTo>
                    <a:pt x="1751" y="247"/>
                  </a:lnTo>
                  <a:lnTo>
                    <a:pt x="1747" y="243"/>
                  </a:lnTo>
                  <a:lnTo>
                    <a:pt x="1743" y="238"/>
                  </a:lnTo>
                  <a:lnTo>
                    <a:pt x="1740" y="234"/>
                  </a:lnTo>
                  <a:lnTo>
                    <a:pt x="1737" y="229"/>
                  </a:lnTo>
                  <a:lnTo>
                    <a:pt x="1735" y="224"/>
                  </a:lnTo>
                  <a:lnTo>
                    <a:pt x="1734" y="219"/>
                  </a:lnTo>
                  <a:lnTo>
                    <a:pt x="1732" y="214"/>
                  </a:lnTo>
                  <a:lnTo>
                    <a:pt x="1731" y="208"/>
                  </a:lnTo>
                  <a:lnTo>
                    <a:pt x="1731" y="202"/>
                  </a:lnTo>
                  <a:lnTo>
                    <a:pt x="1731" y="196"/>
                  </a:lnTo>
                  <a:lnTo>
                    <a:pt x="1731" y="189"/>
                  </a:lnTo>
                  <a:lnTo>
                    <a:pt x="1732" y="182"/>
                  </a:lnTo>
                  <a:lnTo>
                    <a:pt x="1733" y="175"/>
                  </a:lnTo>
                  <a:lnTo>
                    <a:pt x="1735" y="169"/>
                  </a:lnTo>
                  <a:lnTo>
                    <a:pt x="1737" y="164"/>
                  </a:lnTo>
                  <a:lnTo>
                    <a:pt x="1740" y="158"/>
                  </a:lnTo>
                  <a:lnTo>
                    <a:pt x="1743" y="153"/>
                  </a:lnTo>
                  <a:lnTo>
                    <a:pt x="1746" y="149"/>
                  </a:lnTo>
                  <a:lnTo>
                    <a:pt x="1751" y="145"/>
                  </a:lnTo>
                  <a:lnTo>
                    <a:pt x="1755" y="142"/>
                  </a:lnTo>
                  <a:lnTo>
                    <a:pt x="1759" y="139"/>
                  </a:lnTo>
                  <a:lnTo>
                    <a:pt x="1764" y="136"/>
                  </a:lnTo>
                  <a:lnTo>
                    <a:pt x="1769" y="134"/>
                  </a:lnTo>
                  <a:lnTo>
                    <a:pt x="1775" y="133"/>
                  </a:lnTo>
                  <a:lnTo>
                    <a:pt x="1780" y="132"/>
                  </a:lnTo>
                  <a:lnTo>
                    <a:pt x="1786" y="132"/>
                  </a:lnTo>
                  <a:lnTo>
                    <a:pt x="1793" y="132"/>
                  </a:lnTo>
                  <a:lnTo>
                    <a:pt x="1799" y="133"/>
                  </a:lnTo>
                  <a:lnTo>
                    <a:pt x="1802" y="134"/>
                  </a:lnTo>
                  <a:lnTo>
                    <a:pt x="1805" y="134"/>
                  </a:lnTo>
                  <a:lnTo>
                    <a:pt x="1811" y="136"/>
                  </a:lnTo>
                  <a:lnTo>
                    <a:pt x="1816" y="139"/>
                  </a:lnTo>
                  <a:lnTo>
                    <a:pt x="1821" y="142"/>
                  </a:lnTo>
                  <a:lnTo>
                    <a:pt x="1825" y="146"/>
                  </a:lnTo>
                  <a:lnTo>
                    <a:pt x="1829" y="150"/>
                  </a:lnTo>
                  <a:lnTo>
                    <a:pt x="1833" y="155"/>
                  </a:lnTo>
                  <a:lnTo>
                    <a:pt x="1836" y="160"/>
                  </a:lnTo>
                  <a:lnTo>
                    <a:pt x="1838" y="166"/>
                  </a:lnTo>
                  <a:lnTo>
                    <a:pt x="1841" y="172"/>
                  </a:lnTo>
                  <a:lnTo>
                    <a:pt x="1842" y="180"/>
                  </a:lnTo>
                  <a:lnTo>
                    <a:pt x="1843" y="187"/>
                  </a:lnTo>
                  <a:lnTo>
                    <a:pt x="1844" y="196"/>
                  </a:lnTo>
                  <a:lnTo>
                    <a:pt x="1844" y="205"/>
                  </a:lnTo>
                  <a:lnTo>
                    <a:pt x="1764" y="205"/>
                  </a:lnTo>
                  <a:lnTo>
                    <a:pt x="1764" y="211"/>
                  </a:lnTo>
                  <a:lnTo>
                    <a:pt x="1766" y="217"/>
                  </a:lnTo>
                  <a:lnTo>
                    <a:pt x="1768" y="222"/>
                  </a:lnTo>
                  <a:lnTo>
                    <a:pt x="1771" y="227"/>
                  </a:lnTo>
                  <a:lnTo>
                    <a:pt x="1775" y="230"/>
                  </a:lnTo>
                  <a:lnTo>
                    <a:pt x="1780" y="233"/>
                  </a:lnTo>
                  <a:lnTo>
                    <a:pt x="1785" y="234"/>
                  </a:lnTo>
                  <a:lnTo>
                    <a:pt x="1790" y="235"/>
                  </a:lnTo>
                  <a:lnTo>
                    <a:pt x="1793" y="234"/>
                  </a:lnTo>
                  <a:lnTo>
                    <a:pt x="1797" y="234"/>
                  </a:lnTo>
                  <a:lnTo>
                    <a:pt x="1800" y="232"/>
                  </a:lnTo>
                  <a:lnTo>
                    <a:pt x="1803" y="231"/>
                  </a:lnTo>
                  <a:lnTo>
                    <a:pt x="1805" y="228"/>
                  </a:lnTo>
                  <a:lnTo>
                    <a:pt x="1807" y="225"/>
                  </a:lnTo>
                  <a:lnTo>
                    <a:pt x="1809" y="222"/>
                  </a:lnTo>
                  <a:lnTo>
                    <a:pt x="1810" y="217"/>
                  </a:lnTo>
                  <a:close/>
                  <a:moveTo>
                    <a:pt x="1812" y="185"/>
                  </a:moveTo>
                  <a:lnTo>
                    <a:pt x="1812" y="178"/>
                  </a:lnTo>
                  <a:lnTo>
                    <a:pt x="1811" y="175"/>
                  </a:lnTo>
                  <a:lnTo>
                    <a:pt x="1810" y="173"/>
                  </a:lnTo>
                  <a:lnTo>
                    <a:pt x="1809" y="170"/>
                  </a:lnTo>
                  <a:lnTo>
                    <a:pt x="1808" y="168"/>
                  </a:lnTo>
                  <a:lnTo>
                    <a:pt x="1807" y="166"/>
                  </a:lnTo>
                  <a:lnTo>
                    <a:pt x="1805" y="164"/>
                  </a:lnTo>
                  <a:lnTo>
                    <a:pt x="1801" y="161"/>
                  </a:lnTo>
                  <a:lnTo>
                    <a:pt x="1799" y="159"/>
                  </a:lnTo>
                  <a:lnTo>
                    <a:pt x="1797" y="158"/>
                  </a:lnTo>
                  <a:lnTo>
                    <a:pt x="1793" y="157"/>
                  </a:lnTo>
                  <a:lnTo>
                    <a:pt x="1788" y="156"/>
                  </a:lnTo>
                  <a:lnTo>
                    <a:pt x="1783" y="157"/>
                  </a:lnTo>
                  <a:lnTo>
                    <a:pt x="1779" y="158"/>
                  </a:lnTo>
                  <a:lnTo>
                    <a:pt x="1775" y="161"/>
                  </a:lnTo>
                  <a:lnTo>
                    <a:pt x="1771" y="164"/>
                  </a:lnTo>
                  <a:lnTo>
                    <a:pt x="1769" y="166"/>
                  </a:lnTo>
                  <a:lnTo>
                    <a:pt x="1768" y="168"/>
                  </a:lnTo>
                  <a:lnTo>
                    <a:pt x="1766" y="173"/>
                  </a:lnTo>
                  <a:lnTo>
                    <a:pt x="1765" y="179"/>
                  </a:lnTo>
                  <a:lnTo>
                    <a:pt x="1764" y="185"/>
                  </a:lnTo>
                  <a:lnTo>
                    <a:pt x="1812" y="185"/>
                  </a:lnTo>
                  <a:close/>
                  <a:moveTo>
                    <a:pt x="1981" y="256"/>
                  </a:moveTo>
                  <a:lnTo>
                    <a:pt x="1952" y="256"/>
                  </a:lnTo>
                  <a:lnTo>
                    <a:pt x="1952" y="238"/>
                  </a:lnTo>
                  <a:lnTo>
                    <a:pt x="1948" y="243"/>
                  </a:lnTo>
                  <a:lnTo>
                    <a:pt x="1943" y="247"/>
                  </a:lnTo>
                  <a:lnTo>
                    <a:pt x="1939" y="251"/>
                  </a:lnTo>
                  <a:lnTo>
                    <a:pt x="1934" y="254"/>
                  </a:lnTo>
                  <a:lnTo>
                    <a:pt x="1929" y="256"/>
                  </a:lnTo>
                  <a:lnTo>
                    <a:pt x="1924" y="257"/>
                  </a:lnTo>
                  <a:lnTo>
                    <a:pt x="1919" y="258"/>
                  </a:lnTo>
                  <a:lnTo>
                    <a:pt x="1914" y="259"/>
                  </a:lnTo>
                  <a:lnTo>
                    <a:pt x="1909" y="258"/>
                  </a:lnTo>
                  <a:lnTo>
                    <a:pt x="1904" y="258"/>
                  </a:lnTo>
                  <a:lnTo>
                    <a:pt x="1899" y="256"/>
                  </a:lnTo>
                  <a:lnTo>
                    <a:pt x="1894" y="254"/>
                  </a:lnTo>
                  <a:lnTo>
                    <a:pt x="1890" y="252"/>
                  </a:lnTo>
                  <a:lnTo>
                    <a:pt x="1886" y="249"/>
                  </a:lnTo>
                  <a:lnTo>
                    <a:pt x="1882" y="246"/>
                  </a:lnTo>
                  <a:lnTo>
                    <a:pt x="1878" y="242"/>
                  </a:lnTo>
                  <a:lnTo>
                    <a:pt x="1874" y="237"/>
                  </a:lnTo>
                  <a:lnTo>
                    <a:pt x="1871" y="233"/>
                  </a:lnTo>
                  <a:lnTo>
                    <a:pt x="1869" y="227"/>
                  </a:lnTo>
                  <a:lnTo>
                    <a:pt x="1867" y="222"/>
                  </a:lnTo>
                  <a:lnTo>
                    <a:pt x="1865" y="216"/>
                  </a:lnTo>
                  <a:lnTo>
                    <a:pt x="1864" y="209"/>
                  </a:lnTo>
                  <a:lnTo>
                    <a:pt x="1863" y="202"/>
                  </a:lnTo>
                  <a:lnTo>
                    <a:pt x="1863" y="195"/>
                  </a:lnTo>
                  <a:lnTo>
                    <a:pt x="1863" y="187"/>
                  </a:lnTo>
                  <a:lnTo>
                    <a:pt x="1864" y="180"/>
                  </a:lnTo>
                  <a:lnTo>
                    <a:pt x="1865" y="174"/>
                  </a:lnTo>
                  <a:lnTo>
                    <a:pt x="1867" y="168"/>
                  </a:lnTo>
                  <a:lnTo>
                    <a:pt x="1869" y="162"/>
                  </a:lnTo>
                  <a:lnTo>
                    <a:pt x="1871" y="157"/>
                  </a:lnTo>
                  <a:lnTo>
                    <a:pt x="1874" y="152"/>
                  </a:lnTo>
                  <a:lnTo>
                    <a:pt x="1877" y="148"/>
                  </a:lnTo>
                  <a:lnTo>
                    <a:pt x="1881" y="144"/>
                  </a:lnTo>
                  <a:lnTo>
                    <a:pt x="1885" y="141"/>
                  </a:lnTo>
                  <a:lnTo>
                    <a:pt x="1889" y="138"/>
                  </a:lnTo>
                  <a:lnTo>
                    <a:pt x="1894" y="136"/>
                  </a:lnTo>
                  <a:lnTo>
                    <a:pt x="1899" y="134"/>
                  </a:lnTo>
                  <a:lnTo>
                    <a:pt x="1903" y="133"/>
                  </a:lnTo>
                  <a:lnTo>
                    <a:pt x="1909" y="132"/>
                  </a:lnTo>
                  <a:lnTo>
                    <a:pt x="1914" y="132"/>
                  </a:lnTo>
                  <a:lnTo>
                    <a:pt x="1919" y="132"/>
                  </a:lnTo>
                  <a:lnTo>
                    <a:pt x="1924" y="133"/>
                  </a:lnTo>
                  <a:lnTo>
                    <a:pt x="1929" y="134"/>
                  </a:lnTo>
                  <a:lnTo>
                    <a:pt x="1933" y="136"/>
                  </a:lnTo>
                  <a:lnTo>
                    <a:pt x="1937" y="139"/>
                  </a:lnTo>
                  <a:lnTo>
                    <a:pt x="1941" y="141"/>
                  </a:lnTo>
                  <a:lnTo>
                    <a:pt x="1945" y="145"/>
                  </a:lnTo>
                  <a:lnTo>
                    <a:pt x="1949" y="149"/>
                  </a:lnTo>
                  <a:lnTo>
                    <a:pt x="1949" y="89"/>
                  </a:lnTo>
                  <a:lnTo>
                    <a:pt x="1981" y="89"/>
                  </a:lnTo>
                  <a:lnTo>
                    <a:pt x="1981" y="256"/>
                  </a:lnTo>
                  <a:close/>
                  <a:moveTo>
                    <a:pt x="1896" y="193"/>
                  </a:moveTo>
                  <a:lnTo>
                    <a:pt x="1896" y="202"/>
                  </a:lnTo>
                  <a:lnTo>
                    <a:pt x="1897" y="209"/>
                  </a:lnTo>
                  <a:lnTo>
                    <a:pt x="1899" y="216"/>
                  </a:lnTo>
                  <a:lnTo>
                    <a:pt x="1901" y="221"/>
                  </a:lnTo>
                  <a:lnTo>
                    <a:pt x="1905" y="226"/>
                  </a:lnTo>
                  <a:lnTo>
                    <a:pt x="1908" y="228"/>
                  </a:lnTo>
                  <a:lnTo>
                    <a:pt x="1910" y="230"/>
                  </a:lnTo>
                  <a:lnTo>
                    <a:pt x="1913" y="232"/>
                  </a:lnTo>
                  <a:lnTo>
                    <a:pt x="1916" y="232"/>
                  </a:lnTo>
                  <a:lnTo>
                    <a:pt x="1923" y="233"/>
                  </a:lnTo>
                  <a:lnTo>
                    <a:pt x="1928" y="233"/>
                  </a:lnTo>
                  <a:lnTo>
                    <a:pt x="1933" y="231"/>
                  </a:lnTo>
                  <a:lnTo>
                    <a:pt x="1937" y="228"/>
                  </a:lnTo>
                  <a:lnTo>
                    <a:pt x="1942" y="224"/>
                  </a:lnTo>
                  <a:lnTo>
                    <a:pt x="1945" y="219"/>
                  </a:lnTo>
                  <a:lnTo>
                    <a:pt x="1947" y="212"/>
                  </a:lnTo>
                  <a:lnTo>
                    <a:pt x="1948" y="208"/>
                  </a:lnTo>
                  <a:lnTo>
                    <a:pt x="1949" y="204"/>
                  </a:lnTo>
                  <a:lnTo>
                    <a:pt x="1949" y="196"/>
                  </a:lnTo>
                  <a:lnTo>
                    <a:pt x="1949" y="186"/>
                  </a:lnTo>
                  <a:lnTo>
                    <a:pt x="1948" y="182"/>
                  </a:lnTo>
                  <a:lnTo>
                    <a:pt x="1947" y="178"/>
                  </a:lnTo>
                  <a:lnTo>
                    <a:pt x="1945" y="171"/>
                  </a:lnTo>
                  <a:lnTo>
                    <a:pt x="1942" y="166"/>
                  </a:lnTo>
                  <a:lnTo>
                    <a:pt x="1940" y="163"/>
                  </a:lnTo>
                  <a:lnTo>
                    <a:pt x="1938" y="162"/>
                  </a:lnTo>
                  <a:lnTo>
                    <a:pt x="1933" y="159"/>
                  </a:lnTo>
                  <a:lnTo>
                    <a:pt x="1928" y="157"/>
                  </a:lnTo>
                  <a:lnTo>
                    <a:pt x="1925" y="157"/>
                  </a:lnTo>
                  <a:lnTo>
                    <a:pt x="1923" y="156"/>
                  </a:lnTo>
                  <a:lnTo>
                    <a:pt x="1917" y="157"/>
                  </a:lnTo>
                  <a:lnTo>
                    <a:pt x="1912" y="159"/>
                  </a:lnTo>
                  <a:lnTo>
                    <a:pt x="1907" y="162"/>
                  </a:lnTo>
                  <a:lnTo>
                    <a:pt x="1903" y="166"/>
                  </a:lnTo>
                  <a:lnTo>
                    <a:pt x="1900" y="171"/>
                  </a:lnTo>
                  <a:lnTo>
                    <a:pt x="1898" y="177"/>
                  </a:lnTo>
                  <a:lnTo>
                    <a:pt x="1897" y="180"/>
                  </a:lnTo>
                  <a:lnTo>
                    <a:pt x="1896" y="184"/>
                  </a:lnTo>
                  <a:lnTo>
                    <a:pt x="1896" y="193"/>
                  </a:lnTo>
                  <a:close/>
                  <a:moveTo>
                    <a:pt x="2077" y="256"/>
                  </a:moveTo>
                  <a:lnTo>
                    <a:pt x="2077" y="89"/>
                  </a:lnTo>
                  <a:lnTo>
                    <a:pt x="2109" y="89"/>
                  </a:lnTo>
                  <a:lnTo>
                    <a:pt x="2109" y="149"/>
                  </a:lnTo>
                  <a:lnTo>
                    <a:pt x="2112" y="145"/>
                  </a:lnTo>
                  <a:lnTo>
                    <a:pt x="2116" y="141"/>
                  </a:lnTo>
                  <a:lnTo>
                    <a:pt x="2120" y="139"/>
                  </a:lnTo>
                  <a:lnTo>
                    <a:pt x="2125" y="136"/>
                  </a:lnTo>
                  <a:lnTo>
                    <a:pt x="2129" y="134"/>
                  </a:lnTo>
                  <a:lnTo>
                    <a:pt x="2134" y="133"/>
                  </a:lnTo>
                  <a:lnTo>
                    <a:pt x="2139" y="132"/>
                  </a:lnTo>
                  <a:lnTo>
                    <a:pt x="2144" y="132"/>
                  </a:lnTo>
                  <a:lnTo>
                    <a:pt x="2149" y="132"/>
                  </a:lnTo>
                  <a:lnTo>
                    <a:pt x="2154" y="133"/>
                  </a:lnTo>
                  <a:lnTo>
                    <a:pt x="2164" y="136"/>
                  </a:lnTo>
                  <a:lnTo>
                    <a:pt x="2168" y="138"/>
                  </a:lnTo>
                  <a:lnTo>
                    <a:pt x="2173" y="141"/>
                  </a:lnTo>
                  <a:lnTo>
                    <a:pt x="2177" y="144"/>
                  </a:lnTo>
                  <a:lnTo>
                    <a:pt x="2180" y="148"/>
                  </a:lnTo>
                  <a:lnTo>
                    <a:pt x="2184" y="152"/>
                  </a:lnTo>
                  <a:lnTo>
                    <a:pt x="2187" y="157"/>
                  </a:lnTo>
                  <a:lnTo>
                    <a:pt x="2189" y="162"/>
                  </a:lnTo>
                  <a:lnTo>
                    <a:pt x="2191" y="167"/>
                  </a:lnTo>
                  <a:lnTo>
                    <a:pt x="2193" y="173"/>
                  </a:lnTo>
                  <a:lnTo>
                    <a:pt x="2194" y="180"/>
                  </a:lnTo>
                  <a:lnTo>
                    <a:pt x="2195" y="187"/>
                  </a:lnTo>
                  <a:lnTo>
                    <a:pt x="2195" y="194"/>
                  </a:lnTo>
                  <a:lnTo>
                    <a:pt x="2195" y="202"/>
                  </a:lnTo>
                  <a:lnTo>
                    <a:pt x="2194" y="209"/>
                  </a:lnTo>
                  <a:lnTo>
                    <a:pt x="2193" y="215"/>
                  </a:lnTo>
                  <a:lnTo>
                    <a:pt x="2191" y="221"/>
                  </a:lnTo>
                  <a:lnTo>
                    <a:pt x="2189" y="227"/>
                  </a:lnTo>
                  <a:lnTo>
                    <a:pt x="2187" y="233"/>
                  </a:lnTo>
                  <a:lnTo>
                    <a:pt x="2184" y="237"/>
                  </a:lnTo>
                  <a:lnTo>
                    <a:pt x="2180" y="242"/>
                  </a:lnTo>
                  <a:lnTo>
                    <a:pt x="2176" y="246"/>
                  </a:lnTo>
                  <a:lnTo>
                    <a:pt x="2172" y="249"/>
                  </a:lnTo>
                  <a:lnTo>
                    <a:pt x="2168" y="252"/>
                  </a:lnTo>
                  <a:lnTo>
                    <a:pt x="2164" y="254"/>
                  </a:lnTo>
                  <a:lnTo>
                    <a:pt x="2159" y="256"/>
                  </a:lnTo>
                  <a:lnTo>
                    <a:pt x="2154" y="258"/>
                  </a:lnTo>
                  <a:lnTo>
                    <a:pt x="2149" y="258"/>
                  </a:lnTo>
                  <a:lnTo>
                    <a:pt x="2144" y="259"/>
                  </a:lnTo>
                  <a:lnTo>
                    <a:pt x="2139" y="258"/>
                  </a:lnTo>
                  <a:lnTo>
                    <a:pt x="2134" y="257"/>
                  </a:lnTo>
                  <a:lnTo>
                    <a:pt x="2129" y="256"/>
                  </a:lnTo>
                  <a:lnTo>
                    <a:pt x="2124" y="253"/>
                  </a:lnTo>
                  <a:lnTo>
                    <a:pt x="2119" y="251"/>
                  </a:lnTo>
                  <a:lnTo>
                    <a:pt x="2114" y="247"/>
                  </a:lnTo>
                  <a:lnTo>
                    <a:pt x="2110" y="243"/>
                  </a:lnTo>
                  <a:lnTo>
                    <a:pt x="2106" y="238"/>
                  </a:lnTo>
                  <a:lnTo>
                    <a:pt x="2106" y="256"/>
                  </a:lnTo>
                  <a:lnTo>
                    <a:pt x="2077" y="256"/>
                  </a:lnTo>
                  <a:close/>
                  <a:moveTo>
                    <a:pt x="2108" y="193"/>
                  </a:moveTo>
                  <a:lnTo>
                    <a:pt x="2109" y="201"/>
                  </a:lnTo>
                  <a:lnTo>
                    <a:pt x="2110" y="209"/>
                  </a:lnTo>
                  <a:lnTo>
                    <a:pt x="2112" y="215"/>
                  </a:lnTo>
                  <a:lnTo>
                    <a:pt x="2114" y="220"/>
                  </a:lnTo>
                  <a:lnTo>
                    <a:pt x="2119" y="226"/>
                  </a:lnTo>
                  <a:lnTo>
                    <a:pt x="2121" y="228"/>
                  </a:lnTo>
                  <a:lnTo>
                    <a:pt x="2124" y="230"/>
                  </a:lnTo>
                  <a:lnTo>
                    <a:pt x="2130" y="232"/>
                  </a:lnTo>
                  <a:lnTo>
                    <a:pt x="2136" y="233"/>
                  </a:lnTo>
                  <a:lnTo>
                    <a:pt x="2142" y="233"/>
                  </a:lnTo>
                  <a:lnTo>
                    <a:pt x="2146" y="231"/>
                  </a:lnTo>
                  <a:lnTo>
                    <a:pt x="2151" y="228"/>
                  </a:lnTo>
                  <a:lnTo>
                    <a:pt x="2155" y="224"/>
                  </a:lnTo>
                  <a:lnTo>
                    <a:pt x="2158" y="219"/>
                  </a:lnTo>
                  <a:lnTo>
                    <a:pt x="2159" y="216"/>
                  </a:lnTo>
                  <a:lnTo>
                    <a:pt x="2160" y="213"/>
                  </a:lnTo>
                  <a:lnTo>
                    <a:pt x="2162" y="205"/>
                  </a:lnTo>
                  <a:lnTo>
                    <a:pt x="2162" y="196"/>
                  </a:lnTo>
                  <a:lnTo>
                    <a:pt x="2162" y="186"/>
                  </a:lnTo>
                  <a:lnTo>
                    <a:pt x="2161" y="182"/>
                  </a:lnTo>
                  <a:lnTo>
                    <a:pt x="2160" y="178"/>
                  </a:lnTo>
                  <a:lnTo>
                    <a:pt x="2158" y="171"/>
                  </a:lnTo>
                  <a:lnTo>
                    <a:pt x="2154" y="166"/>
                  </a:lnTo>
                  <a:lnTo>
                    <a:pt x="2153" y="163"/>
                  </a:lnTo>
                  <a:lnTo>
                    <a:pt x="2150" y="162"/>
                  </a:lnTo>
                  <a:lnTo>
                    <a:pt x="2146" y="159"/>
                  </a:lnTo>
                  <a:lnTo>
                    <a:pt x="2141" y="157"/>
                  </a:lnTo>
                  <a:lnTo>
                    <a:pt x="2138" y="157"/>
                  </a:lnTo>
                  <a:lnTo>
                    <a:pt x="2135" y="156"/>
                  </a:lnTo>
                  <a:lnTo>
                    <a:pt x="2130" y="157"/>
                  </a:lnTo>
                  <a:lnTo>
                    <a:pt x="2127" y="158"/>
                  </a:lnTo>
                  <a:lnTo>
                    <a:pt x="2125" y="159"/>
                  </a:lnTo>
                  <a:lnTo>
                    <a:pt x="2120" y="161"/>
                  </a:lnTo>
                  <a:lnTo>
                    <a:pt x="2118" y="163"/>
                  </a:lnTo>
                  <a:lnTo>
                    <a:pt x="2116" y="165"/>
                  </a:lnTo>
                  <a:lnTo>
                    <a:pt x="2114" y="168"/>
                  </a:lnTo>
                  <a:lnTo>
                    <a:pt x="2113" y="170"/>
                  </a:lnTo>
                  <a:lnTo>
                    <a:pt x="2110" y="177"/>
                  </a:lnTo>
                  <a:lnTo>
                    <a:pt x="2109" y="180"/>
                  </a:lnTo>
                  <a:lnTo>
                    <a:pt x="2109" y="184"/>
                  </a:lnTo>
                  <a:lnTo>
                    <a:pt x="2108" y="193"/>
                  </a:lnTo>
                  <a:close/>
                  <a:moveTo>
                    <a:pt x="2206" y="135"/>
                  </a:moveTo>
                  <a:lnTo>
                    <a:pt x="2240" y="135"/>
                  </a:lnTo>
                  <a:lnTo>
                    <a:pt x="2269" y="221"/>
                  </a:lnTo>
                  <a:lnTo>
                    <a:pt x="2297" y="135"/>
                  </a:lnTo>
                  <a:lnTo>
                    <a:pt x="2330" y="135"/>
                  </a:lnTo>
                  <a:lnTo>
                    <a:pt x="2287" y="251"/>
                  </a:lnTo>
                  <a:lnTo>
                    <a:pt x="2280" y="272"/>
                  </a:lnTo>
                  <a:lnTo>
                    <a:pt x="2276" y="282"/>
                  </a:lnTo>
                  <a:lnTo>
                    <a:pt x="2274" y="286"/>
                  </a:lnTo>
                  <a:lnTo>
                    <a:pt x="2272" y="289"/>
                  </a:lnTo>
                  <a:lnTo>
                    <a:pt x="2268" y="294"/>
                  </a:lnTo>
                  <a:lnTo>
                    <a:pt x="2263" y="298"/>
                  </a:lnTo>
                  <a:lnTo>
                    <a:pt x="2260" y="299"/>
                  </a:lnTo>
                  <a:lnTo>
                    <a:pt x="2257" y="301"/>
                  </a:lnTo>
                  <a:lnTo>
                    <a:pt x="2254" y="302"/>
                  </a:lnTo>
                  <a:lnTo>
                    <a:pt x="2251" y="303"/>
                  </a:lnTo>
                  <a:lnTo>
                    <a:pt x="2247" y="304"/>
                  </a:lnTo>
                  <a:lnTo>
                    <a:pt x="2243" y="305"/>
                  </a:lnTo>
                  <a:lnTo>
                    <a:pt x="2234" y="305"/>
                  </a:lnTo>
                  <a:lnTo>
                    <a:pt x="2225" y="305"/>
                  </a:lnTo>
                  <a:lnTo>
                    <a:pt x="2216" y="303"/>
                  </a:lnTo>
                  <a:lnTo>
                    <a:pt x="2213" y="278"/>
                  </a:lnTo>
                  <a:lnTo>
                    <a:pt x="2220" y="279"/>
                  </a:lnTo>
                  <a:lnTo>
                    <a:pt x="2227" y="280"/>
                  </a:lnTo>
                  <a:lnTo>
                    <a:pt x="2232" y="279"/>
                  </a:lnTo>
                  <a:lnTo>
                    <a:pt x="2237" y="278"/>
                  </a:lnTo>
                  <a:lnTo>
                    <a:pt x="2240" y="276"/>
                  </a:lnTo>
                  <a:lnTo>
                    <a:pt x="2242" y="274"/>
                  </a:lnTo>
                  <a:lnTo>
                    <a:pt x="2243" y="273"/>
                  </a:lnTo>
                  <a:lnTo>
                    <a:pt x="2248" y="265"/>
                  </a:lnTo>
                  <a:lnTo>
                    <a:pt x="2252" y="256"/>
                  </a:lnTo>
                  <a:lnTo>
                    <a:pt x="2206" y="135"/>
                  </a:lnTo>
                  <a:close/>
                  <a:moveTo>
                    <a:pt x="1224" y="416"/>
                  </a:moveTo>
                  <a:lnTo>
                    <a:pt x="1224" y="442"/>
                  </a:lnTo>
                  <a:lnTo>
                    <a:pt x="1203" y="442"/>
                  </a:lnTo>
                  <a:lnTo>
                    <a:pt x="1203" y="491"/>
                  </a:lnTo>
                  <a:lnTo>
                    <a:pt x="1203" y="502"/>
                  </a:lnTo>
                  <a:lnTo>
                    <a:pt x="1203" y="506"/>
                  </a:lnTo>
                  <a:lnTo>
                    <a:pt x="1203" y="508"/>
                  </a:lnTo>
                  <a:lnTo>
                    <a:pt x="1206" y="511"/>
                  </a:lnTo>
                  <a:lnTo>
                    <a:pt x="1208" y="513"/>
                  </a:lnTo>
                  <a:lnTo>
                    <a:pt x="1210" y="513"/>
                  </a:lnTo>
                  <a:lnTo>
                    <a:pt x="1211" y="514"/>
                  </a:lnTo>
                  <a:lnTo>
                    <a:pt x="1217" y="513"/>
                  </a:lnTo>
                  <a:lnTo>
                    <a:pt x="1224" y="510"/>
                  </a:lnTo>
                  <a:lnTo>
                    <a:pt x="1227" y="535"/>
                  </a:lnTo>
                  <a:lnTo>
                    <a:pt x="1221" y="537"/>
                  </a:lnTo>
                  <a:lnTo>
                    <a:pt x="1215" y="539"/>
                  </a:lnTo>
                  <a:lnTo>
                    <a:pt x="1209" y="540"/>
                  </a:lnTo>
                  <a:lnTo>
                    <a:pt x="1202" y="540"/>
                  </a:lnTo>
                  <a:lnTo>
                    <a:pt x="1198" y="540"/>
                  </a:lnTo>
                  <a:lnTo>
                    <a:pt x="1194" y="539"/>
                  </a:lnTo>
                  <a:lnTo>
                    <a:pt x="1186" y="537"/>
                  </a:lnTo>
                  <a:lnTo>
                    <a:pt x="1180" y="534"/>
                  </a:lnTo>
                  <a:lnTo>
                    <a:pt x="1178" y="532"/>
                  </a:lnTo>
                  <a:lnTo>
                    <a:pt x="1176" y="530"/>
                  </a:lnTo>
                  <a:lnTo>
                    <a:pt x="1174" y="527"/>
                  </a:lnTo>
                  <a:lnTo>
                    <a:pt x="1173" y="524"/>
                  </a:lnTo>
                  <a:lnTo>
                    <a:pt x="1171" y="517"/>
                  </a:lnTo>
                  <a:lnTo>
                    <a:pt x="1171" y="509"/>
                  </a:lnTo>
                  <a:lnTo>
                    <a:pt x="1170" y="495"/>
                  </a:lnTo>
                  <a:lnTo>
                    <a:pt x="1170" y="442"/>
                  </a:lnTo>
                  <a:lnTo>
                    <a:pt x="1156" y="442"/>
                  </a:lnTo>
                  <a:lnTo>
                    <a:pt x="1156" y="416"/>
                  </a:lnTo>
                  <a:lnTo>
                    <a:pt x="1170" y="416"/>
                  </a:lnTo>
                  <a:lnTo>
                    <a:pt x="1170" y="392"/>
                  </a:lnTo>
                  <a:lnTo>
                    <a:pt x="1203" y="373"/>
                  </a:lnTo>
                  <a:lnTo>
                    <a:pt x="1203" y="416"/>
                  </a:lnTo>
                  <a:lnTo>
                    <a:pt x="1224" y="416"/>
                  </a:lnTo>
                  <a:close/>
                  <a:moveTo>
                    <a:pt x="1279" y="370"/>
                  </a:moveTo>
                  <a:lnTo>
                    <a:pt x="1279" y="432"/>
                  </a:lnTo>
                  <a:lnTo>
                    <a:pt x="1283" y="427"/>
                  </a:lnTo>
                  <a:lnTo>
                    <a:pt x="1287" y="424"/>
                  </a:lnTo>
                  <a:lnTo>
                    <a:pt x="1291" y="421"/>
                  </a:lnTo>
                  <a:lnTo>
                    <a:pt x="1296" y="418"/>
                  </a:lnTo>
                  <a:lnTo>
                    <a:pt x="1300" y="416"/>
                  </a:lnTo>
                  <a:lnTo>
                    <a:pt x="1305" y="415"/>
                  </a:lnTo>
                  <a:lnTo>
                    <a:pt x="1310" y="414"/>
                  </a:lnTo>
                  <a:lnTo>
                    <a:pt x="1316" y="413"/>
                  </a:lnTo>
                  <a:lnTo>
                    <a:pt x="1321" y="414"/>
                  </a:lnTo>
                  <a:lnTo>
                    <a:pt x="1326" y="414"/>
                  </a:lnTo>
                  <a:lnTo>
                    <a:pt x="1331" y="416"/>
                  </a:lnTo>
                  <a:lnTo>
                    <a:pt x="1336" y="418"/>
                  </a:lnTo>
                  <a:lnTo>
                    <a:pt x="1340" y="420"/>
                  </a:lnTo>
                  <a:lnTo>
                    <a:pt x="1344" y="422"/>
                  </a:lnTo>
                  <a:lnTo>
                    <a:pt x="1347" y="425"/>
                  </a:lnTo>
                  <a:lnTo>
                    <a:pt x="1349" y="428"/>
                  </a:lnTo>
                  <a:lnTo>
                    <a:pt x="1353" y="435"/>
                  </a:lnTo>
                  <a:lnTo>
                    <a:pt x="1354" y="438"/>
                  </a:lnTo>
                  <a:lnTo>
                    <a:pt x="1355" y="442"/>
                  </a:lnTo>
                  <a:lnTo>
                    <a:pt x="1357" y="452"/>
                  </a:lnTo>
                  <a:lnTo>
                    <a:pt x="1357" y="466"/>
                  </a:lnTo>
                  <a:lnTo>
                    <a:pt x="1357" y="537"/>
                  </a:lnTo>
                  <a:lnTo>
                    <a:pt x="1325" y="537"/>
                  </a:lnTo>
                  <a:lnTo>
                    <a:pt x="1325" y="473"/>
                  </a:lnTo>
                  <a:lnTo>
                    <a:pt x="1324" y="458"/>
                  </a:lnTo>
                  <a:lnTo>
                    <a:pt x="1324" y="453"/>
                  </a:lnTo>
                  <a:lnTo>
                    <a:pt x="1323" y="449"/>
                  </a:lnTo>
                  <a:lnTo>
                    <a:pt x="1322" y="447"/>
                  </a:lnTo>
                  <a:lnTo>
                    <a:pt x="1321" y="445"/>
                  </a:lnTo>
                  <a:lnTo>
                    <a:pt x="1319" y="443"/>
                  </a:lnTo>
                  <a:lnTo>
                    <a:pt x="1317" y="441"/>
                  </a:lnTo>
                  <a:lnTo>
                    <a:pt x="1314" y="440"/>
                  </a:lnTo>
                  <a:lnTo>
                    <a:pt x="1311" y="439"/>
                  </a:lnTo>
                  <a:lnTo>
                    <a:pt x="1308" y="438"/>
                  </a:lnTo>
                  <a:lnTo>
                    <a:pt x="1305" y="438"/>
                  </a:lnTo>
                  <a:lnTo>
                    <a:pt x="1301" y="438"/>
                  </a:lnTo>
                  <a:lnTo>
                    <a:pt x="1297" y="439"/>
                  </a:lnTo>
                  <a:lnTo>
                    <a:pt x="1294" y="440"/>
                  </a:lnTo>
                  <a:lnTo>
                    <a:pt x="1291" y="442"/>
                  </a:lnTo>
                  <a:lnTo>
                    <a:pt x="1288" y="444"/>
                  </a:lnTo>
                  <a:lnTo>
                    <a:pt x="1285" y="447"/>
                  </a:lnTo>
                  <a:lnTo>
                    <a:pt x="1283" y="450"/>
                  </a:lnTo>
                  <a:lnTo>
                    <a:pt x="1282" y="454"/>
                  </a:lnTo>
                  <a:lnTo>
                    <a:pt x="1280" y="458"/>
                  </a:lnTo>
                  <a:lnTo>
                    <a:pt x="1279" y="463"/>
                  </a:lnTo>
                  <a:lnTo>
                    <a:pt x="1279" y="470"/>
                  </a:lnTo>
                  <a:lnTo>
                    <a:pt x="1279" y="477"/>
                  </a:lnTo>
                  <a:lnTo>
                    <a:pt x="1279" y="537"/>
                  </a:lnTo>
                  <a:lnTo>
                    <a:pt x="1247" y="537"/>
                  </a:lnTo>
                  <a:lnTo>
                    <a:pt x="1247" y="370"/>
                  </a:lnTo>
                  <a:lnTo>
                    <a:pt x="1279" y="370"/>
                  </a:lnTo>
                  <a:close/>
                  <a:moveTo>
                    <a:pt x="1460" y="499"/>
                  </a:moveTo>
                  <a:lnTo>
                    <a:pt x="1492" y="504"/>
                  </a:lnTo>
                  <a:lnTo>
                    <a:pt x="1488" y="512"/>
                  </a:lnTo>
                  <a:lnTo>
                    <a:pt x="1486" y="516"/>
                  </a:lnTo>
                  <a:lnTo>
                    <a:pt x="1484" y="520"/>
                  </a:lnTo>
                  <a:lnTo>
                    <a:pt x="1481" y="523"/>
                  </a:lnTo>
                  <a:lnTo>
                    <a:pt x="1478" y="526"/>
                  </a:lnTo>
                  <a:lnTo>
                    <a:pt x="1475" y="529"/>
                  </a:lnTo>
                  <a:lnTo>
                    <a:pt x="1472" y="531"/>
                  </a:lnTo>
                  <a:lnTo>
                    <a:pt x="1465" y="535"/>
                  </a:lnTo>
                  <a:lnTo>
                    <a:pt x="1461" y="537"/>
                  </a:lnTo>
                  <a:lnTo>
                    <a:pt x="1457" y="538"/>
                  </a:lnTo>
                  <a:lnTo>
                    <a:pt x="1449" y="540"/>
                  </a:lnTo>
                  <a:lnTo>
                    <a:pt x="1444" y="540"/>
                  </a:lnTo>
                  <a:lnTo>
                    <a:pt x="1439" y="540"/>
                  </a:lnTo>
                  <a:lnTo>
                    <a:pt x="1431" y="540"/>
                  </a:lnTo>
                  <a:lnTo>
                    <a:pt x="1424" y="539"/>
                  </a:lnTo>
                  <a:lnTo>
                    <a:pt x="1418" y="537"/>
                  </a:lnTo>
                  <a:lnTo>
                    <a:pt x="1411" y="535"/>
                  </a:lnTo>
                  <a:lnTo>
                    <a:pt x="1409" y="534"/>
                  </a:lnTo>
                  <a:lnTo>
                    <a:pt x="1406" y="532"/>
                  </a:lnTo>
                  <a:lnTo>
                    <a:pt x="1401" y="529"/>
                  </a:lnTo>
                  <a:lnTo>
                    <a:pt x="1396" y="524"/>
                  </a:lnTo>
                  <a:lnTo>
                    <a:pt x="1392" y="519"/>
                  </a:lnTo>
                  <a:lnTo>
                    <a:pt x="1389" y="515"/>
                  </a:lnTo>
                  <a:lnTo>
                    <a:pt x="1387" y="511"/>
                  </a:lnTo>
                  <a:lnTo>
                    <a:pt x="1385" y="506"/>
                  </a:lnTo>
                  <a:lnTo>
                    <a:pt x="1383" y="501"/>
                  </a:lnTo>
                  <a:lnTo>
                    <a:pt x="1382" y="495"/>
                  </a:lnTo>
                  <a:lnTo>
                    <a:pt x="1381" y="490"/>
                  </a:lnTo>
                  <a:lnTo>
                    <a:pt x="1380" y="484"/>
                  </a:lnTo>
                  <a:lnTo>
                    <a:pt x="1380" y="478"/>
                  </a:lnTo>
                  <a:lnTo>
                    <a:pt x="1380" y="470"/>
                  </a:lnTo>
                  <a:lnTo>
                    <a:pt x="1381" y="463"/>
                  </a:lnTo>
                  <a:lnTo>
                    <a:pt x="1382" y="457"/>
                  </a:lnTo>
                  <a:lnTo>
                    <a:pt x="1384" y="451"/>
                  </a:lnTo>
                  <a:lnTo>
                    <a:pt x="1386" y="445"/>
                  </a:lnTo>
                  <a:lnTo>
                    <a:pt x="1389" y="440"/>
                  </a:lnTo>
                  <a:lnTo>
                    <a:pt x="1392" y="435"/>
                  </a:lnTo>
                  <a:lnTo>
                    <a:pt x="1396" y="431"/>
                  </a:lnTo>
                  <a:lnTo>
                    <a:pt x="1400" y="427"/>
                  </a:lnTo>
                  <a:lnTo>
                    <a:pt x="1404" y="423"/>
                  </a:lnTo>
                  <a:lnTo>
                    <a:pt x="1409" y="420"/>
                  </a:lnTo>
                  <a:lnTo>
                    <a:pt x="1414" y="418"/>
                  </a:lnTo>
                  <a:lnTo>
                    <a:pt x="1419" y="416"/>
                  </a:lnTo>
                  <a:lnTo>
                    <a:pt x="1424" y="415"/>
                  </a:lnTo>
                  <a:lnTo>
                    <a:pt x="1430" y="414"/>
                  </a:lnTo>
                  <a:lnTo>
                    <a:pt x="1436" y="413"/>
                  </a:lnTo>
                  <a:lnTo>
                    <a:pt x="1442" y="414"/>
                  </a:lnTo>
                  <a:lnTo>
                    <a:pt x="1449" y="415"/>
                  </a:lnTo>
                  <a:lnTo>
                    <a:pt x="1452" y="415"/>
                  </a:lnTo>
                  <a:lnTo>
                    <a:pt x="1454" y="416"/>
                  </a:lnTo>
                  <a:lnTo>
                    <a:pt x="1460" y="418"/>
                  </a:lnTo>
                  <a:lnTo>
                    <a:pt x="1465" y="420"/>
                  </a:lnTo>
                  <a:lnTo>
                    <a:pt x="1470" y="423"/>
                  </a:lnTo>
                  <a:lnTo>
                    <a:pt x="1474" y="427"/>
                  </a:lnTo>
                  <a:lnTo>
                    <a:pt x="1478" y="431"/>
                  </a:lnTo>
                  <a:lnTo>
                    <a:pt x="1482" y="436"/>
                  </a:lnTo>
                  <a:lnTo>
                    <a:pt x="1485" y="441"/>
                  </a:lnTo>
                  <a:lnTo>
                    <a:pt x="1488" y="447"/>
                  </a:lnTo>
                  <a:lnTo>
                    <a:pt x="1490" y="454"/>
                  </a:lnTo>
                  <a:lnTo>
                    <a:pt x="1492" y="461"/>
                  </a:lnTo>
                  <a:lnTo>
                    <a:pt x="1493" y="469"/>
                  </a:lnTo>
                  <a:lnTo>
                    <a:pt x="1493" y="477"/>
                  </a:lnTo>
                  <a:lnTo>
                    <a:pt x="1493" y="486"/>
                  </a:lnTo>
                  <a:lnTo>
                    <a:pt x="1413" y="486"/>
                  </a:lnTo>
                  <a:lnTo>
                    <a:pt x="1414" y="493"/>
                  </a:lnTo>
                  <a:lnTo>
                    <a:pt x="1415" y="499"/>
                  </a:lnTo>
                  <a:lnTo>
                    <a:pt x="1418" y="504"/>
                  </a:lnTo>
                  <a:lnTo>
                    <a:pt x="1421" y="508"/>
                  </a:lnTo>
                  <a:lnTo>
                    <a:pt x="1425" y="512"/>
                  </a:lnTo>
                  <a:lnTo>
                    <a:pt x="1429" y="514"/>
                  </a:lnTo>
                  <a:lnTo>
                    <a:pt x="1434" y="516"/>
                  </a:lnTo>
                  <a:lnTo>
                    <a:pt x="1439" y="516"/>
                  </a:lnTo>
                  <a:lnTo>
                    <a:pt x="1443" y="516"/>
                  </a:lnTo>
                  <a:lnTo>
                    <a:pt x="1446" y="515"/>
                  </a:lnTo>
                  <a:lnTo>
                    <a:pt x="1449" y="514"/>
                  </a:lnTo>
                  <a:lnTo>
                    <a:pt x="1452" y="512"/>
                  </a:lnTo>
                  <a:lnTo>
                    <a:pt x="1454" y="510"/>
                  </a:lnTo>
                  <a:lnTo>
                    <a:pt x="1456" y="507"/>
                  </a:lnTo>
                  <a:lnTo>
                    <a:pt x="1458" y="503"/>
                  </a:lnTo>
                  <a:lnTo>
                    <a:pt x="1460" y="499"/>
                  </a:lnTo>
                  <a:close/>
                  <a:moveTo>
                    <a:pt x="1462" y="466"/>
                  </a:moveTo>
                  <a:lnTo>
                    <a:pt x="1461" y="460"/>
                  </a:lnTo>
                  <a:lnTo>
                    <a:pt x="1460" y="457"/>
                  </a:lnTo>
                  <a:lnTo>
                    <a:pt x="1460" y="454"/>
                  </a:lnTo>
                  <a:lnTo>
                    <a:pt x="1459" y="452"/>
                  </a:lnTo>
                  <a:lnTo>
                    <a:pt x="1457" y="449"/>
                  </a:lnTo>
                  <a:lnTo>
                    <a:pt x="1456" y="447"/>
                  </a:lnTo>
                  <a:lnTo>
                    <a:pt x="1454" y="445"/>
                  </a:lnTo>
                  <a:lnTo>
                    <a:pt x="1451" y="442"/>
                  </a:lnTo>
                  <a:lnTo>
                    <a:pt x="1449" y="441"/>
                  </a:lnTo>
                  <a:lnTo>
                    <a:pt x="1447" y="440"/>
                  </a:lnTo>
                  <a:lnTo>
                    <a:pt x="1442" y="438"/>
                  </a:lnTo>
                  <a:lnTo>
                    <a:pt x="1438" y="438"/>
                  </a:lnTo>
                  <a:lnTo>
                    <a:pt x="1433" y="438"/>
                  </a:lnTo>
                  <a:lnTo>
                    <a:pt x="1428" y="440"/>
                  </a:lnTo>
                  <a:lnTo>
                    <a:pt x="1424" y="442"/>
                  </a:lnTo>
                  <a:lnTo>
                    <a:pt x="1420" y="446"/>
                  </a:lnTo>
                  <a:lnTo>
                    <a:pt x="1419" y="448"/>
                  </a:lnTo>
                  <a:lnTo>
                    <a:pt x="1417" y="450"/>
                  </a:lnTo>
                  <a:lnTo>
                    <a:pt x="1415" y="455"/>
                  </a:lnTo>
                  <a:lnTo>
                    <a:pt x="1414" y="460"/>
                  </a:lnTo>
                  <a:lnTo>
                    <a:pt x="1414" y="466"/>
                  </a:lnTo>
                  <a:lnTo>
                    <a:pt x="1462" y="466"/>
                  </a:lnTo>
                  <a:close/>
                  <a:moveTo>
                    <a:pt x="1585" y="537"/>
                  </a:moveTo>
                  <a:lnTo>
                    <a:pt x="1585" y="370"/>
                  </a:lnTo>
                  <a:lnTo>
                    <a:pt x="1709" y="370"/>
                  </a:lnTo>
                  <a:lnTo>
                    <a:pt x="1709" y="398"/>
                  </a:lnTo>
                  <a:lnTo>
                    <a:pt x="1619" y="398"/>
                  </a:lnTo>
                  <a:lnTo>
                    <a:pt x="1619" y="435"/>
                  </a:lnTo>
                  <a:lnTo>
                    <a:pt x="1703" y="435"/>
                  </a:lnTo>
                  <a:lnTo>
                    <a:pt x="1703" y="464"/>
                  </a:lnTo>
                  <a:lnTo>
                    <a:pt x="1619" y="464"/>
                  </a:lnTo>
                  <a:lnTo>
                    <a:pt x="1619" y="509"/>
                  </a:lnTo>
                  <a:lnTo>
                    <a:pt x="1712" y="509"/>
                  </a:lnTo>
                  <a:lnTo>
                    <a:pt x="1712" y="537"/>
                  </a:lnTo>
                  <a:lnTo>
                    <a:pt x="1585" y="537"/>
                  </a:lnTo>
                  <a:close/>
                  <a:moveTo>
                    <a:pt x="1820" y="537"/>
                  </a:moveTo>
                  <a:lnTo>
                    <a:pt x="1820" y="519"/>
                  </a:lnTo>
                  <a:lnTo>
                    <a:pt x="1817" y="524"/>
                  </a:lnTo>
                  <a:lnTo>
                    <a:pt x="1813" y="528"/>
                  </a:lnTo>
                  <a:lnTo>
                    <a:pt x="1808" y="532"/>
                  </a:lnTo>
                  <a:lnTo>
                    <a:pt x="1803" y="535"/>
                  </a:lnTo>
                  <a:lnTo>
                    <a:pt x="1797" y="537"/>
                  </a:lnTo>
                  <a:lnTo>
                    <a:pt x="1792" y="539"/>
                  </a:lnTo>
                  <a:lnTo>
                    <a:pt x="1786" y="540"/>
                  </a:lnTo>
                  <a:lnTo>
                    <a:pt x="1780" y="540"/>
                  </a:lnTo>
                  <a:lnTo>
                    <a:pt x="1774" y="540"/>
                  </a:lnTo>
                  <a:lnTo>
                    <a:pt x="1768" y="539"/>
                  </a:lnTo>
                  <a:lnTo>
                    <a:pt x="1763" y="537"/>
                  </a:lnTo>
                  <a:lnTo>
                    <a:pt x="1758" y="535"/>
                  </a:lnTo>
                  <a:lnTo>
                    <a:pt x="1754" y="532"/>
                  </a:lnTo>
                  <a:lnTo>
                    <a:pt x="1752" y="530"/>
                  </a:lnTo>
                  <a:lnTo>
                    <a:pt x="1750" y="528"/>
                  </a:lnTo>
                  <a:lnTo>
                    <a:pt x="1747" y="524"/>
                  </a:lnTo>
                  <a:lnTo>
                    <a:pt x="1744" y="520"/>
                  </a:lnTo>
                  <a:lnTo>
                    <a:pt x="1742" y="514"/>
                  </a:lnTo>
                  <a:lnTo>
                    <a:pt x="1741" y="508"/>
                  </a:lnTo>
                  <a:lnTo>
                    <a:pt x="1740" y="501"/>
                  </a:lnTo>
                  <a:lnTo>
                    <a:pt x="1740" y="493"/>
                  </a:lnTo>
                  <a:lnTo>
                    <a:pt x="1740" y="416"/>
                  </a:lnTo>
                  <a:lnTo>
                    <a:pt x="1772" y="416"/>
                  </a:lnTo>
                  <a:lnTo>
                    <a:pt x="1772" y="472"/>
                  </a:lnTo>
                  <a:lnTo>
                    <a:pt x="1772" y="493"/>
                  </a:lnTo>
                  <a:lnTo>
                    <a:pt x="1773" y="499"/>
                  </a:lnTo>
                  <a:lnTo>
                    <a:pt x="1774" y="503"/>
                  </a:lnTo>
                  <a:lnTo>
                    <a:pt x="1775" y="506"/>
                  </a:lnTo>
                  <a:lnTo>
                    <a:pt x="1776" y="508"/>
                  </a:lnTo>
                  <a:lnTo>
                    <a:pt x="1778" y="511"/>
                  </a:lnTo>
                  <a:lnTo>
                    <a:pt x="1780" y="512"/>
                  </a:lnTo>
                  <a:lnTo>
                    <a:pt x="1783" y="514"/>
                  </a:lnTo>
                  <a:lnTo>
                    <a:pt x="1785" y="515"/>
                  </a:lnTo>
                  <a:lnTo>
                    <a:pt x="1792" y="516"/>
                  </a:lnTo>
                  <a:lnTo>
                    <a:pt x="1796" y="515"/>
                  </a:lnTo>
                  <a:lnTo>
                    <a:pt x="1800" y="515"/>
                  </a:lnTo>
                  <a:lnTo>
                    <a:pt x="1802" y="514"/>
                  </a:lnTo>
                  <a:lnTo>
                    <a:pt x="1803" y="513"/>
                  </a:lnTo>
                  <a:lnTo>
                    <a:pt x="1807" y="511"/>
                  </a:lnTo>
                  <a:lnTo>
                    <a:pt x="1810" y="509"/>
                  </a:lnTo>
                  <a:lnTo>
                    <a:pt x="1812" y="506"/>
                  </a:lnTo>
                  <a:lnTo>
                    <a:pt x="1814" y="503"/>
                  </a:lnTo>
                  <a:lnTo>
                    <a:pt x="1816" y="500"/>
                  </a:lnTo>
                  <a:lnTo>
                    <a:pt x="1817" y="495"/>
                  </a:lnTo>
                  <a:lnTo>
                    <a:pt x="1817" y="489"/>
                  </a:lnTo>
                  <a:lnTo>
                    <a:pt x="1818" y="479"/>
                  </a:lnTo>
                  <a:lnTo>
                    <a:pt x="1818" y="467"/>
                  </a:lnTo>
                  <a:lnTo>
                    <a:pt x="1818" y="416"/>
                  </a:lnTo>
                  <a:lnTo>
                    <a:pt x="1850" y="416"/>
                  </a:lnTo>
                  <a:lnTo>
                    <a:pt x="1850" y="537"/>
                  </a:lnTo>
                  <a:lnTo>
                    <a:pt x="1820" y="537"/>
                  </a:lnTo>
                  <a:close/>
                  <a:moveTo>
                    <a:pt x="1914" y="537"/>
                  </a:moveTo>
                  <a:lnTo>
                    <a:pt x="1882" y="537"/>
                  </a:lnTo>
                  <a:lnTo>
                    <a:pt x="1882" y="416"/>
                  </a:lnTo>
                  <a:lnTo>
                    <a:pt x="1912" y="416"/>
                  </a:lnTo>
                  <a:lnTo>
                    <a:pt x="1912" y="433"/>
                  </a:lnTo>
                  <a:lnTo>
                    <a:pt x="1915" y="428"/>
                  </a:lnTo>
                  <a:lnTo>
                    <a:pt x="1919" y="423"/>
                  </a:lnTo>
                  <a:lnTo>
                    <a:pt x="1922" y="420"/>
                  </a:lnTo>
                  <a:lnTo>
                    <a:pt x="1925" y="417"/>
                  </a:lnTo>
                  <a:lnTo>
                    <a:pt x="1929" y="416"/>
                  </a:lnTo>
                  <a:lnTo>
                    <a:pt x="1932" y="414"/>
                  </a:lnTo>
                  <a:lnTo>
                    <a:pt x="1936" y="414"/>
                  </a:lnTo>
                  <a:lnTo>
                    <a:pt x="1939" y="413"/>
                  </a:lnTo>
                  <a:lnTo>
                    <a:pt x="1945" y="414"/>
                  </a:lnTo>
                  <a:lnTo>
                    <a:pt x="1950" y="415"/>
                  </a:lnTo>
                  <a:lnTo>
                    <a:pt x="1955" y="417"/>
                  </a:lnTo>
                  <a:lnTo>
                    <a:pt x="1960" y="420"/>
                  </a:lnTo>
                  <a:lnTo>
                    <a:pt x="1951" y="447"/>
                  </a:lnTo>
                  <a:lnTo>
                    <a:pt x="1947" y="445"/>
                  </a:lnTo>
                  <a:lnTo>
                    <a:pt x="1943" y="444"/>
                  </a:lnTo>
                  <a:lnTo>
                    <a:pt x="1939" y="443"/>
                  </a:lnTo>
                  <a:lnTo>
                    <a:pt x="1935" y="442"/>
                  </a:lnTo>
                  <a:lnTo>
                    <a:pt x="1932" y="442"/>
                  </a:lnTo>
                  <a:lnTo>
                    <a:pt x="1929" y="443"/>
                  </a:lnTo>
                  <a:lnTo>
                    <a:pt x="1926" y="444"/>
                  </a:lnTo>
                  <a:lnTo>
                    <a:pt x="1924" y="446"/>
                  </a:lnTo>
                  <a:lnTo>
                    <a:pt x="1922" y="448"/>
                  </a:lnTo>
                  <a:lnTo>
                    <a:pt x="1920" y="451"/>
                  </a:lnTo>
                  <a:lnTo>
                    <a:pt x="1918" y="455"/>
                  </a:lnTo>
                  <a:lnTo>
                    <a:pt x="1917" y="459"/>
                  </a:lnTo>
                  <a:lnTo>
                    <a:pt x="1915" y="466"/>
                  </a:lnTo>
                  <a:lnTo>
                    <a:pt x="1915" y="474"/>
                  </a:lnTo>
                  <a:lnTo>
                    <a:pt x="1914" y="486"/>
                  </a:lnTo>
                  <a:lnTo>
                    <a:pt x="1914" y="500"/>
                  </a:lnTo>
                  <a:lnTo>
                    <a:pt x="1914" y="537"/>
                  </a:lnTo>
                  <a:close/>
                  <a:moveTo>
                    <a:pt x="1967" y="475"/>
                  </a:moveTo>
                  <a:lnTo>
                    <a:pt x="1967" y="467"/>
                  </a:lnTo>
                  <a:lnTo>
                    <a:pt x="1969" y="459"/>
                  </a:lnTo>
                  <a:lnTo>
                    <a:pt x="1971" y="452"/>
                  </a:lnTo>
                  <a:lnTo>
                    <a:pt x="1975" y="444"/>
                  </a:lnTo>
                  <a:lnTo>
                    <a:pt x="1979" y="437"/>
                  </a:lnTo>
                  <a:lnTo>
                    <a:pt x="1982" y="434"/>
                  </a:lnTo>
                  <a:lnTo>
                    <a:pt x="1984" y="431"/>
                  </a:lnTo>
                  <a:lnTo>
                    <a:pt x="1987" y="428"/>
                  </a:lnTo>
                  <a:lnTo>
                    <a:pt x="1990" y="426"/>
                  </a:lnTo>
                  <a:lnTo>
                    <a:pt x="1997" y="421"/>
                  </a:lnTo>
                  <a:lnTo>
                    <a:pt x="2004" y="418"/>
                  </a:lnTo>
                  <a:lnTo>
                    <a:pt x="2012" y="415"/>
                  </a:lnTo>
                  <a:lnTo>
                    <a:pt x="2021" y="414"/>
                  </a:lnTo>
                  <a:lnTo>
                    <a:pt x="2029" y="413"/>
                  </a:lnTo>
                  <a:lnTo>
                    <a:pt x="2036" y="414"/>
                  </a:lnTo>
                  <a:lnTo>
                    <a:pt x="2042" y="415"/>
                  </a:lnTo>
                  <a:lnTo>
                    <a:pt x="2049" y="416"/>
                  </a:lnTo>
                  <a:lnTo>
                    <a:pt x="2054" y="418"/>
                  </a:lnTo>
                  <a:lnTo>
                    <a:pt x="2060" y="420"/>
                  </a:lnTo>
                  <a:lnTo>
                    <a:pt x="2065" y="424"/>
                  </a:lnTo>
                  <a:lnTo>
                    <a:pt x="2067" y="425"/>
                  </a:lnTo>
                  <a:lnTo>
                    <a:pt x="2070" y="427"/>
                  </a:lnTo>
                  <a:lnTo>
                    <a:pt x="2074" y="431"/>
                  </a:lnTo>
                  <a:lnTo>
                    <a:pt x="2078" y="436"/>
                  </a:lnTo>
                  <a:lnTo>
                    <a:pt x="2082" y="441"/>
                  </a:lnTo>
                  <a:lnTo>
                    <a:pt x="2085" y="446"/>
                  </a:lnTo>
                  <a:lnTo>
                    <a:pt x="2088" y="452"/>
                  </a:lnTo>
                  <a:lnTo>
                    <a:pt x="2089" y="457"/>
                  </a:lnTo>
                  <a:lnTo>
                    <a:pt x="2091" y="463"/>
                  </a:lnTo>
                  <a:lnTo>
                    <a:pt x="2092" y="470"/>
                  </a:lnTo>
                  <a:lnTo>
                    <a:pt x="2092" y="476"/>
                  </a:lnTo>
                  <a:lnTo>
                    <a:pt x="2092" y="483"/>
                  </a:lnTo>
                  <a:lnTo>
                    <a:pt x="2091" y="490"/>
                  </a:lnTo>
                  <a:lnTo>
                    <a:pt x="2089" y="496"/>
                  </a:lnTo>
                  <a:lnTo>
                    <a:pt x="2087" y="502"/>
                  </a:lnTo>
                  <a:lnTo>
                    <a:pt x="2085" y="507"/>
                  </a:lnTo>
                  <a:lnTo>
                    <a:pt x="2082" y="512"/>
                  </a:lnTo>
                  <a:lnTo>
                    <a:pt x="2078" y="517"/>
                  </a:lnTo>
                  <a:lnTo>
                    <a:pt x="2074" y="522"/>
                  </a:lnTo>
                  <a:lnTo>
                    <a:pt x="2070" y="526"/>
                  </a:lnTo>
                  <a:lnTo>
                    <a:pt x="2065" y="530"/>
                  </a:lnTo>
                  <a:lnTo>
                    <a:pt x="2060" y="533"/>
                  </a:lnTo>
                  <a:lnTo>
                    <a:pt x="2054" y="536"/>
                  </a:lnTo>
                  <a:lnTo>
                    <a:pt x="2048" y="538"/>
                  </a:lnTo>
                  <a:lnTo>
                    <a:pt x="2042" y="539"/>
                  </a:lnTo>
                  <a:lnTo>
                    <a:pt x="2036" y="540"/>
                  </a:lnTo>
                  <a:lnTo>
                    <a:pt x="2029" y="540"/>
                  </a:lnTo>
                  <a:lnTo>
                    <a:pt x="2021" y="540"/>
                  </a:lnTo>
                  <a:lnTo>
                    <a:pt x="2017" y="539"/>
                  </a:lnTo>
                  <a:lnTo>
                    <a:pt x="2013" y="538"/>
                  </a:lnTo>
                  <a:lnTo>
                    <a:pt x="2005" y="536"/>
                  </a:lnTo>
                  <a:lnTo>
                    <a:pt x="1998" y="533"/>
                  </a:lnTo>
                  <a:lnTo>
                    <a:pt x="1991" y="528"/>
                  </a:lnTo>
                  <a:lnTo>
                    <a:pt x="1984" y="523"/>
                  </a:lnTo>
                  <a:lnTo>
                    <a:pt x="1982" y="520"/>
                  </a:lnTo>
                  <a:lnTo>
                    <a:pt x="1979" y="517"/>
                  </a:lnTo>
                  <a:lnTo>
                    <a:pt x="1975" y="511"/>
                  </a:lnTo>
                  <a:lnTo>
                    <a:pt x="1971" y="503"/>
                  </a:lnTo>
                  <a:lnTo>
                    <a:pt x="1969" y="494"/>
                  </a:lnTo>
                  <a:lnTo>
                    <a:pt x="1968" y="490"/>
                  </a:lnTo>
                  <a:lnTo>
                    <a:pt x="1967" y="485"/>
                  </a:lnTo>
                  <a:lnTo>
                    <a:pt x="1967" y="475"/>
                  </a:lnTo>
                  <a:close/>
                  <a:moveTo>
                    <a:pt x="2000" y="477"/>
                  </a:moveTo>
                  <a:lnTo>
                    <a:pt x="2000" y="485"/>
                  </a:lnTo>
                  <a:lnTo>
                    <a:pt x="2001" y="489"/>
                  </a:lnTo>
                  <a:lnTo>
                    <a:pt x="2002" y="493"/>
                  </a:lnTo>
                  <a:lnTo>
                    <a:pt x="2003" y="496"/>
                  </a:lnTo>
                  <a:lnTo>
                    <a:pt x="2005" y="499"/>
                  </a:lnTo>
                  <a:lnTo>
                    <a:pt x="2006" y="502"/>
                  </a:lnTo>
                  <a:lnTo>
                    <a:pt x="2008" y="504"/>
                  </a:lnTo>
                  <a:lnTo>
                    <a:pt x="2013" y="509"/>
                  </a:lnTo>
                  <a:lnTo>
                    <a:pt x="2015" y="510"/>
                  </a:lnTo>
                  <a:lnTo>
                    <a:pt x="2018" y="512"/>
                  </a:lnTo>
                  <a:lnTo>
                    <a:pt x="2021" y="513"/>
                  </a:lnTo>
                  <a:lnTo>
                    <a:pt x="2023" y="513"/>
                  </a:lnTo>
                  <a:lnTo>
                    <a:pt x="2026" y="514"/>
                  </a:lnTo>
                  <a:lnTo>
                    <a:pt x="2029" y="514"/>
                  </a:lnTo>
                  <a:lnTo>
                    <a:pt x="2035" y="513"/>
                  </a:lnTo>
                  <a:lnTo>
                    <a:pt x="2041" y="512"/>
                  </a:lnTo>
                  <a:lnTo>
                    <a:pt x="2043" y="510"/>
                  </a:lnTo>
                  <a:lnTo>
                    <a:pt x="2046" y="509"/>
                  </a:lnTo>
                  <a:lnTo>
                    <a:pt x="2050" y="504"/>
                  </a:lnTo>
                  <a:lnTo>
                    <a:pt x="2052" y="502"/>
                  </a:lnTo>
                  <a:lnTo>
                    <a:pt x="2054" y="499"/>
                  </a:lnTo>
                  <a:lnTo>
                    <a:pt x="2056" y="496"/>
                  </a:lnTo>
                  <a:lnTo>
                    <a:pt x="2057" y="493"/>
                  </a:lnTo>
                  <a:lnTo>
                    <a:pt x="2058" y="489"/>
                  </a:lnTo>
                  <a:lnTo>
                    <a:pt x="2058" y="485"/>
                  </a:lnTo>
                  <a:lnTo>
                    <a:pt x="2059" y="477"/>
                  </a:lnTo>
                  <a:lnTo>
                    <a:pt x="2058" y="468"/>
                  </a:lnTo>
                  <a:lnTo>
                    <a:pt x="2057" y="461"/>
                  </a:lnTo>
                  <a:lnTo>
                    <a:pt x="2056" y="458"/>
                  </a:lnTo>
                  <a:lnTo>
                    <a:pt x="2054" y="454"/>
                  </a:lnTo>
                  <a:lnTo>
                    <a:pt x="2052" y="452"/>
                  </a:lnTo>
                  <a:lnTo>
                    <a:pt x="2050" y="449"/>
                  </a:lnTo>
                  <a:lnTo>
                    <a:pt x="2046" y="445"/>
                  </a:lnTo>
                  <a:lnTo>
                    <a:pt x="2043" y="443"/>
                  </a:lnTo>
                  <a:lnTo>
                    <a:pt x="2041" y="442"/>
                  </a:lnTo>
                  <a:lnTo>
                    <a:pt x="2038" y="441"/>
                  </a:lnTo>
                  <a:lnTo>
                    <a:pt x="2035" y="440"/>
                  </a:lnTo>
                  <a:lnTo>
                    <a:pt x="2032" y="440"/>
                  </a:lnTo>
                  <a:lnTo>
                    <a:pt x="2029" y="440"/>
                  </a:lnTo>
                  <a:lnTo>
                    <a:pt x="2023" y="440"/>
                  </a:lnTo>
                  <a:lnTo>
                    <a:pt x="2018" y="442"/>
                  </a:lnTo>
                  <a:lnTo>
                    <a:pt x="2015" y="443"/>
                  </a:lnTo>
                  <a:lnTo>
                    <a:pt x="2013" y="445"/>
                  </a:lnTo>
                  <a:lnTo>
                    <a:pt x="2008" y="449"/>
                  </a:lnTo>
                  <a:lnTo>
                    <a:pt x="2006" y="452"/>
                  </a:lnTo>
                  <a:lnTo>
                    <a:pt x="2005" y="455"/>
                  </a:lnTo>
                  <a:lnTo>
                    <a:pt x="2003" y="458"/>
                  </a:lnTo>
                  <a:lnTo>
                    <a:pt x="2002" y="461"/>
                  </a:lnTo>
                  <a:lnTo>
                    <a:pt x="2001" y="464"/>
                  </a:lnTo>
                  <a:lnTo>
                    <a:pt x="2000" y="468"/>
                  </a:lnTo>
                  <a:lnTo>
                    <a:pt x="2000" y="477"/>
                  </a:lnTo>
                  <a:close/>
                  <a:moveTo>
                    <a:pt x="2116" y="416"/>
                  </a:moveTo>
                  <a:lnTo>
                    <a:pt x="2146" y="416"/>
                  </a:lnTo>
                  <a:lnTo>
                    <a:pt x="2146" y="434"/>
                  </a:lnTo>
                  <a:lnTo>
                    <a:pt x="2149" y="430"/>
                  </a:lnTo>
                  <a:lnTo>
                    <a:pt x="2153" y="426"/>
                  </a:lnTo>
                  <a:lnTo>
                    <a:pt x="2157" y="422"/>
                  </a:lnTo>
                  <a:lnTo>
                    <a:pt x="2162" y="419"/>
                  </a:lnTo>
                  <a:lnTo>
                    <a:pt x="2167" y="417"/>
                  </a:lnTo>
                  <a:lnTo>
                    <a:pt x="2172" y="415"/>
                  </a:lnTo>
                  <a:lnTo>
                    <a:pt x="2178" y="414"/>
                  </a:lnTo>
                  <a:lnTo>
                    <a:pt x="2184" y="413"/>
                  </a:lnTo>
                  <a:lnTo>
                    <a:pt x="2189" y="414"/>
                  </a:lnTo>
                  <a:lnTo>
                    <a:pt x="2194" y="414"/>
                  </a:lnTo>
                  <a:lnTo>
                    <a:pt x="2199" y="416"/>
                  </a:lnTo>
                  <a:lnTo>
                    <a:pt x="2203" y="418"/>
                  </a:lnTo>
                  <a:lnTo>
                    <a:pt x="2208" y="420"/>
                  </a:lnTo>
                  <a:lnTo>
                    <a:pt x="2212" y="423"/>
                  </a:lnTo>
                  <a:lnTo>
                    <a:pt x="2216" y="426"/>
                  </a:lnTo>
                  <a:lnTo>
                    <a:pt x="2220" y="430"/>
                  </a:lnTo>
                  <a:lnTo>
                    <a:pt x="2223" y="434"/>
                  </a:lnTo>
                  <a:lnTo>
                    <a:pt x="2226" y="439"/>
                  </a:lnTo>
                  <a:lnTo>
                    <a:pt x="2229" y="444"/>
                  </a:lnTo>
                  <a:lnTo>
                    <a:pt x="2231" y="450"/>
                  </a:lnTo>
                  <a:lnTo>
                    <a:pt x="2232" y="456"/>
                  </a:lnTo>
                  <a:lnTo>
                    <a:pt x="2233" y="462"/>
                  </a:lnTo>
                  <a:lnTo>
                    <a:pt x="2234" y="469"/>
                  </a:lnTo>
                  <a:lnTo>
                    <a:pt x="2234" y="476"/>
                  </a:lnTo>
                  <a:lnTo>
                    <a:pt x="2234" y="484"/>
                  </a:lnTo>
                  <a:lnTo>
                    <a:pt x="2233" y="490"/>
                  </a:lnTo>
                  <a:lnTo>
                    <a:pt x="2232" y="497"/>
                  </a:lnTo>
                  <a:lnTo>
                    <a:pt x="2231" y="503"/>
                  </a:lnTo>
                  <a:lnTo>
                    <a:pt x="2229" y="509"/>
                  </a:lnTo>
                  <a:lnTo>
                    <a:pt x="2226" y="514"/>
                  </a:lnTo>
                  <a:lnTo>
                    <a:pt x="2223" y="519"/>
                  </a:lnTo>
                  <a:lnTo>
                    <a:pt x="2220" y="523"/>
                  </a:lnTo>
                  <a:lnTo>
                    <a:pt x="2216" y="527"/>
                  </a:lnTo>
                  <a:lnTo>
                    <a:pt x="2212" y="531"/>
                  </a:lnTo>
                  <a:lnTo>
                    <a:pt x="2208" y="534"/>
                  </a:lnTo>
                  <a:lnTo>
                    <a:pt x="2203" y="536"/>
                  </a:lnTo>
                  <a:lnTo>
                    <a:pt x="2199" y="538"/>
                  </a:lnTo>
                  <a:lnTo>
                    <a:pt x="2194" y="539"/>
                  </a:lnTo>
                  <a:lnTo>
                    <a:pt x="2189" y="540"/>
                  </a:lnTo>
                  <a:lnTo>
                    <a:pt x="2184" y="540"/>
                  </a:lnTo>
                  <a:lnTo>
                    <a:pt x="2179" y="540"/>
                  </a:lnTo>
                  <a:lnTo>
                    <a:pt x="2174" y="539"/>
                  </a:lnTo>
                  <a:lnTo>
                    <a:pt x="2170" y="538"/>
                  </a:lnTo>
                  <a:lnTo>
                    <a:pt x="2165" y="536"/>
                  </a:lnTo>
                  <a:lnTo>
                    <a:pt x="2161" y="534"/>
                  </a:lnTo>
                  <a:lnTo>
                    <a:pt x="2157" y="531"/>
                  </a:lnTo>
                  <a:lnTo>
                    <a:pt x="2153" y="527"/>
                  </a:lnTo>
                  <a:lnTo>
                    <a:pt x="2148" y="522"/>
                  </a:lnTo>
                  <a:lnTo>
                    <a:pt x="2148" y="584"/>
                  </a:lnTo>
                  <a:lnTo>
                    <a:pt x="2116" y="584"/>
                  </a:lnTo>
                  <a:lnTo>
                    <a:pt x="2116" y="416"/>
                  </a:lnTo>
                  <a:close/>
                  <a:moveTo>
                    <a:pt x="2148" y="475"/>
                  </a:moveTo>
                  <a:lnTo>
                    <a:pt x="2148" y="484"/>
                  </a:lnTo>
                  <a:lnTo>
                    <a:pt x="2149" y="489"/>
                  </a:lnTo>
                  <a:lnTo>
                    <a:pt x="2150" y="493"/>
                  </a:lnTo>
                  <a:lnTo>
                    <a:pt x="2152" y="499"/>
                  </a:lnTo>
                  <a:lnTo>
                    <a:pt x="2156" y="505"/>
                  </a:lnTo>
                  <a:lnTo>
                    <a:pt x="2160" y="509"/>
                  </a:lnTo>
                  <a:lnTo>
                    <a:pt x="2163" y="511"/>
                  </a:lnTo>
                  <a:lnTo>
                    <a:pt x="2165" y="512"/>
                  </a:lnTo>
                  <a:lnTo>
                    <a:pt x="2167" y="513"/>
                  </a:lnTo>
                  <a:lnTo>
                    <a:pt x="2170" y="514"/>
                  </a:lnTo>
                  <a:lnTo>
                    <a:pt x="2173" y="515"/>
                  </a:lnTo>
                  <a:lnTo>
                    <a:pt x="2176" y="515"/>
                  </a:lnTo>
                  <a:lnTo>
                    <a:pt x="2181" y="514"/>
                  </a:lnTo>
                  <a:lnTo>
                    <a:pt x="2186" y="512"/>
                  </a:lnTo>
                  <a:lnTo>
                    <a:pt x="2190" y="510"/>
                  </a:lnTo>
                  <a:lnTo>
                    <a:pt x="2192" y="508"/>
                  </a:lnTo>
                  <a:lnTo>
                    <a:pt x="2194" y="506"/>
                  </a:lnTo>
                  <a:lnTo>
                    <a:pt x="2198" y="501"/>
                  </a:lnTo>
                  <a:lnTo>
                    <a:pt x="2199" y="497"/>
                  </a:lnTo>
                  <a:lnTo>
                    <a:pt x="2200" y="494"/>
                  </a:lnTo>
                  <a:lnTo>
                    <a:pt x="2201" y="486"/>
                  </a:lnTo>
                  <a:lnTo>
                    <a:pt x="2202" y="476"/>
                  </a:lnTo>
                  <a:lnTo>
                    <a:pt x="2201" y="467"/>
                  </a:lnTo>
                  <a:lnTo>
                    <a:pt x="2201" y="463"/>
                  </a:lnTo>
                  <a:lnTo>
                    <a:pt x="2200" y="460"/>
                  </a:lnTo>
                  <a:lnTo>
                    <a:pt x="2197" y="453"/>
                  </a:lnTo>
                  <a:lnTo>
                    <a:pt x="2194" y="448"/>
                  </a:lnTo>
                  <a:lnTo>
                    <a:pt x="2190" y="444"/>
                  </a:lnTo>
                  <a:lnTo>
                    <a:pt x="2186" y="441"/>
                  </a:lnTo>
                  <a:lnTo>
                    <a:pt x="2181" y="439"/>
                  </a:lnTo>
                  <a:lnTo>
                    <a:pt x="2178" y="439"/>
                  </a:lnTo>
                  <a:lnTo>
                    <a:pt x="2175" y="439"/>
                  </a:lnTo>
                  <a:lnTo>
                    <a:pt x="2170" y="439"/>
                  </a:lnTo>
                  <a:lnTo>
                    <a:pt x="2164" y="441"/>
                  </a:lnTo>
                  <a:lnTo>
                    <a:pt x="2160" y="444"/>
                  </a:lnTo>
                  <a:lnTo>
                    <a:pt x="2156" y="448"/>
                  </a:lnTo>
                  <a:lnTo>
                    <a:pt x="2152" y="453"/>
                  </a:lnTo>
                  <a:lnTo>
                    <a:pt x="2150" y="459"/>
                  </a:lnTo>
                  <a:lnTo>
                    <a:pt x="2149" y="463"/>
                  </a:lnTo>
                  <a:lnTo>
                    <a:pt x="2148" y="466"/>
                  </a:lnTo>
                  <a:lnTo>
                    <a:pt x="2148" y="475"/>
                  </a:lnTo>
                  <a:close/>
                  <a:moveTo>
                    <a:pt x="2330" y="499"/>
                  </a:moveTo>
                  <a:lnTo>
                    <a:pt x="2362" y="504"/>
                  </a:lnTo>
                  <a:lnTo>
                    <a:pt x="2358" y="512"/>
                  </a:lnTo>
                  <a:lnTo>
                    <a:pt x="2356" y="516"/>
                  </a:lnTo>
                  <a:lnTo>
                    <a:pt x="2354" y="520"/>
                  </a:lnTo>
                  <a:lnTo>
                    <a:pt x="2352" y="523"/>
                  </a:lnTo>
                  <a:lnTo>
                    <a:pt x="2349" y="526"/>
                  </a:lnTo>
                  <a:lnTo>
                    <a:pt x="2346" y="529"/>
                  </a:lnTo>
                  <a:lnTo>
                    <a:pt x="2343" y="531"/>
                  </a:lnTo>
                  <a:lnTo>
                    <a:pt x="2336" y="535"/>
                  </a:lnTo>
                  <a:lnTo>
                    <a:pt x="2332" y="537"/>
                  </a:lnTo>
                  <a:lnTo>
                    <a:pt x="2328" y="538"/>
                  </a:lnTo>
                  <a:lnTo>
                    <a:pt x="2319" y="540"/>
                  </a:lnTo>
                  <a:lnTo>
                    <a:pt x="2314" y="540"/>
                  </a:lnTo>
                  <a:lnTo>
                    <a:pt x="2309" y="540"/>
                  </a:lnTo>
                  <a:lnTo>
                    <a:pt x="2302" y="540"/>
                  </a:lnTo>
                  <a:lnTo>
                    <a:pt x="2294" y="539"/>
                  </a:lnTo>
                  <a:lnTo>
                    <a:pt x="2288" y="537"/>
                  </a:lnTo>
                  <a:lnTo>
                    <a:pt x="2282" y="535"/>
                  </a:lnTo>
                  <a:lnTo>
                    <a:pt x="2279" y="534"/>
                  </a:lnTo>
                  <a:lnTo>
                    <a:pt x="2276" y="532"/>
                  </a:lnTo>
                  <a:lnTo>
                    <a:pt x="2271" y="529"/>
                  </a:lnTo>
                  <a:lnTo>
                    <a:pt x="2267" y="524"/>
                  </a:lnTo>
                  <a:lnTo>
                    <a:pt x="2262" y="519"/>
                  </a:lnTo>
                  <a:lnTo>
                    <a:pt x="2260" y="515"/>
                  </a:lnTo>
                  <a:lnTo>
                    <a:pt x="2257" y="511"/>
                  </a:lnTo>
                  <a:lnTo>
                    <a:pt x="2255" y="506"/>
                  </a:lnTo>
                  <a:lnTo>
                    <a:pt x="2253" y="501"/>
                  </a:lnTo>
                  <a:lnTo>
                    <a:pt x="2252" y="495"/>
                  </a:lnTo>
                  <a:lnTo>
                    <a:pt x="2251" y="490"/>
                  </a:lnTo>
                  <a:lnTo>
                    <a:pt x="2251" y="484"/>
                  </a:lnTo>
                  <a:lnTo>
                    <a:pt x="2250" y="478"/>
                  </a:lnTo>
                  <a:lnTo>
                    <a:pt x="2251" y="470"/>
                  </a:lnTo>
                  <a:lnTo>
                    <a:pt x="2251" y="463"/>
                  </a:lnTo>
                  <a:lnTo>
                    <a:pt x="2253" y="457"/>
                  </a:lnTo>
                  <a:lnTo>
                    <a:pt x="2254" y="451"/>
                  </a:lnTo>
                  <a:lnTo>
                    <a:pt x="2257" y="445"/>
                  </a:lnTo>
                  <a:lnTo>
                    <a:pt x="2259" y="440"/>
                  </a:lnTo>
                  <a:lnTo>
                    <a:pt x="2263" y="435"/>
                  </a:lnTo>
                  <a:lnTo>
                    <a:pt x="2266" y="431"/>
                  </a:lnTo>
                  <a:lnTo>
                    <a:pt x="2270" y="427"/>
                  </a:lnTo>
                  <a:lnTo>
                    <a:pt x="2275" y="423"/>
                  </a:lnTo>
                  <a:lnTo>
                    <a:pt x="2279" y="420"/>
                  </a:lnTo>
                  <a:lnTo>
                    <a:pt x="2284" y="418"/>
                  </a:lnTo>
                  <a:lnTo>
                    <a:pt x="2289" y="416"/>
                  </a:lnTo>
                  <a:lnTo>
                    <a:pt x="2295" y="415"/>
                  </a:lnTo>
                  <a:lnTo>
                    <a:pt x="2300" y="414"/>
                  </a:lnTo>
                  <a:lnTo>
                    <a:pt x="2306" y="413"/>
                  </a:lnTo>
                  <a:lnTo>
                    <a:pt x="2313" y="414"/>
                  </a:lnTo>
                  <a:lnTo>
                    <a:pt x="2319" y="415"/>
                  </a:lnTo>
                  <a:lnTo>
                    <a:pt x="2322" y="415"/>
                  </a:lnTo>
                  <a:lnTo>
                    <a:pt x="2325" y="416"/>
                  </a:lnTo>
                  <a:lnTo>
                    <a:pt x="2330" y="418"/>
                  </a:lnTo>
                  <a:lnTo>
                    <a:pt x="2335" y="420"/>
                  </a:lnTo>
                  <a:lnTo>
                    <a:pt x="2340" y="423"/>
                  </a:lnTo>
                  <a:lnTo>
                    <a:pt x="2345" y="427"/>
                  </a:lnTo>
                  <a:lnTo>
                    <a:pt x="2349" y="431"/>
                  </a:lnTo>
                  <a:lnTo>
                    <a:pt x="2352" y="436"/>
                  </a:lnTo>
                  <a:lnTo>
                    <a:pt x="2356" y="441"/>
                  </a:lnTo>
                  <a:lnTo>
                    <a:pt x="2358" y="447"/>
                  </a:lnTo>
                  <a:lnTo>
                    <a:pt x="2360" y="454"/>
                  </a:lnTo>
                  <a:lnTo>
                    <a:pt x="2362" y="461"/>
                  </a:lnTo>
                  <a:lnTo>
                    <a:pt x="2363" y="469"/>
                  </a:lnTo>
                  <a:lnTo>
                    <a:pt x="2364" y="477"/>
                  </a:lnTo>
                  <a:lnTo>
                    <a:pt x="2364" y="486"/>
                  </a:lnTo>
                  <a:lnTo>
                    <a:pt x="2283" y="486"/>
                  </a:lnTo>
                  <a:lnTo>
                    <a:pt x="2284" y="493"/>
                  </a:lnTo>
                  <a:lnTo>
                    <a:pt x="2285" y="499"/>
                  </a:lnTo>
                  <a:lnTo>
                    <a:pt x="2288" y="504"/>
                  </a:lnTo>
                  <a:lnTo>
                    <a:pt x="2291" y="508"/>
                  </a:lnTo>
                  <a:lnTo>
                    <a:pt x="2295" y="512"/>
                  </a:lnTo>
                  <a:lnTo>
                    <a:pt x="2299" y="514"/>
                  </a:lnTo>
                  <a:lnTo>
                    <a:pt x="2304" y="516"/>
                  </a:lnTo>
                  <a:lnTo>
                    <a:pt x="2310" y="516"/>
                  </a:lnTo>
                  <a:lnTo>
                    <a:pt x="2313" y="516"/>
                  </a:lnTo>
                  <a:lnTo>
                    <a:pt x="2317" y="515"/>
                  </a:lnTo>
                  <a:lnTo>
                    <a:pt x="2320" y="514"/>
                  </a:lnTo>
                  <a:lnTo>
                    <a:pt x="2322" y="512"/>
                  </a:lnTo>
                  <a:lnTo>
                    <a:pt x="2325" y="510"/>
                  </a:lnTo>
                  <a:lnTo>
                    <a:pt x="2327" y="507"/>
                  </a:lnTo>
                  <a:lnTo>
                    <a:pt x="2329" y="503"/>
                  </a:lnTo>
                  <a:lnTo>
                    <a:pt x="2330" y="499"/>
                  </a:lnTo>
                  <a:close/>
                  <a:moveTo>
                    <a:pt x="2332" y="466"/>
                  </a:moveTo>
                  <a:lnTo>
                    <a:pt x="2331" y="460"/>
                  </a:lnTo>
                  <a:lnTo>
                    <a:pt x="2331" y="457"/>
                  </a:lnTo>
                  <a:lnTo>
                    <a:pt x="2330" y="454"/>
                  </a:lnTo>
                  <a:lnTo>
                    <a:pt x="2329" y="452"/>
                  </a:lnTo>
                  <a:lnTo>
                    <a:pt x="2328" y="449"/>
                  </a:lnTo>
                  <a:lnTo>
                    <a:pt x="2326" y="447"/>
                  </a:lnTo>
                  <a:lnTo>
                    <a:pt x="2325" y="445"/>
                  </a:lnTo>
                  <a:lnTo>
                    <a:pt x="2321" y="442"/>
                  </a:lnTo>
                  <a:lnTo>
                    <a:pt x="2319" y="441"/>
                  </a:lnTo>
                  <a:lnTo>
                    <a:pt x="2317" y="440"/>
                  </a:lnTo>
                  <a:lnTo>
                    <a:pt x="2313" y="438"/>
                  </a:lnTo>
                  <a:lnTo>
                    <a:pt x="2308" y="438"/>
                  </a:lnTo>
                  <a:lnTo>
                    <a:pt x="2303" y="438"/>
                  </a:lnTo>
                  <a:lnTo>
                    <a:pt x="2298" y="440"/>
                  </a:lnTo>
                  <a:lnTo>
                    <a:pt x="2294" y="442"/>
                  </a:lnTo>
                  <a:lnTo>
                    <a:pt x="2291" y="446"/>
                  </a:lnTo>
                  <a:lnTo>
                    <a:pt x="2289" y="448"/>
                  </a:lnTo>
                  <a:lnTo>
                    <a:pt x="2288" y="450"/>
                  </a:lnTo>
                  <a:lnTo>
                    <a:pt x="2286" y="455"/>
                  </a:lnTo>
                  <a:lnTo>
                    <a:pt x="2284" y="460"/>
                  </a:lnTo>
                  <a:lnTo>
                    <a:pt x="2284" y="466"/>
                  </a:lnTo>
                  <a:lnTo>
                    <a:pt x="2332" y="466"/>
                  </a:lnTo>
                  <a:close/>
                  <a:moveTo>
                    <a:pt x="2414" y="453"/>
                  </a:moveTo>
                  <a:lnTo>
                    <a:pt x="2385" y="448"/>
                  </a:lnTo>
                  <a:lnTo>
                    <a:pt x="2386" y="444"/>
                  </a:lnTo>
                  <a:lnTo>
                    <a:pt x="2388" y="440"/>
                  </a:lnTo>
                  <a:lnTo>
                    <a:pt x="2389" y="436"/>
                  </a:lnTo>
                  <a:lnTo>
                    <a:pt x="2391" y="433"/>
                  </a:lnTo>
                  <a:lnTo>
                    <a:pt x="2394" y="430"/>
                  </a:lnTo>
                  <a:lnTo>
                    <a:pt x="2396" y="427"/>
                  </a:lnTo>
                  <a:lnTo>
                    <a:pt x="2399" y="424"/>
                  </a:lnTo>
                  <a:lnTo>
                    <a:pt x="2402" y="422"/>
                  </a:lnTo>
                  <a:lnTo>
                    <a:pt x="2405" y="420"/>
                  </a:lnTo>
                  <a:lnTo>
                    <a:pt x="2408" y="418"/>
                  </a:lnTo>
                  <a:lnTo>
                    <a:pt x="2417" y="416"/>
                  </a:lnTo>
                  <a:lnTo>
                    <a:pt x="2421" y="415"/>
                  </a:lnTo>
                  <a:lnTo>
                    <a:pt x="2426" y="414"/>
                  </a:lnTo>
                  <a:lnTo>
                    <a:pt x="2437" y="413"/>
                  </a:lnTo>
                  <a:lnTo>
                    <a:pt x="2447" y="414"/>
                  </a:lnTo>
                  <a:lnTo>
                    <a:pt x="2456" y="415"/>
                  </a:lnTo>
                  <a:lnTo>
                    <a:pt x="2463" y="416"/>
                  </a:lnTo>
                  <a:lnTo>
                    <a:pt x="2469" y="419"/>
                  </a:lnTo>
                  <a:lnTo>
                    <a:pt x="2474" y="421"/>
                  </a:lnTo>
                  <a:lnTo>
                    <a:pt x="2478" y="424"/>
                  </a:lnTo>
                  <a:lnTo>
                    <a:pt x="2481" y="428"/>
                  </a:lnTo>
                  <a:lnTo>
                    <a:pt x="2484" y="431"/>
                  </a:lnTo>
                  <a:lnTo>
                    <a:pt x="2486" y="436"/>
                  </a:lnTo>
                  <a:lnTo>
                    <a:pt x="2487" y="443"/>
                  </a:lnTo>
                  <a:lnTo>
                    <a:pt x="2488" y="451"/>
                  </a:lnTo>
                  <a:lnTo>
                    <a:pt x="2488" y="460"/>
                  </a:lnTo>
                  <a:lnTo>
                    <a:pt x="2488" y="498"/>
                  </a:lnTo>
                  <a:lnTo>
                    <a:pt x="2488" y="511"/>
                  </a:lnTo>
                  <a:lnTo>
                    <a:pt x="2489" y="521"/>
                  </a:lnTo>
                  <a:lnTo>
                    <a:pt x="2492" y="529"/>
                  </a:lnTo>
                  <a:lnTo>
                    <a:pt x="2495" y="537"/>
                  </a:lnTo>
                  <a:lnTo>
                    <a:pt x="2464" y="537"/>
                  </a:lnTo>
                  <a:lnTo>
                    <a:pt x="2460" y="528"/>
                  </a:lnTo>
                  <a:lnTo>
                    <a:pt x="2456" y="530"/>
                  </a:lnTo>
                  <a:lnTo>
                    <a:pt x="2451" y="532"/>
                  </a:lnTo>
                  <a:lnTo>
                    <a:pt x="2446" y="534"/>
                  </a:lnTo>
                  <a:lnTo>
                    <a:pt x="2442" y="536"/>
                  </a:lnTo>
                  <a:lnTo>
                    <a:pt x="2437" y="538"/>
                  </a:lnTo>
                  <a:lnTo>
                    <a:pt x="2432" y="539"/>
                  </a:lnTo>
                  <a:lnTo>
                    <a:pt x="2427" y="540"/>
                  </a:lnTo>
                  <a:lnTo>
                    <a:pt x="2422" y="540"/>
                  </a:lnTo>
                  <a:lnTo>
                    <a:pt x="2413" y="540"/>
                  </a:lnTo>
                  <a:lnTo>
                    <a:pt x="2409" y="539"/>
                  </a:lnTo>
                  <a:lnTo>
                    <a:pt x="2405" y="538"/>
                  </a:lnTo>
                  <a:lnTo>
                    <a:pt x="2401" y="536"/>
                  </a:lnTo>
                  <a:lnTo>
                    <a:pt x="2398" y="534"/>
                  </a:lnTo>
                  <a:lnTo>
                    <a:pt x="2395" y="532"/>
                  </a:lnTo>
                  <a:lnTo>
                    <a:pt x="2392" y="530"/>
                  </a:lnTo>
                  <a:lnTo>
                    <a:pt x="2390" y="527"/>
                  </a:lnTo>
                  <a:lnTo>
                    <a:pt x="2387" y="525"/>
                  </a:lnTo>
                  <a:lnTo>
                    <a:pt x="2386" y="522"/>
                  </a:lnTo>
                  <a:lnTo>
                    <a:pt x="2384" y="518"/>
                  </a:lnTo>
                  <a:lnTo>
                    <a:pt x="2383" y="515"/>
                  </a:lnTo>
                  <a:lnTo>
                    <a:pt x="2382" y="512"/>
                  </a:lnTo>
                  <a:lnTo>
                    <a:pt x="2382" y="508"/>
                  </a:lnTo>
                  <a:lnTo>
                    <a:pt x="2381" y="504"/>
                  </a:lnTo>
                  <a:lnTo>
                    <a:pt x="2382" y="499"/>
                  </a:lnTo>
                  <a:lnTo>
                    <a:pt x="2383" y="495"/>
                  </a:lnTo>
                  <a:lnTo>
                    <a:pt x="2384" y="490"/>
                  </a:lnTo>
                  <a:lnTo>
                    <a:pt x="2386" y="486"/>
                  </a:lnTo>
                  <a:lnTo>
                    <a:pt x="2389" y="482"/>
                  </a:lnTo>
                  <a:lnTo>
                    <a:pt x="2392" y="479"/>
                  </a:lnTo>
                  <a:lnTo>
                    <a:pt x="2396" y="476"/>
                  </a:lnTo>
                  <a:lnTo>
                    <a:pt x="2400" y="474"/>
                  </a:lnTo>
                  <a:lnTo>
                    <a:pt x="2405" y="472"/>
                  </a:lnTo>
                  <a:lnTo>
                    <a:pt x="2411" y="470"/>
                  </a:lnTo>
                  <a:lnTo>
                    <a:pt x="2418" y="468"/>
                  </a:lnTo>
                  <a:lnTo>
                    <a:pt x="2426" y="466"/>
                  </a:lnTo>
                  <a:lnTo>
                    <a:pt x="2445" y="462"/>
                  </a:lnTo>
                  <a:lnTo>
                    <a:pt x="2452" y="460"/>
                  </a:lnTo>
                  <a:lnTo>
                    <a:pt x="2457" y="458"/>
                  </a:lnTo>
                  <a:lnTo>
                    <a:pt x="2456" y="452"/>
                  </a:lnTo>
                  <a:lnTo>
                    <a:pt x="2456" y="448"/>
                  </a:lnTo>
                  <a:lnTo>
                    <a:pt x="2455" y="446"/>
                  </a:lnTo>
                  <a:lnTo>
                    <a:pt x="2454" y="444"/>
                  </a:lnTo>
                  <a:lnTo>
                    <a:pt x="2453" y="443"/>
                  </a:lnTo>
                  <a:lnTo>
                    <a:pt x="2452" y="442"/>
                  </a:lnTo>
                  <a:lnTo>
                    <a:pt x="2449" y="440"/>
                  </a:lnTo>
                  <a:lnTo>
                    <a:pt x="2446" y="439"/>
                  </a:lnTo>
                  <a:lnTo>
                    <a:pt x="2441" y="438"/>
                  </a:lnTo>
                  <a:lnTo>
                    <a:pt x="2435" y="438"/>
                  </a:lnTo>
                  <a:lnTo>
                    <a:pt x="2431" y="438"/>
                  </a:lnTo>
                  <a:lnTo>
                    <a:pt x="2427" y="439"/>
                  </a:lnTo>
                  <a:lnTo>
                    <a:pt x="2424" y="440"/>
                  </a:lnTo>
                  <a:lnTo>
                    <a:pt x="2422" y="441"/>
                  </a:lnTo>
                  <a:lnTo>
                    <a:pt x="2419" y="443"/>
                  </a:lnTo>
                  <a:lnTo>
                    <a:pt x="2417" y="446"/>
                  </a:lnTo>
                  <a:lnTo>
                    <a:pt x="2415" y="449"/>
                  </a:lnTo>
                  <a:lnTo>
                    <a:pt x="2414" y="453"/>
                  </a:lnTo>
                  <a:close/>
                  <a:moveTo>
                    <a:pt x="2457" y="479"/>
                  </a:moveTo>
                  <a:lnTo>
                    <a:pt x="2449" y="481"/>
                  </a:lnTo>
                  <a:lnTo>
                    <a:pt x="2437" y="484"/>
                  </a:lnTo>
                  <a:lnTo>
                    <a:pt x="2426" y="487"/>
                  </a:lnTo>
                  <a:lnTo>
                    <a:pt x="2422" y="488"/>
                  </a:lnTo>
                  <a:lnTo>
                    <a:pt x="2420" y="490"/>
                  </a:lnTo>
                  <a:lnTo>
                    <a:pt x="2417" y="492"/>
                  </a:lnTo>
                  <a:lnTo>
                    <a:pt x="2415" y="495"/>
                  </a:lnTo>
                  <a:lnTo>
                    <a:pt x="2414" y="498"/>
                  </a:lnTo>
                  <a:lnTo>
                    <a:pt x="2413" y="501"/>
                  </a:lnTo>
                  <a:lnTo>
                    <a:pt x="2414" y="504"/>
                  </a:lnTo>
                  <a:lnTo>
                    <a:pt x="2415" y="507"/>
                  </a:lnTo>
                  <a:lnTo>
                    <a:pt x="2416" y="510"/>
                  </a:lnTo>
                  <a:lnTo>
                    <a:pt x="2419" y="513"/>
                  </a:lnTo>
                  <a:lnTo>
                    <a:pt x="2421" y="515"/>
                  </a:lnTo>
                  <a:lnTo>
                    <a:pt x="2424" y="516"/>
                  </a:lnTo>
                  <a:lnTo>
                    <a:pt x="2428" y="517"/>
                  </a:lnTo>
                  <a:lnTo>
                    <a:pt x="2431" y="518"/>
                  </a:lnTo>
                  <a:lnTo>
                    <a:pt x="2436" y="517"/>
                  </a:lnTo>
                  <a:lnTo>
                    <a:pt x="2440" y="516"/>
                  </a:lnTo>
                  <a:lnTo>
                    <a:pt x="2444" y="514"/>
                  </a:lnTo>
                  <a:lnTo>
                    <a:pt x="2448" y="512"/>
                  </a:lnTo>
                  <a:lnTo>
                    <a:pt x="2451" y="510"/>
                  </a:lnTo>
                  <a:lnTo>
                    <a:pt x="2453" y="507"/>
                  </a:lnTo>
                  <a:lnTo>
                    <a:pt x="2454" y="504"/>
                  </a:lnTo>
                  <a:lnTo>
                    <a:pt x="2456" y="501"/>
                  </a:lnTo>
                  <a:lnTo>
                    <a:pt x="2456" y="499"/>
                  </a:lnTo>
                  <a:lnTo>
                    <a:pt x="2456" y="495"/>
                  </a:lnTo>
                  <a:lnTo>
                    <a:pt x="2457" y="486"/>
                  </a:lnTo>
                  <a:lnTo>
                    <a:pt x="2457" y="479"/>
                  </a:lnTo>
                  <a:close/>
                  <a:moveTo>
                    <a:pt x="2631" y="537"/>
                  </a:moveTo>
                  <a:lnTo>
                    <a:pt x="2599" y="537"/>
                  </a:lnTo>
                  <a:lnTo>
                    <a:pt x="2599" y="476"/>
                  </a:lnTo>
                  <a:lnTo>
                    <a:pt x="2599" y="459"/>
                  </a:lnTo>
                  <a:lnTo>
                    <a:pt x="2598" y="454"/>
                  </a:lnTo>
                  <a:lnTo>
                    <a:pt x="2597" y="450"/>
                  </a:lnTo>
                  <a:lnTo>
                    <a:pt x="2596" y="447"/>
                  </a:lnTo>
                  <a:lnTo>
                    <a:pt x="2594" y="445"/>
                  </a:lnTo>
                  <a:lnTo>
                    <a:pt x="2593" y="443"/>
                  </a:lnTo>
                  <a:lnTo>
                    <a:pt x="2590" y="441"/>
                  </a:lnTo>
                  <a:lnTo>
                    <a:pt x="2588" y="440"/>
                  </a:lnTo>
                  <a:lnTo>
                    <a:pt x="2585" y="439"/>
                  </a:lnTo>
                  <a:lnTo>
                    <a:pt x="2582" y="438"/>
                  </a:lnTo>
                  <a:lnTo>
                    <a:pt x="2579" y="438"/>
                  </a:lnTo>
                  <a:lnTo>
                    <a:pt x="2575" y="438"/>
                  </a:lnTo>
                  <a:lnTo>
                    <a:pt x="2571" y="439"/>
                  </a:lnTo>
                  <a:lnTo>
                    <a:pt x="2568" y="441"/>
                  </a:lnTo>
                  <a:lnTo>
                    <a:pt x="2564" y="443"/>
                  </a:lnTo>
                  <a:lnTo>
                    <a:pt x="2563" y="444"/>
                  </a:lnTo>
                  <a:lnTo>
                    <a:pt x="2561" y="445"/>
                  </a:lnTo>
                  <a:lnTo>
                    <a:pt x="2559" y="448"/>
                  </a:lnTo>
                  <a:lnTo>
                    <a:pt x="2557" y="451"/>
                  </a:lnTo>
                  <a:lnTo>
                    <a:pt x="2555" y="455"/>
                  </a:lnTo>
                  <a:lnTo>
                    <a:pt x="2554" y="459"/>
                  </a:lnTo>
                  <a:lnTo>
                    <a:pt x="2553" y="465"/>
                  </a:lnTo>
                  <a:lnTo>
                    <a:pt x="2553" y="473"/>
                  </a:lnTo>
                  <a:lnTo>
                    <a:pt x="2553" y="483"/>
                  </a:lnTo>
                  <a:lnTo>
                    <a:pt x="2553" y="537"/>
                  </a:lnTo>
                  <a:lnTo>
                    <a:pt x="2520" y="537"/>
                  </a:lnTo>
                  <a:lnTo>
                    <a:pt x="2520" y="416"/>
                  </a:lnTo>
                  <a:lnTo>
                    <a:pt x="2550" y="416"/>
                  </a:lnTo>
                  <a:lnTo>
                    <a:pt x="2550" y="434"/>
                  </a:lnTo>
                  <a:lnTo>
                    <a:pt x="2555" y="429"/>
                  </a:lnTo>
                  <a:lnTo>
                    <a:pt x="2559" y="425"/>
                  </a:lnTo>
                  <a:lnTo>
                    <a:pt x="2564" y="421"/>
                  </a:lnTo>
                  <a:lnTo>
                    <a:pt x="2568" y="419"/>
                  </a:lnTo>
                  <a:lnTo>
                    <a:pt x="2574" y="416"/>
                  </a:lnTo>
                  <a:lnTo>
                    <a:pt x="2576" y="415"/>
                  </a:lnTo>
                  <a:lnTo>
                    <a:pt x="2579" y="415"/>
                  </a:lnTo>
                  <a:lnTo>
                    <a:pt x="2585" y="414"/>
                  </a:lnTo>
                  <a:lnTo>
                    <a:pt x="2590" y="413"/>
                  </a:lnTo>
                  <a:lnTo>
                    <a:pt x="2596" y="414"/>
                  </a:lnTo>
                  <a:lnTo>
                    <a:pt x="2601" y="414"/>
                  </a:lnTo>
                  <a:lnTo>
                    <a:pt x="2605" y="416"/>
                  </a:lnTo>
                  <a:lnTo>
                    <a:pt x="2610" y="417"/>
                  </a:lnTo>
                  <a:lnTo>
                    <a:pt x="2614" y="419"/>
                  </a:lnTo>
                  <a:lnTo>
                    <a:pt x="2618" y="422"/>
                  </a:lnTo>
                  <a:lnTo>
                    <a:pt x="2621" y="424"/>
                  </a:lnTo>
                  <a:lnTo>
                    <a:pt x="2623" y="427"/>
                  </a:lnTo>
                  <a:lnTo>
                    <a:pt x="2625" y="430"/>
                  </a:lnTo>
                  <a:lnTo>
                    <a:pt x="2627" y="433"/>
                  </a:lnTo>
                  <a:lnTo>
                    <a:pt x="2629" y="441"/>
                  </a:lnTo>
                  <a:lnTo>
                    <a:pt x="2631" y="450"/>
                  </a:lnTo>
                  <a:lnTo>
                    <a:pt x="2631" y="462"/>
                  </a:lnTo>
                  <a:lnTo>
                    <a:pt x="2631" y="537"/>
                  </a:lnTo>
                  <a:close/>
                  <a:moveTo>
                    <a:pt x="2729" y="370"/>
                  </a:moveTo>
                  <a:lnTo>
                    <a:pt x="2762" y="370"/>
                  </a:lnTo>
                  <a:lnTo>
                    <a:pt x="2762" y="461"/>
                  </a:lnTo>
                  <a:lnTo>
                    <a:pt x="2763" y="478"/>
                  </a:lnTo>
                  <a:lnTo>
                    <a:pt x="2763" y="485"/>
                  </a:lnTo>
                  <a:lnTo>
                    <a:pt x="2764" y="489"/>
                  </a:lnTo>
                  <a:lnTo>
                    <a:pt x="2765" y="494"/>
                  </a:lnTo>
                  <a:lnTo>
                    <a:pt x="2767" y="498"/>
                  </a:lnTo>
                  <a:lnTo>
                    <a:pt x="2769" y="500"/>
                  </a:lnTo>
                  <a:lnTo>
                    <a:pt x="2770" y="502"/>
                  </a:lnTo>
                  <a:lnTo>
                    <a:pt x="2772" y="504"/>
                  </a:lnTo>
                  <a:lnTo>
                    <a:pt x="2774" y="505"/>
                  </a:lnTo>
                  <a:lnTo>
                    <a:pt x="2778" y="508"/>
                  </a:lnTo>
                  <a:lnTo>
                    <a:pt x="2784" y="510"/>
                  </a:lnTo>
                  <a:lnTo>
                    <a:pt x="2790" y="511"/>
                  </a:lnTo>
                  <a:lnTo>
                    <a:pt x="2796" y="511"/>
                  </a:lnTo>
                  <a:lnTo>
                    <a:pt x="2803" y="511"/>
                  </a:lnTo>
                  <a:lnTo>
                    <a:pt x="2809" y="510"/>
                  </a:lnTo>
                  <a:lnTo>
                    <a:pt x="2814" y="508"/>
                  </a:lnTo>
                  <a:lnTo>
                    <a:pt x="2816" y="507"/>
                  </a:lnTo>
                  <a:lnTo>
                    <a:pt x="2818" y="506"/>
                  </a:lnTo>
                  <a:lnTo>
                    <a:pt x="2821" y="502"/>
                  </a:lnTo>
                  <a:lnTo>
                    <a:pt x="2824" y="499"/>
                  </a:lnTo>
                  <a:lnTo>
                    <a:pt x="2826" y="495"/>
                  </a:lnTo>
                  <a:lnTo>
                    <a:pt x="2827" y="491"/>
                  </a:lnTo>
                  <a:lnTo>
                    <a:pt x="2828" y="480"/>
                  </a:lnTo>
                  <a:lnTo>
                    <a:pt x="2828" y="463"/>
                  </a:lnTo>
                  <a:lnTo>
                    <a:pt x="2828" y="370"/>
                  </a:lnTo>
                  <a:lnTo>
                    <a:pt x="2862" y="370"/>
                  </a:lnTo>
                  <a:lnTo>
                    <a:pt x="2862" y="458"/>
                  </a:lnTo>
                  <a:lnTo>
                    <a:pt x="2862" y="472"/>
                  </a:lnTo>
                  <a:lnTo>
                    <a:pt x="2861" y="484"/>
                  </a:lnTo>
                  <a:lnTo>
                    <a:pt x="2861" y="493"/>
                  </a:lnTo>
                  <a:lnTo>
                    <a:pt x="2859" y="501"/>
                  </a:lnTo>
                  <a:lnTo>
                    <a:pt x="2858" y="507"/>
                  </a:lnTo>
                  <a:lnTo>
                    <a:pt x="2855" y="512"/>
                  </a:lnTo>
                  <a:lnTo>
                    <a:pt x="2853" y="517"/>
                  </a:lnTo>
                  <a:lnTo>
                    <a:pt x="2849" y="522"/>
                  </a:lnTo>
                  <a:lnTo>
                    <a:pt x="2845" y="526"/>
                  </a:lnTo>
                  <a:lnTo>
                    <a:pt x="2841" y="529"/>
                  </a:lnTo>
                  <a:lnTo>
                    <a:pt x="2835" y="532"/>
                  </a:lnTo>
                  <a:lnTo>
                    <a:pt x="2830" y="535"/>
                  </a:lnTo>
                  <a:lnTo>
                    <a:pt x="2823" y="537"/>
                  </a:lnTo>
                  <a:lnTo>
                    <a:pt x="2819" y="538"/>
                  </a:lnTo>
                  <a:lnTo>
                    <a:pt x="2815" y="539"/>
                  </a:lnTo>
                  <a:lnTo>
                    <a:pt x="2807" y="540"/>
                  </a:lnTo>
                  <a:lnTo>
                    <a:pt x="2797" y="540"/>
                  </a:lnTo>
                  <a:lnTo>
                    <a:pt x="2786" y="540"/>
                  </a:lnTo>
                  <a:lnTo>
                    <a:pt x="2776" y="539"/>
                  </a:lnTo>
                  <a:lnTo>
                    <a:pt x="2768" y="537"/>
                  </a:lnTo>
                  <a:lnTo>
                    <a:pt x="2761" y="535"/>
                  </a:lnTo>
                  <a:lnTo>
                    <a:pt x="2755" y="532"/>
                  </a:lnTo>
                  <a:lnTo>
                    <a:pt x="2750" y="528"/>
                  </a:lnTo>
                  <a:lnTo>
                    <a:pt x="2745" y="525"/>
                  </a:lnTo>
                  <a:lnTo>
                    <a:pt x="2741" y="520"/>
                  </a:lnTo>
                  <a:lnTo>
                    <a:pt x="2738" y="516"/>
                  </a:lnTo>
                  <a:lnTo>
                    <a:pt x="2735" y="511"/>
                  </a:lnTo>
                  <a:lnTo>
                    <a:pt x="2733" y="507"/>
                  </a:lnTo>
                  <a:lnTo>
                    <a:pt x="2732" y="502"/>
                  </a:lnTo>
                  <a:lnTo>
                    <a:pt x="2731" y="494"/>
                  </a:lnTo>
                  <a:lnTo>
                    <a:pt x="2729" y="484"/>
                  </a:lnTo>
                  <a:lnTo>
                    <a:pt x="2729" y="473"/>
                  </a:lnTo>
                  <a:lnTo>
                    <a:pt x="2729" y="459"/>
                  </a:lnTo>
                  <a:lnTo>
                    <a:pt x="2729" y="370"/>
                  </a:lnTo>
                  <a:close/>
                  <a:moveTo>
                    <a:pt x="3008" y="537"/>
                  </a:moveTo>
                  <a:lnTo>
                    <a:pt x="2976" y="537"/>
                  </a:lnTo>
                  <a:lnTo>
                    <a:pt x="2976" y="476"/>
                  </a:lnTo>
                  <a:lnTo>
                    <a:pt x="2975" y="459"/>
                  </a:lnTo>
                  <a:lnTo>
                    <a:pt x="2975" y="454"/>
                  </a:lnTo>
                  <a:lnTo>
                    <a:pt x="2974" y="450"/>
                  </a:lnTo>
                  <a:lnTo>
                    <a:pt x="2972" y="447"/>
                  </a:lnTo>
                  <a:lnTo>
                    <a:pt x="2971" y="445"/>
                  </a:lnTo>
                  <a:lnTo>
                    <a:pt x="2969" y="443"/>
                  </a:lnTo>
                  <a:lnTo>
                    <a:pt x="2967" y="441"/>
                  </a:lnTo>
                  <a:lnTo>
                    <a:pt x="2965" y="440"/>
                  </a:lnTo>
                  <a:lnTo>
                    <a:pt x="2962" y="439"/>
                  </a:lnTo>
                  <a:lnTo>
                    <a:pt x="2959" y="438"/>
                  </a:lnTo>
                  <a:lnTo>
                    <a:pt x="2956" y="438"/>
                  </a:lnTo>
                  <a:lnTo>
                    <a:pt x="2952" y="438"/>
                  </a:lnTo>
                  <a:lnTo>
                    <a:pt x="2948" y="439"/>
                  </a:lnTo>
                  <a:lnTo>
                    <a:pt x="2944" y="441"/>
                  </a:lnTo>
                  <a:lnTo>
                    <a:pt x="2941" y="443"/>
                  </a:lnTo>
                  <a:lnTo>
                    <a:pt x="2939" y="444"/>
                  </a:lnTo>
                  <a:lnTo>
                    <a:pt x="2938" y="445"/>
                  </a:lnTo>
                  <a:lnTo>
                    <a:pt x="2935" y="448"/>
                  </a:lnTo>
                  <a:lnTo>
                    <a:pt x="2933" y="451"/>
                  </a:lnTo>
                  <a:lnTo>
                    <a:pt x="2932" y="455"/>
                  </a:lnTo>
                  <a:lnTo>
                    <a:pt x="2931" y="459"/>
                  </a:lnTo>
                  <a:lnTo>
                    <a:pt x="2930" y="465"/>
                  </a:lnTo>
                  <a:lnTo>
                    <a:pt x="2930" y="473"/>
                  </a:lnTo>
                  <a:lnTo>
                    <a:pt x="2929" y="483"/>
                  </a:lnTo>
                  <a:lnTo>
                    <a:pt x="2929" y="537"/>
                  </a:lnTo>
                  <a:lnTo>
                    <a:pt x="2897" y="537"/>
                  </a:lnTo>
                  <a:lnTo>
                    <a:pt x="2897" y="416"/>
                  </a:lnTo>
                  <a:lnTo>
                    <a:pt x="2927" y="416"/>
                  </a:lnTo>
                  <a:lnTo>
                    <a:pt x="2927" y="434"/>
                  </a:lnTo>
                  <a:lnTo>
                    <a:pt x="2931" y="429"/>
                  </a:lnTo>
                  <a:lnTo>
                    <a:pt x="2936" y="425"/>
                  </a:lnTo>
                  <a:lnTo>
                    <a:pt x="2940" y="421"/>
                  </a:lnTo>
                  <a:lnTo>
                    <a:pt x="2945" y="419"/>
                  </a:lnTo>
                  <a:lnTo>
                    <a:pt x="2950" y="416"/>
                  </a:lnTo>
                  <a:lnTo>
                    <a:pt x="2953" y="415"/>
                  </a:lnTo>
                  <a:lnTo>
                    <a:pt x="2955" y="415"/>
                  </a:lnTo>
                  <a:lnTo>
                    <a:pt x="2961" y="414"/>
                  </a:lnTo>
                  <a:lnTo>
                    <a:pt x="2967" y="413"/>
                  </a:lnTo>
                  <a:lnTo>
                    <a:pt x="2972" y="414"/>
                  </a:lnTo>
                  <a:lnTo>
                    <a:pt x="2977" y="414"/>
                  </a:lnTo>
                  <a:lnTo>
                    <a:pt x="2982" y="416"/>
                  </a:lnTo>
                  <a:lnTo>
                    <a:pt x="2986" y="417"/>
                  </a:lnTo>
                  <a:lnTo>
                    <a:pt x="2991" y="419"/>
                  </a:lnTo>
                  <a:lnTo>
                    <a:pt x="2994" y="422"/>
                  </a:lnTo>
                  <a:lnTo>
                    <a:pt x="2997" y="424"/>
                  </a:lnTo>
                  <a:lnTo>
                    <a:pt x="3000" y="427"/>
                  </a:lnTo>
                  <a:lnTo>
                    <a:pt x="3002" y="430"/>
                  </a:lnTo>
                  <a:lnTo>
                    <a:pt x="3004" y="433"/>
                  </a:lnTo>
                  <a:lnTo>
                    <a:pt x="3006" y="441"/>
                  </a:lnTo>
                  <a:lnTo>
                    <a:pt x="3007" y="450"/>
                  </a:lnTo>
                  <a:lnTo>
                    <a:pt x="3008" y="462"/>
                  </a:lnTo>
                  <a:lnTo>
                    <a:pt x="3008" y="537"/>
                  </a:lnTo>
                  <a:close/>
                  <a:moveTo>
                    <a:pt x="3040" y="370"/>
                  </a:moveTo>
                  <a:lnTo>
                    <a:pt x="3072" y="370"/>
                  </a:lnTo>
                  <a:lnTo>
                    <a:pt x="3072" y="400"/>
                  </a:lnTo>
                  <a:lnTo>
                    <a:pt x="3040" y="400"/>
                  </a:lnTo>
                  <a:lnTo>
                    <a:pt x="3040" y="370"/>
                  </a:lnTo>
                  <a:close/>
                  <a:moveTo>
                    <a:pt x="3040" y="416"/>
                  </a:moveTo>
                  <a:lnTo>
                    <a:pt x="3072" y="416"/>
                  </a:lnTo>
                  <a:lnTo>
                    <a:pt x="3072" y="537"/>
                  </a:lnTo>
                  <a:lnTo>
                    <a:pt x="3040" y="537"/>
                  </a:lnTo>
                  <a:lnTo>
                    <a:pt x="3040" y="416"/>
                  </a:lnTo>
                  <a:close/>
                  <a:moveTo>
                    <a:pt x="3098" y="475"/>
                  </a:moveTo>
                  <a:lnTo>
                    <a:pt x="3098" y="467"/>
                  </a:lnTo>
                  <a:lnTo>
                    <a:pt x="3100" y="459"/>
                  </a:lnTo>
                  <a:lnTo>
                    <a:pt x="3102" y="452"/>
                  </a:lnTo>
                  <a:lnTo>
                    <a:pt x="3106" y="444"/>
                  </a:lnTo>
                  <a:lnTo>
                    <a:pt x="3110" y="437"/>
                  </a:lnTo>
                  <a:lnTo>
                    <a:pt x="3113" y="434"/>
                  </a:lnTo>
                  <a:lnTo>
                    <a:pt x="3115" y="431"/>
                  </a:lnTo>
                  <a:lnTo>
                    <a:pt x="3118" y="428"/>
                  </a:lnTo>
                  <a:lnTo>
                    <a:pt x="3121" y="426"/>
                  </a:lnTo>
                  <a:lnTo>
                    <a:pt x="3128" y="421"/>
                  </a:lnTo>
                  <a:lnTo>
                    <a:pt x="3135" y="418"/>
                  </a:lnTo>
                  <a:lnTo>
                    <a:pt x="3143" y="415"/>
                  </a:lnTo>
                  <a:lnTo>
                    <a:pt x="3152" y="414"/>
                  </a:lnTo>
                  <a:lnTo>
                    <a:pt x="3160" y="413"/>
                  </a:lnTo>
                  <a:lnTo>
                    <a:pt x="3167" y="414"/>
                  </a:lnTo>
                  <a:lnTo>
                    <a:pt x="3173" y="415"/>
                  </a:lnTo>
                  <a:lnTo>
                    <a:pt x="3180" y="416"/>
                  </a:lnTo>
                  <a:lnTo>
                    <a:pt x="3185" y="418"/>
                  </a:lnTo>
                  <a:lnTo>
                    <a:pt x="3191" y="420"/>
                  </a:lnTo>
                  <a:lnTo>
                    <a:pt x="3196" y="424"/>
                  </a:lnTo>
                  <a:lnTo>
                    <a:pt x="3198" y="425"/>
                  </a:lnTo>
                  <a:lnTo>
                    <a:pt x="3201" y="427"/>
                  </a:lnTo>
                  <a:lnTo>
                    <a:pt x="3205" y="431"/>
                  </a:lnTo>
                  <a:lnTo>
                    <a:pt x="3210" y="436"/>
                  </a:lnTo>
                  <a:lnTo>
                    <a:pt x="3213" y="441"/>
                  </a:lnTo>
                  <a:lnTo>
                    <a:pt x="3216" y="446"/>
                  </a:lnTo>
                  <a:lnTo>
                    <a:pt x="3219" y="452"/>
                  </a:lnTo>
                  <a:lnTo>
                    <a:pt x="3220" y="457"/>
                  </a:lnTo>
                  <a:lnTo>
                    <a:pt x="3222" y="463"/>
                  </a:lnTo>
                  <a:lnTo>
                    <a:pt x="3223" y="470"/>
                  </a:lnTo>
                  <a:lnTo>
                    <a:pt x="3223" y="476"/>
                  </a:lnTo>
                  <a:lnTo>
                    <a:pt x="3223" y="483"/>
                  </a:lnTo>
                  <a:lnTo>
                    <a:pt x="3222" y="490"/>
                  </a:lnTo>
                  <a:lnTo>
                    <a:pt x="3220" y="496"/>
                  </a:lnTo>
                  <a:lnTo>
                    <a:pt x="3219" y="502"/>
                  </a:lnTo>
                  <a:lnTo>
                    <a:pt x="3216" y="507"/>
                  </a:lnTo>
                  <a:lnTo>
                    <a:pt x="3213" y="512"/>
                  </a:lnTo>
                  <a:lnTo>
                    <a:pt x="3209" y="517"/>
                  </a:lnTo>
                  <a:lnTo>
                    <a:pt x="3205" y="522"/>
                  </a:lnTo>
                  <a:lnTo>
                    <a:pt x="3201" y="526"/>
                  </a:lnTo>
                  <a:lnTo>
                    <a:pt x="3196" y="530"/>
                  </a:lnTo>
                  <a:lnTo>
                    <a:pt x="3191" y="533"/>
                  </a:lnTo>
                  <a:lnTo>
                    <a:pt x="3185" y="536"/>
                  </a:lnTo>
                  <a:lnTo>
                    <a:pt x="3179" y="538"/>
                  </a:lnTo>
                  <a:lnTo>
                    <a:pt x="3173" y="539"/>
                  </a:lnTo>
                  <a:lnTo>
                    <a:pt x="3167" y="540"/>
                  </a:lnTo>
                  <a:lnTo>
                    <a:pt x="3161" y="540"/>
                  </a:lnTo>
                  <a:lnTo>
                    <a:pt x="3152" y="540"/>
                  </a:lnTo>
                  <a:lnTo>
                    <a:pt x="3148" y="539"/>
                  </a:lnTo>
                  <a:lnTo>
                    <a:pt x="3144" y="538"/>
                  </a:lnTo>
                  <a:lnTo>
                    <a:pt x="3136" y="536"/>
                  </a:lnTo>
                  <a:lnTo>
                    <a:pt x="3129" y="533"/>
                  </a:lnTo>
                  <a:lnTo>
                    <a:pt x="3122" y="528"/>
                  </a:lnTo>
                  <a:lnTo>
                    <a:pt x="3115" y="523"/>
                  </a:lnTo>
                  <a:lnTo>
                    <a:pt x="3113" y="520"/>
                  </a:lnTo>
                  <a:lnTo>
                    <a:pt x="3110" y="517"/>
                  </a:lnTo>
                  <a:lnTo>
                    <a:pt x="3106" y="511"/>
                  </a:lnTo>
                  <a:lnTo>
                    <a:pt x="3102" y="503"/>
                  </a:lnTo>
                  <a:lnTo>
                    <a:pt x="3100" y="494"/>
                  </a:lnTo>
                  <a:lnTo>
                    <a:pt x="3099" y="490"/>
                  </a:lnTo>
                  <a:lnTo>
                    <a:pt x="3098" y="485"/>
                  </a:lnTo>
                  <a:lnTo>
                    <a:pt x="3098" y="475"/>
                  </a:lnTo>
                  <a:close/>
                  <a:moveTo>
                    <a:pt x="3131" y="477"/>
                  </a:moveTo>
                  <a:lnTo>
                    <a:pt x="3131" y="485"/>
                  </a:lnTo>
                  <a:lnTo>
                    <a:pt x="3132" y="489"/>
                  </a:lnTo>
                  <a:lnTo>
                    <a:pt x="3133" y="493"/>
                  </a:lnTo>
                  <a:lnTo>
                    <a:pt x="3134" y="496"/>
                  </a:lnTo>
                  <a:lnTo>
                    <a:pt x="3136" y="499"/>
                  </a:lnTo>
                  <a:lnTo>
                    <a:pt x="3137" y="502"/>
                  </a:lnTo>
                  <a:lnTo>
                    <a:pt x="3139" y="504"/>
                  </a:lnTo>
                  <a:lnTo>
                    <a:pt x="3144" y="509"/>
                  </a:lnTo>
                  <a:lnTo>
                    <a:pt x="3146" y="510"/>
                  </a:lnTo>
                  <a:lnTo>
                    <a:pt x="3149" y="512"/>
                  </a:lnTo>
                  <a:lnTo>
                    <a:pt x="3152" y="513"/>
                  </a:lnTo>
                  <a:lnTo>
                    <a:pt x="3154" y="513"/>
                  </a:lnTo>
                  <a:lnTo>
                    <a:pt x="3157" y="514"/>
                  </a:lnTo>
                  <a:lnTo>
                    <a:pt x="3160" y="514"/>
                  </a:lnTo>
                  <a:lnTo>
                    <a:pt x="3166" y="513"/>
                  </a:lnTo>
                  <a:lnTo>
                    <a:pt x="3172" y="512"/>
                  </a:lnTo>
                  <a:lnTo>
                    <a:pt x="3175" y="510"/>
                  </a:lnTo>
                  <a:lnTo>
                    <a:pt x="3177" y="509"/>
                  </a:lnTo>
                  <a:lnTo>
                    <a:pt x="3181" y="504"/>
                  </a:lnTo>
                  <a:lnTo>
                    <a:pt x="3183" y="502"/>
                  </a:lnTo>
                  <a:lnTo>
                    <a:pt x="3185" y="499"/>
                  </a:lnTo>
                  <a:lnTo>
                    <a:pt x="3187" y="496"/>
                  </a:lnTo>
                  <a:lnTo>
                    <a:pt x="3188" y="493"/>
                  </a:lnTo>
                  <a:lnTo>
                    <a:pt x="3189" y="489"/>
                  </a:lnTo>
                  <a:lnTo>
                    <a:pt x="3189" y="485"/>
                  </a:lnTo>
                  <a:lnTo>
                    <a:pt x="3190" y="477"/>
                  </a:lnTo>
                  <a:lnTo>
                    <a:pt x="3189" y="468"/>
                  </a:lnTo>
                  <a:lnTo>
                    <a:pt x="3188" y="461"/>
                  </a:lnTo>
                  <a:lnTo>
                    <a:pt x="3187" y="458"/>
                  </a:lnTo>
                  <a:lnTo>
                    <a:pt x="3185" y="454"/>
                  </a:lnTo>
                  <a:lnTo>
                    <a:pt x="3183" y="452"/>
                  </a:lnTo>
                  <a:lnTo>
                    <a:pt x="3181" y="449"/>
                  </a:lnTo>
                  <a:lnTo>
                    <a:pt x="3177" y="445"/>
                  </a:lnTo>
                  <a:lnTo>
                    <a:pt x="3175" y="443"/>
                  </a:lnTo>
                  <a:lnTo>
                    <a:pt x="3172" y="442"/>
                  </a:lnTo>
                  <a:lnTo>
                    <a:pt x="3169" y="441"/>
                  </a:lnTo>
                  <a:lnTo>
                    <a:pt x="3166" y="440"/>
                  </a:lnTo>
                  <a:lnTo>
                    <a:pt x="3163" y="440"/>
                  </a:lnTo>
                  <a:lnTo>
                    <a:pt x="3160" y="440"/>
                  </a:lnTo>
                  <a:lnTo>
                    <a:pt x="3154" y="440"/>
                  </a:lnTo>
                  <a:lnTo>
                    <a:pt x="3149" y="442"/>
                  </a:lnTo>
                  <a:lnTo>
                    <a:pt x="3146" y="443"/>
                  </a:lnTo>
                  <a:lnTo>
                    <a:pt x="3144" y="445"/>
                  </a:lnTo>
                  <a:lnTo>
                    <a:pt x="3139" y="449"/>
                  </a:lnTo>
                  <a:lnTo>
                    <a:pt x="3137" y="452"/>
                  </a:lnTo>
                  <a:lnTo>
                    <a:pt x="3136" y="455"/>
                  </a:lnTo>
                  <a:lnTo>
                    <a:pt x="3134" y="458"/>
                  </a:lnTo>
                  <a:lnTo>
                    <a:pt x="3133" y="461"/>
                  </a:lnTo>
                  <a:lnTo>
                    <a:pt x="3132" y="464"/>
                  </a:lnTo>
                  <a:lnTo>
                    <a:pt x="3131" y="468"/>
                  </a:lnTo>
                  <a:lnTo>
                    <a:pt x="3131" y="477"/>
                  </a:lnTo>
                  <a:close/>
                </a:path>
              </a:pathLst>
            </a:custGeom>
            <a:solidFill>
              <a:srgbClr val="002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24">
              <a:extLst>
                <a:ext uri="{FF2B5EF4-FFF2-40B4-BE49-F238E27FC236}">
                  <a16:creationId xmlns:a16="http://schemas.microsoft.com/office/drawing/2014/main" id="{BE55965B-577C-46EC-893D-D7F9731374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29050" y="3016250"/>
              <a:ext cx="819150" cy="815975"/>
            </a:xfrm>
            <a:custGeom>
              <a:avLst/>
              <a:gdLst>
                <a:gd name="T0" fmla="*/ 334 w 516"/>
                <a:gd name="T1" fmla="*/ 56 h 514"/>
                <a:gd name="T2" fmla="*/ 369 w 516"/>
                <a:gd name="T3" fmla="*/ 81 h 514"/>
                <a:gd name="T4" fmla="*/ 405 w 516"/>
                <a:gd name="T5" fmla="*/ 56 h 514"/>
                <a:gd name="T6" fmla="*/ 429 w 516"/>
                <a:gd name="T7" fmla="*/ 178 h 514"/>
                <a:gd name="T8" fmla="*/ 464 w 516"/>
                <a:gd name="T9" fmla="*/ 153 h 514"/>
                <a:gd name="T10" fmla="*/ 451 w 516"/>
                <a:gd name="T11" fmla="*/ 112 h 514"/>
                <a:gd name="T12" fmla="*/ 437 w 516"/>
                <a:gd name="T13" fmla="*/ 153 h 514"/>
                <a:gd name="T14" fmla="*/ 489 w 516"/>
                <a:gd name="T15" fmla="*/ 249 h 514"/>
                <a:gd name="T16" fmla="*/ 445 w 516"/>
                <a:gd name="T17" fmla="*/ 249 h 514"/>
                <a:gd name="T18" fmla="*/ 480 w 516"/>
                <a:gd name="T19" fmla="*/ 275 h 514"/>
                <a:gd name="T20" fmla="*/ 516 w 516"/>
                <a:gd name="T21" fmla="*/ 249 h 514"/>
                <a:gd name="T22" fmla="*/ 442 w 516"/>
                <a:gd name="T23" fmla="*/ 362 h 514"/>
                <a:gd name="T24" fmla="*/ 429 w 516"/>
                <a:gd name="T25" fmla="*/ 403 h 514"/>
                <a:gd name="T26" fmla="*/ 464 w 516"/>
                <a:gd name="T27" fmla="*/ 377 h 514"/>
                <a:gd name="T28" fmla="*/ 377 w 516"/>
                <a:gd name="T29" fmla="*/ 443 h 514"/>
                <a:gd name="T30" fmla="*/ 334 w 516"/>
                <a:gd name="T31" fmla="*/ 443 h 514"/>
                <a:gd name="T32" fmla="*/ 369 w 516"/>
                <a:gd name="T33" fmla="*/ 469 h 514"/>
                <a:gd name="T34" fmla="*/ 404 w 516"/>
                <a:gd name="T35" fmla="*/ 443 h 514"/>
                <a:gd name="T36" fmla="*/ 258 w 516"/>
                <a:gd name="T37" fmla="*/ 447 h 514"/>
                <a:gd name="T38" fmla="*/ 244 w 516"/>
                <a:gd name="T39" fmla="*/ 488 h 514"/>
                <a:gd name="T40" fmla="*/ 279 w 516"/>
                <a:gd name="T41" fmla="*/ 514 h 514"/>
                <a:gd name="T42" fmla="*/ 266 w 516"/>
                <a:gd name="T43" fmla="*/ 473 h 514"/>
                <a:gd name="T44" fmla="*/ 138 w 516"/>
                <a:gd name="T45" fmla="*/ 443 h 514"/>
                <a:gd name="T46" fmla="*/ 125 w 516"/>
                <a:gd name="T47" fmla="*/ 484 h 514"/>
                <a:gd name="T48" fmla="*/ 160 w 516"/>
                <a:gd name="T49" fmla="*/ 459 h 514"/>
                <a:gd name="T50" fmla="*/ 73 w 516"/>
                <a:gd name="T51" fmla="*/ 361 h 514"/>
                <a:gd name="T52" fmla="*/ 30 w 516"/>
                <a:gd name="T53" fmla="*/ 361 h 514"/>
                <a:gd name="T54" fmla="*/ 65 w 516"/>
                <a:gd name="T55" fmla="*/ 387 h 514"/>
                <a:gd name="T56" fmla="*/ 100 w 516"/>
                <a:gd name="T57" fmla="*/ 361 h 514"/>
                <a:gd name="T58" fmla="*/ 57 w 516"/>
                <a:gd name="T59" fmla="*/ 291 h 514"/>
                <a:gd name="T60" fmla="*/ 43 w 516"/>
                <a:gd name="T61" fmla="*/ 249 h 514"/>
                <a:gd name="T62" fmla="*/ 0 w 516"/>
                <a:gd name="T63" fmla="*/ 249 h 514"/>
                <a:gd name="T64" fmla="*/ 35 w 516"/>
                <a:gd name="T65" fmla="*/ 275 h 514"/>
                <a:gd name="T66" fmla="*/ 30 w 516"/>
                <a:gd name="T67" fmla="*/ 138 h 514"/>
                <a:gd name="T68" fmla="*/ 65 w 516"/>
                <a:gd name="T69" fmla="*/ 163 h 514"/>
                <a:gd name="T70" fmla="*/ 100 w 516"/>
                <a:gd name="T71" fmla="*/ 138 h 514"/>
                <a:gd name="T72" fmla="*/ 125 w 516"/>
                <a:gd name="T73" fmla="*/ 97 h 514"/>
                <a:gd name="T74" fmla="*/ 160 w 516"/>
                <a:gd name="T75" fmla="*/ 72 h 514"/>
                <a:gd name="T76" fmla="*/ 146 w 516"/>
                <a:gd name="T77" fmla="*/ 30 h 514"/>
                <a:gd name="T78" fmla="*/ 133 w 516"/>
                <a:gd name="T79" fmla="*/ 72 h 514"/>
                <a:gd name="T80" fmla="*/ 258 w 516"/>
                <a:gd name="T81" fmla="*/ 51 h 514"/>
                <a:gd name="T82" fmla="*/ 293 w 516"/>
                <a:gd name="T83" fmla="*/ 26 h 514"/>
                <a:gd name="T84" fmla="*/ 250 w 516"/>
                <a:gd name="T85" fmla="*/ 26 h 514"/>
                <a:gd name="T86" fmla="*/ 236 w 516"/>
                <a:gd name="T87" fmla="*/ 67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16" h="514">
                  <a:moveTo>
                    <a:pt x="369" y="30"/>
                  </a:moveTo>
                  <a:lnTo>
                    <a:pt x="361" y="56"/>
                  </a:lnTo>
                  <a:lnTo>
                    <a:pt x="334" y="56"/>
                  </a:lnTo>
                  <a:lnTo>
                    <a:pt x="356" y="72"/>
                  </a:lnTo>
                  <a:lnTo>
                    <a:pt x="348" y="97"/>
                  </a:lnTo>
                  <a:lnTo>
                    <a:pt x="369" y="81"/>
                  </a:lnTo>
                  <a:lnTo>
                    <a:pt x="391" y="97"/>
                  </a:lnTo>
                  <a:lnTo>
                    <a:pt x="383" y="72"/>
                  </a:lnTo>
                  <a:lnTo>
                    <a:pt x="405" y="56"/>
                  </a:lnTo>
                  <a:lnTo>
                    <a:pt x="378" y="56"/>
                  </a:lnTo>
                  <a:lnTo>
                    <a:pt x="369" y="30"/>
                  </a:lnTo>
                  <a:close/>
                  <a:moveTo>
                    <a:pt x="429" y="178"/>
                  </a:moveTo>
                  <a:lnTo>
                    <a:pt x="451" y="163"/>
                  </a:lnTo>
                  <a:lnTo>
                    <a:pt x="472" y="178"/>
                  </a:lnTo>
                  <a:lnTo>
                    <a:pt x="464" y="153"/>
                  </a:lnTo>
                  <a:lnTo>
                    <a:pt x="486" y="137"/>
                  </a:lnTo>
                  <a:lnTo>
                    <a:pt x="459" y="137"/>
                  </a:lnTo>
                  <a:lnTo>
                    <a:pt x="451" y="112"/>
                  </a:lnTo>
                  <a:lnTo>
                    <a:pt x="442" y="137"/>
                  </a:lnTo>
                  <a:lnTo>
                    <a:pt x="416" y="137"/>
                  </a:lnTo>
                  <a:lnTo>
                    <a:pt x="437" y="153"/>
                  </a:lnTo>
                  <a:lnTo>
                    <a:pt x="429" y="178"/>
                  </a:lnTo>
                  <a:close/>
                  <a:moveTo>
                    <a:pt x="516" y="249"/>
                  </a:moveTo>
                  <a:lnTo>
                    <a:pt x="489" y="249"/>
                  </a:lnTo>
                  <a:lnTo>
                    <a:pt x="480" y="223"/>
                  </a:lnTo>
                  <a:lnTo>
                    <a:pt x="472" y="249"/>
                  </a:lnTo>
                  <a:lnTo>
                    <a:pt x="445" y="249"/>
                  </a:lnTo>
                  <a:lnTo>
                    <a:pt x="467" y="265"/>
                  </a:lnTo>
                  <a:lnTo>
                    <a:pt x="459" y="291"/>
                  </a:lnTo>
                  <a:lnTo>
                    <a:pt x="480" y="275"/>
                  </a:lnTo>
                  <a:lnTo>
                    <a:pt x="502" y="291"/>
                  </a:lnTo>
                  <a:lnTo>
                    <a:pt x="494" y="265"/>
                  </a:lnTo>
                  <a:lnTo>
                    <a:pt x="516" y="249"/>
                  </a:lnTo>
                  <a:close/>
                  <a:moveTo>
                    <a:pt x="459" y="361"/>
                  </a:moveTo>
                  <a:lnTo>
                    <a:pt x="451" y="336"/>
                  </a:lnTo>
                  <a:lnTo>
                    <a:pt x="442" y="362"/>
                  </a:lnTo>
                  <a:lnTo>
                    <a:pt x="416" y="361"/>
                  </a:lnTo>
                  <a:lnTo>
                    <a:pt x="437" y="377"/>
                  </a:lnTo>
                  <a:lnTo>
                    <a:pt x="429" y="403"/>
                  </a:lnTo>
                  <a:lnTo>
                    <a:pt x="451" y="387"/>
                  </a:lnTo>
                  <a:lnTo>
                    <a:pt x="472" y="403"/>
                  </a:lnTo>
                  <a:lnTo>
                    <a:pt x="464" y="377"/>
                  </a:lnTo>
                  <a:lnTo>
                    <a:pt x="486" y="361"/>
                  </a:lnTo>
                  <a:lnTo>
                    <a:pt x="459" y="361"/>
                  </a:lnTo>
                  <a:close/>
                  <a:moveTo>
                    <a:pt x="377" y="443"/>
                  </a:moveTo>
                  <a:lnTo>
                    <a:pt x="369" y="417"/>
                  </a:lnTo>
                  <a:lnTo>
                    <a:pt x="361" y="443"/>
                  </a:lnTo>
                  <a:lnTo>
                    <a:pt x="334" y="443"/>
                  </a:lnTo>
                  <a:lnTo>
                    <a:pt x="356" y="459"/>
                  </a:lnTo>
                  <a:lnTo>
                    <a:pt x="348" y="484"/>
                  </a:lnTo>
                  <a:lnTo>
                    <a:pt x="369" y="469"/>
                  </a:lnTo>
                  <a:lnTo>
                    <a:pt x="391" y="484"/>
                  </a:lnTo>
                  <a:lnTo>
                    <a:pt x="382" y="459"/>
                  </a:lnTo>
                  <a:lnTo>
                    <a:pt x="404" y="443"/>
                  </a:lnTo>
                  <a:lnTo>
                    <a:pt x="377" y="443"/>
                  </a:lnTo>
                  <a:close/>
                  <a:moveTo>
                    <a:pt x="266" y="473"/>
                  </a:moveTo>
                  <a:lnTo>
                    <a:pt x="258" y="447"/>
                  </a:lnTo>
                  <a:lnTo>
                    <a:pt x="250" y="473"/>
                  </a:lnTo>
                  <a:lnTo>
                    <a:pt x="223" y="473"/>
                  </a:lnTo>
                  <a:lnTo>
                    <a:pt x="244" y="488"/>
                  </a:lnTo>
                  <a:lnTo>
                    <a:pt x="236" y="514"/>
                  </a:lnTo>
                  <a:lnTo>
                    <a:pt x="258" y="498"/>
                  </a:lnTo>
                  <a:lnTo>
                    <a:pt x="279" y="514"/>
                  </a:lnTo>
                  <a:lnTo>
                    <a:pt x="271" y="488"/>
                  </a:lnTo>
                  <a:lnTo>
                    <a:pt x="293" y="473"/>
                  </a:lnTo>
                  <a:lnTo>
                    <a:pt x="266" y="473"/>
                  </a:lnTo>
                  <a:close/>
                  <a:moveTo>
                    <a:pt x="155" y="443"/>
                  </a:moveTo>
                  <a:lnTo>
                    <a:pt x="147" y="417"/>
                  </a:lnTo>
                  <a:lnTo>
                    <a:pt x="138" y="443"/>
                  </a:lnTo>
                  <a:lnTo>
                    <a:pt x="111" y="443"/>
                  </a:lnTo>
                  <a:lnTo>
                    <a:pt x="133" y="459"/>
                  </a:lnTo>
                  <a:lnTo>
                    <a:pt x="125" y="484"/>
                  </a:lnTo>
                  <a:lnTo>
                    <a:pt x="147" y="469"/>
                  </a:lnTo>
                  <a:lnTo>
                    <a:pt x="168" y="484"/>
                  </a:lnTo>
                  <a:lnTo>
                    <a:pt x="160" y="459"/>
                  </a:lnTo>
                  <a:lnTo>
                    <a:pt x="182" y="443"/>
                  </a:lnTo>
                  <a:lnTo>
                    <a:pt x="155" y="443"/>
                  </a:lnTo>
                  <a:close/>
                  <a:moveTo>
                    <a:pt x="73" y="361"/>
                  </a:moveTo>
                  <a:lnTo>
                    <a:pt x="65" y="336"/>
                  </a:lnTo>
                  <a:lnTo>
                    <a:pt x="57" y="362"/>
                  </a:lnTo>
                  <a:lnTo>
                    <a:pt x="30" y="361"/>
                  </a:lnTo>
                  <a:lnTo>
                    <a:pt x="52" y="377"/>
                  </a:lnTo>
                  <a:lnTo>
                    <a:pt x="43" y="403"/>
                  </a:lnTo>
                  <a:lnTo>
                    <a:pt x="65" y="387"/>
                  </a:lnTo>
                  <a:lnTo>
                    <a:pt x="86" y="403"/>
                  </a:lnTo>
                  <a:lnTo>
                    <a:pt x="78" y="377"/>
                  </a:lnTo>
                  <a:lnTo>
                    <a:pt x="100" y="361"/>
                  </a:lnTo>
                  <a:lnTo>
                    <a:pt x="73" y="361"/>
                  </a:lnTo>
                  <a:close/>
                  <a:moveTo>
                    <a:pt x="35" y="275"/>
                  </a:moveTo>
                  <a:lnTo>
                    <a:pt x="57" y="291"/>
                  </a:lnTo>
                  <a:lnTo>
                    <a:pt x="48" y="266"/>
                  </a:lnTo>
                  <a:lnTo>
                    <a:pt x="70" y="249"/>
                  </a:lnTo>
                  <a:lnTo>
                    <a:pt x="43" y="249"/>
                  </a:lnTo>
                  <a:lnTo>
                    <a:pt x="35" y="223"/>
                  </a:lnTo>
                  <a:lnTo>
                    <a:pt x="27" y="249"/>
                  </a:lnTo>
                  <a:lnTo>
                    <a:pt x="0" y="249"/>
                  </a:lnTo>
                  <a:lnTo>
                    <a:pt x="22" y="266"/>
                  </a:lnTo>
                  <a:lnTo>
                    <a:pt x="14" y="291"/>
                  </a:lnTo>
                  <a:lnTo>
                    <a:pt x="35" y="275"/>
                  </a:lnTo>
                  <a:close/>
                  <a:moveTo>
                    <a:pt x="65" y="112"/>
                  </a:moveTo>
                  <a:lnTo>
                    <a:pt x="57" y="138"/>
                  </a:lnTo>
                  <a:lnTo>
                    <a:pt x="30" y="138"/>
                  </a:lnTo>
                  <a:lnTo>
                    <a:pt x="52" y="153"/>
                  </a:lnTo>
                  <a:lnTo>
                    <a:pt x="43" y="179"/>
                  </a:lnTo>
                  <a:lnTo>
                    <a:pt x="65" y="163"/>
                  </a:lnTo>
                  <a:lnTo>
                    <a:pt x="86" y="179"/>
                  </a:lnTo>
                  <a:lnTo>
                    <a:pt x="78" y="153"/>
                  </a:lnTo>
                  <a:lnTo>
                    <a:pt x="100" y="138"/>
                  </a:lnTo>
                  <a:lnTo>
                    <a:pt x="73" y="138"/>
                  </a:lnTo>
                  <a:lnTo>
                    <a:pt x="65" y="112"/>
                  </a:lnTo>
                  <a:close/>
                  <a:moveTo>
                    <a:pt x="125" y="97"/>
                  </a:moveTo>
                  <a:lnTo>
                    <a:pt x="146" y="81"/>
                  </a:lnTo>
                  <a:lnTo>
                    <a:pt x="168" y="97"/>
                  </a:lnTo>
                  <a:lnTo>
                    <a:pt x="160" y="72"/>
                  </a:lnTo>
                  <a:lnTo>
                    <a:pt x="182" y="56"/>
                  </a:lnTo>
                  <a:lnTo>
                    <a:pt x="155" y="56"/>
                  </a:lnTo>
                  <a:lnTo>
                    <a:pt x="146" y="30"/>
                  </a:lnTo>
                  <a:lnTo>
                    <a:pt x="138" y="56"/>
                  </a:lnTo>
                  <a:lnTo>
                    <a:pt x="111" y="56"/>
                  </a:lnTo>
                  <a:lnTo>
                    <a:pt x="133" y="72"/>
                  </a:lnTo>
                  <a:lnTo>
                    <a:pt x="125" y="97"/>
                  </a:lnTo>
                  <a:close/>
                  <a:moveTo>
                    <a:pt x="236" y="67"/>
                  </a:moveTo>
                  <a:lnTo>
                    <a:pt x="258" y="51"/>
                  </a:lnTo>
                  <a:lnTo>
                    <a:pt x="279" y="67"/>
                  </a:lnTo>
                  <a:lnTo>
                    <a:pt x="271" y="42"/>
                  </a:lnTo>
                  <a:lnTo>
                    <a:pt x="293" y="26"/>
                  </a:lnTo>
                  <a:lnTo>
                    <a:pt x="266" y="26"/>
                  </a:lnTo>
                  <a:lnTo>
                    <a:pt x="258" y="0"/>
                  </a:lnTo>
                  <a:lnTo>
                    <a:pt x="250" y="26"/>
                  </a:lnTo>
                  <a:lnTo>
                    <a:pt x="223" y="26"/>
                  </a:lnTo>
                  <a:lnTo>
                    <a:pt x="244" y="42"/>
                  </a:lnTo>
                  <a:lnTo>
                    <a:pt x="236" y="67"/>
                  </a:lnTo>
                  <a:close/>
                </a:path>
              </a:pathLst>
            </a:custGeom>
            <a:solidFill>
              <a:srgbClr val="FFE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53180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96E51-7DE4-443D-8120-7AF9ED2C3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836613"/>
            <a:ext cx="4464936" cy="25923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244A7-8313-4872-9A02-0DFCFC617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5" y="3573019"/>
            <a:ext cx="4464936" cy="2016569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A3203-966B-427E-9B54-48A461133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C9461-ED65-41EC-87DB-FBEF7E4D35D2}" type="datetime1">
              <a:rPr lang="fi-FI" smtClean="0"/>
              <a:t>1.11.2022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5DF74-2E5B-436E-BA11-C4756C797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C8802-3C7D-40DA-AB42-093E39C11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EDBF-940C-4974-AC53-3F3C5DF7D48C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331788"/>
            <a:ext cx="5761038" cy="5509480"/>
          </a:xfrm>
          <a:noFill/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97839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96E51-7DE4-443D-8120-7AF9ED2C3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836613"/>
            <a:ext cx="4464936" cy="25923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244A7-8313-4872-9A02-0DFCFC617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5" y="3573019"/>
            <a:ext cx="4464936" cy="2016569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A3203-966B-427E-9B54-48A461133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AD576-303B-46C3-895B-C3067C47AAA9}" type="datetime1">
              <a:rPr lang="fi-FI" smtClean="0"/>
              <a:t>1.11.2022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5DF74-2E5B-436E-BA11-C4756C797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C8802-3C7D-40DA-AB42-093E39C11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EDBF-940C-4974-AC53-3F3C5DF7D48C}" type="slidenum">
              <a:rPr lang="fi-FI" smtClean="0"/>
              <a:t>‹#›</a:t>
            </a:fld>
            <a:endParaRPr lang="fi-FI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6383338" y="836613"/>
            <a:ext cx="5113412" cy="4752975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chart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835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96E51-7DE4-443D-8120-7AF9ED2C3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836613"/>
            <a:ext cx="4464936" cy="25923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244A7-8313-4872-9A02-0DFCFC617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5" y="3573019"/>
            <a:ext cx="4464936" cy="2016569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A3203-966B-427E-9B54-48A461133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41AC-2049-4A45-B60D-604DC8D9B1BC}" type="datetime1">
              <a:rPr lang="fi-FI" smtClean="0"/>
              <a:t>1.11.2022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5DF74-2E5B-436E-BA11-C4756C797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C8802-3C7D-40DA-AB42-093E39C11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EDBF-940C-4974-AC53-3F3C5DF7D48C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37AADD1-D8BE-46F5-B41D-765AC09D644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383339" y="1052670"/>
            <a:ext cx="5041899" cy="648090"/>
          </a:xfrm>
        </p:spPr>
        <p:txBody>
          <a:bodyPr tIns="36000" anchor="t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EA3E25-42C9-463B-AC27-3F4ACAC8C91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383338" y="1988800"/>
            <a:ext cx="5041900" cy="3600788"/>
          </a:xfrm>
        </p:spPr>
        <p:txBody>
          <a:bodyPr/>
          <a:lstStyle>
            <a:lvl1pPr marL="0" indent="0">
              <a:buNone/>
              <a:defRPr/>
            </a:lvl1pPr>
            <a:lvl2pPr marL="273050" indent="-273050">
              <a:defRPr/>
            </a:lvl2pPr>
            <a:lvl3pPr marL="539750" indent="-266700">
              <a:defRPr/>
            </a:lvl3pPr>
            <a:lvl4pPr marL="806450" indent="-265113">
              <a:defRPr/>
            </a:lvl4pPr>
            <a:lvl5pPr marL="1071563" indent="-274638">
              <a:defRPr/>
            </a:lvl5pPr>
            <a:lvl6pPr marL="1346200" indent="-266700">
              <a:defRPr/>
            </a:lvl6pPr>
            <a:lvl7pPr marL="1612900" indent="-265113">
              <a:defRPr/>
            </a:lvl7pPr>
            <a:lvl8pPr marL="1878013" indent="-274638">
              <a:defRPr/>
            </a:lvl8pPr>
            <a:lvl9pPr marL="2152650" indent="-266700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09692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96E51-7DE4-443D-8120-7AF9ED2C3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3024" y="2132820"/>
            <a:ext cx="10082213" cy="2160301"/>
          </a:xfrm>
        </p:spPr>
        <p:txBody>
          <a:bodyPr tIns="180000" anchor="t" anchorCtr="0"/>
          <a:lstStyle>
            <a:lvl1pPr>
              <a:lnSpc>
                <a:spcPct val="72000"/>
              </a:lnSpc>
              <a:defRPr sz="8000" spc="-50" baseline="0"/>
            </a:lvl1pPr>
          </a:lstStyle>
          <a:p>
            <a:r>
              <a:rPr lang="en-US" dirty="0"/>
              <a:t>“Add Quote”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244A7-8313-4872-9A02-0DFCFC617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4" y="4293120"/>
            <a:ext cx="10082213" cy="1296468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A3203-966B-427E-9B54-48A461133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0663-4DBD-4FDD-9C6E-72183A4CBD0B}" type="datetime1">
              <a:rPr lang="fi-FI" smtClean="0"/>
              <a:t>1.11.2022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5DF74-2E5B-436E-BA11-C4756C797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C8802-3C7D-40DA-AB42-093E39C11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EDBF-940C-4974-AC53-3F3C5DF7D4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941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29"/>
          <p:cNvSpPr>
            <a:spLocks noEditPoints="1"/>
          </p:cNvSpPr>
          <p:nvPr userDrawn="1"/>
        </p:nvSpPr>
        <p:spPr bwMode="auto">
          <a:xfrm>
            <a:off x="2497931" y="0"/>
            <a:ext cx="7485063" cy="5859463"/>
          </a:xfrm>
          <a:custGeom>
            <a:avLst/>
            <a:gdLst>
              <a:gd name="T0" fmla="*/ 4550 w 4715"/>
              <a:gd name="T1" fmla="*/ 1845 h 3691"/>
              <a:gd name="T2" fmla="*/ 3014 w 4715"/>
              <a:gd name="T3" fmla="*/ 2812 h 3691"/>
              <a:gd name="T4" fmla="*/ 3443 w 4715"/>
              <a:gd name="T5" fmla="*/ 2826 h 3691"/>
              <a:gd name="T6" fmla="*/ 3520 w 4715"/>
              <a:gd name="T7" fmla="*/ 2873 h 3691"/>
              <a:gd name="T8" fmla="*/ 3578 w 4715"/>
              <a:gd name="T9" fmla="*/ 2955 h 3691"/>
              <a:gd name="T10" fmla="*/ 3596 w 4715"/>
              <a:gd name="T11" fmla="*/ 3047 h 3691"/>
              <a:gd name="T12" fmla="*/ 3425 w 4715"/>
              <a:gd name="T13" fmla="*/ 3013 h 3691"/>
              <a:gd name="T14" fmla="*/ 3386 w 4715"/>
              <a:gd name="T15" fmla="*/ 2980 h 3691"/>
              <a:gd name="T16" fmla="*/ 1888 w 4715"/>
              <a:gd name="T17" fmla="*/ 2977 h 3691"/>
              <a:gd name="T18" fmla="*/ 1324 w 4715"/>
              <a:gd name="T19" fmla="*/ 2983 h 3691"/>
              <a:gd name="T20" fmla="*/ 1287 w 4715"/>
              <a:gd name="T21" fmla="*/ 3019 h 3691"/>
              <a:gd name="T22" fmla="*/ 1114 w 4715"/>
              <a:gd name="T23" fmla="*/ 3034 h 3691"/>
              <a:gd name="T24" fmla="*/ 1138 w 4715"/>
              <a:gd name="T25" fmla="*/ 2944 h 3691"/>
              <a:gd name="T26" fmla="*/ 1192 w 4715"/>
              <a:gd name="T27" fmla="*/ 2872 h 3691"/>
              <a:gd name="T28" fmla="*/ 1279 w 4715"/>
              <a:gd name="T29" fmla="*/ 2822 h 3691"/>
              <a:gd name="T30" fmla="*/ 1721 w 4715"/>
              <a:gd name="T31" fmla="*/ 1838 h 3691"/>
              <a:gd name="T32" fmla="*/ 1698 w 4715"/>
              <a:gd name="T33" fmla="*/ 813 h 3691"/>
              <a:gd name="T34" fmla="*/ 1644 w 4715"/>
              <a:gd name="T35" fmla="*/ 796 h 3691"/>
              <a:gd name="T36" fmla="*/ 190 w 4715"/>
              <a:gd name="T37" fmla="*/ 1511 h 3691"/>
              <a:gd name="T38" fmla="*/ 165 w 4715"/>
              <a:gd name="T39" fmla="*/ 1564 h 3691"/>
              <a:gd name="T40" fmla="*/ 6 w 4715"/>
              <a:gd name="T41" fmla="*/ 1514 h 3691"/>
              <a:gd name="T42" fmla="*/ 58 w 4715"/>
              <a:gd name="T43" fmla="*/ 1410 h 3691"/>
              <a:gd name="T44" fmla="*/ 848 w 4715"/>
              <a:gd name="T45" fmla="*/ 1001 h 3691"/>
              <a:gd name="T46" fmla="*/ 1662 w 4715"/>
              <a:gd name="T47" fmla="*/ 631 h 3691"/>
              <a:gd name="T48" fmla="*/ 1757 w 4715"/>
              <a:gd name="T49" fmla="*/ 655 h 3691"/>
              <a:gd name="T50" fmla="*/ 1843 w 4715"/>
              <a:gd name="T51" fmla="*/ 727 h 3691"/>
              <a:gd name="T52" fmla="*/ 1888 w 4715"/>
              <a:gd name="T53" fmla="*/ 835 h 3691"/>
              <a:gd name="T54" fmla="*/ 2851 w 4715"/>
              <a:gd name="T55" fmla="*/ 703 h 3691"/>
              <a:gd name="T56" fmla="*/ 2428 w 4715"/>
              <a:gd name="T57" fmla="*/ 2505 h 3691"/>
              <a:gd name="T58" fmla="*/ 2518 w 4715"/>
              <a:gd name="T59" fmla="*/ 2438 h 3691"/>
              <a:gd name="T60" fmla="*/ 2551 w 4715"/>
              <a:gd name="T61" fmla="*/ 2363 h 3691"/>
              <a:gd name="T62" fmla="*/ 2544 w 4715"/>
              <a:gd name="T63" fmla="*/ 2258 h 3691"/>
              <a:gd name="T64" fmla="*/ 2475 w 4715"/>
              <a:gd name="T65" fmla="*/ 2167 h 3691"/>
              <a:gd name="T66" fmla="*/ 2375 w 4715"/>
              <a:gd name="T67" fmla="*/ 2136 h 3691"/>
              <a:gd name="T68" fmla="*/ 2292 w 4715"/>
              <a:gd name="T69" fmla="*/ 2158 h 3691"/>
              <a:gd name="T70" fmla="*/ 2219 w 4715"/>
              <a:gd name="T71" fmla="*/ 2233 h 3691"/>
              <a:gd name="T72" fmla="*/ 2197 w 4715"/>
              <a:gd name="T73" fmla="*/ 2315 h 3691"/>
              <a:gd name="T74" fmla="*/ 2219 w 4715"/>
              <a:gd name="T75" fmla="*/ 2416 h 3691"/>
              <a:gd name="T76" fmla="*/ 2292 w 4715"/>
              <a:gd name="T77" fmla="*/ 2491 h 3691"/>
              <a:gd name="T78" fmla="*/ 2375 w 4715"/>
              <a:gd name="T79" fmla="*/ 2678 h 3691"/>
              <a:gd name="T80" fmla="*/ 2241 w 4715"/>
              <a:gd name="T81" fmla="*/ 2650 h 3691"/>
              <a:gd name="T82" fmla="*/ 2131 w 4715"/>
              <a:gd name="T83" fmla="*/ 2575 h 3691"/>
              <a:gd name="T84" fmla="*/ 2058 w 4715"/>
              <a:gd name="T85" fmla="*/ 2463 h 3691"/>
              <a:gd name="T86" fmla="*/ 2032 w 4715"/>
              <a:gd name="T87" fmla="*/ 2325 h 3691"/>
              <a:gd name="T88" fmla="*/ 2052 w 4715"/>
              <a:gd name="T89" fmla="*/ 2204 h 3691"/>
              <a:gd name="T90" fmla="*/ 2120 w 4715"/>
              <a:gd name="T91" fmla="*/ 2088 h 3691"/>
              <a:gd name="T92" fmla="*/ 2226 w 4715"/>
              <a:gd name="T93" fmla="*/ 2007 h 3691"/>
              <a:gd name="T94" fmla="*/ 2341 w 4715"/>
              <a:gd name="T95" fmla="*/ 1974 h 3691"/>
              <a:gd name="T96" fmla="*/ 2478 w 4715"/>
              <a:gd name="T97" fmla="*/ 1988 h 3691"/>
              <a:gd name="T98" fmla="*/ 2594 w 4715"/>
              <a:gd name="T99" fmla="*/ 2053 h 3691"/>
              <a:gd name="T100" fmla="*/ 2678 w 4715"/>
              <a:gd name="T101" fmla="*/ 2157 h 3691"/>
              <a:gd name="T102" fmla="*/ 2718 w 4715"/>
              <a:gd name="T103" fmla="*/ 2288 h 3691"/>
              <a:gd name="T104" fmla="*/ 2709 w 4715"/>
              <a:gd name="T105" fmla="*/ 2413 h 3691"/>
              <a:gd name="T106" fmla="*/ 2651 w 4715"/>
              <a:gd name="T107" fmla="*/ 2537 h 3691"/>
              <a:gd name="T108" fmla="*/ 2554 w 4715"/>
              <a:gd name="T109" fmla="*/ 2627 h 3691"/>
              <a:gd name="T110" fmla="*/ 2428 w 4715"/>
              <a:gd name="T111" fmla="*/ 2674 h 3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715" h="3691">
                <a:moveTo>
                  <a:pt x="4715" y="0"/>
                </a:moveTo>
                <a:lnTo>
                  <a:pt x="4715" y="922"/>
                </a:lnTo>
                <a:lnTo>
                  <a:pt x="4715" y="1845"/>
                </a:lnTo>
                <a:lnTo>
                  <a:pt x="4715" y="2768"/>
                </a:lnTo>
                <a:lnTo>
                  <a:pt x="4715" y="3691"/>
                </a:lnTo>
                <a:lnTo>
                  <a:pt x="4550" y="3691"/>
                </a:lnTo>
                <a:lnTo>
                  <a:pt x="4550" y="2768"/>
                </a:lnTo>
                <a:lnTo>
                  <a:pt x="4550" y="1845"/>
                </a:lnTo>
                <a:lnTo>
                  <a:pt x="4550" y="922"/>
                </a:lnTo>
                <a:lnTo>
                  <a:pt x="4550" y="0"/>
                </a:lnTo>
                <a:lnTo>
                  <a:pt x="4715" y="0"/>
                </a:lnTo>
                <a:close/>
                <a:moveTo>
                  <a:pt x="3014" y="0"/>
                </a:moveTo>
                <a:lnTo>
                  <a:pt x="3014" y="703"/>
                </a:lnTo>
                <a:lnTo>
                  <a:pt x="3014" y="1406"/>
                </a:lnTo>
                <a:lnTo>
                  <a:pt x="3014" y="2108"/>
                </a:lnTo>
                <a:lnTo>
                  <a:pt x="3014" y="2812"/>
                </a:lnTo>
                <a:lnTo>
                  <a:pt x="3362" y="2812"/>
                </a:lnTo>
                <a:lnTo>
                  <a:pt x="3375" y="2812"/>
                </a:lnTo>
                <a:lnTo>
                  <a:pt x="3386" y="2812"/>
                </a:lnTo>
                <a:lnTo>
                  <a:pt x="3398" y="2815"/>
                </a:lnTo>
                <a:lnTo>
                  <a:pt x="3409" y="2817"/>
                </a:lnTo>
                <a:lnTo>
                  <a:pt x="3420" y="2819"/>
                </a:lnTo>
                <a:lnTo>
                  <a:pt x="3431" y="2822"/>
                </a:lnTo>
                <a:lnTo>
                  <a:pt x="3443" y="2826"/>
                </a:lnTo>
                <a:lnTo>
                  <a:pt x="3454" y="2830"/>
                </a:lnTo>
                <a:lnTo>
                  <a:pt x="3463" y="2835"/>
                </a:lnTo>
                <a:lnTo>
                  <a:pt x="3474" y="2840"/>
                </a:lnTo>
                <a:lnTo>
                  <a:pt x="3484" y="2846"/>
                </a:lnTo>
                <a:lnTo>
                  <a:pt x="3494" y="2853"/>
                </a:lnTo>
                <a:lnTo>
                  <a:pt x="3502" y="2858"/>
                </a:lnTo>
                <a:lnTo>
                  <a:pt x="3512" y="2865"/>
                </a:lnTo>
                <a:lnTo>
                  <a:pt x="3520" y="2873"/>
                </a:lnTo>
                <a:lnTo>
                  <a:pt x="3528" y="2880"/>
                </a:lnTo>
                <a:lnTo>
                  <a:pt x="3535" y="2889"/>
                </a:lnTo>
                <a:lnTo>
                  <a:pt x="3544" y="2897"/>
                </a:lnTo>
                <a:lnTo>
                  <a:pt x="3551" y="2907"/>
                </a:lnTo>
                <a:lnTo>
                  <a:pt x="3556" y="2915"/>
                </a:lnTo>
                <a:lnTo>
                  <a:pt x="3563" y="2925"/>
                </a:lnTo>
                <a:lnTo>
                  <a:pt x="3569" y="2934"/>
                </a:lnTo>
                <a:lnTo>
                  <a:pt x="3578" y="2955"/>
                </a:lnTo>
                <a:lnTo>
                  <a:pt x="3583" y="2966"/>
                </a:lnTo>
                <a:lnTo>
                  <a:pt x="3587" y="2976"/>
                </a:lnTo>
                <a:lnTo>
                  <a:pt x="3589" y="2987"/>
                </a:lnTo>
                <a:lnTo>
                  <a:pt x="3592" y="2999"/>
                </a:lnTo>
                <a:lnTo>
                  <a:pt x="3594" y="3011"/>
                </a:lnTo>
                <a:lnTo>
                  <a:pt x="3595" y="3022"/>
                </a:lnTo>
                <a:lnTo>
                  <a:pt x="3596" y="3034"/>
                </a:lnTo>
                <a:lnTo>
                  <a:pt x="3596" y="3047"/>
                </a:lnTo>
                <a:lnTo>
                  <a:pt x="3596" y="3691"/>
                </a:lnTo>
                <a:lnTo>
                  <a:pt x="3433" y="3691"/>
                </a:lnTo>
                <a:lnTo>
                  <a:pt x="3433" y="3047"/>
                </a:lnTo>
                <a:lnTo>
                  <a:pt x="3433" y="3040"/>
                </a:lnTo>
                <a:lnTo>
                  <a:pt x="3431" y="3033"/>
                </a:lnTo>
                <a:lnTo>
                  <a:pt x="3430" y="3026"/>
                </a:lnTo>
                <a:lnTo>
                  <a:pt x="3429" y="3019"/>
                </a:lnTo>
                <a:lnTo>
                  <a:pt x="3425" y="3013"/>
                </a:lnTo>
                <a:lnTo>
                  <a:pt x="3422" y="3008"/>
                </a:lnTo>
                <a:lnTo>
                  <a:pt x="3418" y="3002"/>
                </a:lnTo>
                <a:lnTo>
                  <a:pt x="3413" y="2998"/>
                </a:lnTo>
                <a:lnTo>
                  <a:pt x="3408" y="2993"/>
                </a:lnTo>
                <a:lnTo>
                  <a:pt x="3404" y="2988"/>
                </a:lnTo>
                <a:lnTo>
                  <a:pt x="3397" y="2986"/>
                </a:lnTo>
                <a:lnTo>
                  <a:pt x="3391" y="2983"/>
                </a:lnTo>
                <a:lnTo>
                  <a:pt x="3386" y="2980"/>
                </a:lnTo>
                <a:lnTo>
                  <a:pt x="3379" y="2979"/>
                </a:lnTo>
                <a:lnTo>
                  <a:pt x="3372" y="2977"/>
                </a:lnTo>
                <a:lnTo>
                  <a:pt x="3365" y="2977"/>
                </a:lnTo>
                <a:lnTo>
                  <a:pt x="3017" y="2977"/>
                </a:lnTo>
                <a:lnTo>
                  <a:pt x="3017" y="3691"/>
                </a:lnTo>
                <a:lnTo>
                  <a:pt x="2849" y="3691"/>
                </a:lnTo>
                <a:lnTo>
                  <a:pt x="2849" y="2977"/>
                </a:lnTo>
                <a:lnTo>
                  <a:pt x="1888" y="2977"/>
                </a:lnTo>
                <a:lnTo>
                  <a:pt x="1888" y="3691"/>
                </a:lnTo>
                <a:lnTo>
                  <a:pt x="1724" y="3691"/>
                </a:lnTo>
                <a:lnTo>
                  <a:pt x="1724" y="2977"/>
                </a:lnTo>
                <a:lnTo>
                  <a:pt x="1351" y="2977"/>
                </a:lnTo>
                <a:lnTo>
                  <a:pt x="1344" y="2977"/>
                </a:lnTo>
                <a:lnTo>
                  <a:pt x="1337" y="2979"/>
                </a:lnTo>
                <a:lnTo>
                  <a:pt x="1330" y="2980"/>
                </a:lnTo>
                <a:lnTo>
                  <a:pt x="1324" y="2983"/>
                </a:lnTo>
                <a:lnTo>
                  <a:pt x="1318" y="2986"/>
                </a:lnTo>
                <a:lnTo>
                  <a:pt x="1312" y="2988"/>
                </a:lnTo>
                <a:lnTo>
                  <a:pt x="1307" y="2993"/>
                </a:lnTo>
                <a:lnTo>
                  <a:pt x="1301" y="2998"/>
                </a:lnTo>
                <a:lnTo>
                  <a:pt x="1297" y="3002"/>
                </a:lnTo>
                <a:lnTo>
                  <a:pt x="1293" y="3008"/>
                </a:lnTo>
                <a:lnTo>
                  <a:pt x="1290" y="3013"/>
                </a:lnTo>
                <a:lnTo>
                  <a:pt x="1287" y="3019"/>
                </a:lnTo>
                <a:lnTo>
                  <a:pt x="1285" y="3026"/>
                </a:lnTo>
                <a:lnTo>
                  <a:pt x="1283" y="3033"/>
                </a:lnTo>
                <a:lnTo>
                  <a:pt x="1282" y="3040"/>
                </a:lnTo>
                <a:lnTo>
                  <a:pt x="1282" y="3047"/>
                </a:lnTo>
                <a:lnTo>
                  <a:pt x="1282" y="3691"/>
                </a:lnTo>
                <a:lnTo>
                  <a:pt x="1114" y="3691"/>
                </a:lnTo>
                <a:lnTo>
                  <a:pt x="1114" y="3045"/>
                </a:lnTo>
                <a:lnTo>
                  <a:pt x="1114" y="3034"/>
                </a:lnTo>
                <a:lnTo>
                  <a:pt x="1116" y="3022"/>
                </a:lnTo>
                <a:lnTo>
                  <a:pt x="1117" y="3011"/>
                </a:lnTo>
                <a:lnTo>
                  <a:pt x="1120" y="2998"/>
                </a:lnTo>
                <a:lnTo>
                  <a:pt x="1123" y="2987"/>
                </a:lnTo>
                <a:lnTo>
                  <a:pt x="1125" y="2976"/>
                </a:lnTo>
                <a:lnTo>
                  <a:pt x="1128" y="2965"/>
                </a:lnTo>
                <a:lnTo>
                  <a:pt x="1134" y="2955"/>
                </a:lnTo>
                <a:lnTo>
                  <a:pt x="1138" y="2944"/>
                </a:lnTo>
                <a:lnTo>
                  <a:pt x="1143" y="2934"/>
                </a:lnTo>
                <a:lnTo>
                  <a:pt x="1149" y="2925"/>
                </a:lnTo>
                <a:lnTo>
                  <a:pt x="1154" y="2915"/>
                </a:lnTo>
                <a:lnTo>
                  <a:pt x="1161" y="2905"/>
                </a:lnTo>
                <a:lnTo>
                  <a:pt x="1168" y="2897"/>
                </a:lnTo>
                <a:lnTo>
                  <a:pt x="1175" y="2889"/>
                </a:lnTo>
                <a:lnTo>
                  <a:pt x="1184" y="2880"/>
                </a:lnTo>
                <a:lnTo>
                  <a:pt x="1192" y="2872"/>
                </a:lnTo>
                <a:lnTo>
                  <a:pt x="1200" y="2865"/>
                </a:lnTo>
                <a:lnTo>
                  <a:pt x="1208" y="2858"/>
                </a:lnTo>
                <a:lnTo>
                  <a:pt x="1218" y="2851"/>
                </a:lnTo>
                <a:lnTo>
                  <a:pt x="1228" y="2846"/>
                </a:lnTo>
                <a:lnTo>
                  <a:pt x="1238" y="2840"/>
                </a:lnTo>
                <a:lnTo>
                  <a:pt x="1258" y="2830"/>
                </a:lnTo>
                <a:lnTo>
                  <a:pt x="1268" y="2826"/>
                </a:lnTo>
                <a:lnTo>
                  <a:pt x="1279" y="2822"/>
                </a:lnTo>
                <a:lnTo>
                  <a:pt x="1290" y="2819"/>
                </a:lnTo>
                <a:lnTo>
                  <a:pt x="1301" y="2817"/>
                </a:lnTo>
                <a:lnTo>
                  <a:pt x="1314" y="2814"/>
                </a:lnTo>
                <a:lnTo>
                  <a:pt x="1325" y="2812"/>
                </a:lnTo>
                <a:lnTo>
                  <a:pt x="1337" y="2812"/>
                </a:lnTo>
                <a:lnTo>
                  <a:pt x="1348" y="2811"/>
                </a:lnTo>
                <a:lnTo>
                  <a:pt x="1721" y="2811"/>
                </a:lnTo>
                <a:lnTo>
                  <a:pt x="1721" y="1838"/>
                </a:lnTo>
                <a:lnTo>
                  <a:pt x="1721" y="865"/>
                </a:lnTo>
                <a:lnTo>
                  <a:pt x="1721" y="855"/>
                </a:lnTo>
                <a:lnTo>
                  <a:pt x="1720" y="847"/>
                </a:lnTo>
                <a:lnTo>
                  <a:pt x="1717" y="839"/>
                </a:lnTo>
                <a:lnTo>
                  <a:pt x="1713" y="831"/>
                </a:lnTo>
                <a:lnTo>
                  <a:pt x="1709" y="824"/>
                </a:lnTo>
                <a:lnTo>
                  <a:pt x="1703" y="818"/>
                </a:lnTo>
                <a:lnTo>
                  <a:pt x="1698" y="813"/>
                </a:lnTo>
                <a:lnTo>
                  <a:pt x="1691" y="807"/>
                </a:lnTo>
                <a:lnTo>
                  <a:pt x="1684" y="803"/>
                </a:lnTo>
                <a:lnTo>
                  <a:pt x="1680" y="801"/>
                </a:lnTo>
                <a:lnTo>
                  <a:pt x="1676" y="800"/>
                </a:lnTo>
                <a:lnTo>
                  <a:pt x="1669" y="797"/>
                </a:lnTo>
                <a:lnTo>
                  <a:pt x="1660" y="796"/>
                </a:lnTo>
                <a:lnTo>
                  <a:pt x="1652" y="796"/>
                </a:lnTo>
                <a:lnTo>
                  <a:pt x="1644" y="796"/>
                </a:lnTo>
                <a:lnTo>
                  <a:pt x="1634" y="799"/>
                </a:lnTo>
                <a:lnTo>
                  <a:pt x="1626" y="801"/>
                </a:lnTo>
                <a:lnTo>
                  <a:pt x="917" y="1151"/>
                </a:lnTo>
                <a:lnTo>
                  <a:pt x="209" y="1500"/>
                </a:lnTo>
                <a:lnTo>
                  <a:pt x="204" y="1501"/>
                </a:lnTo>
                <a:lnTo>
                  <a:pt x="200" y="1504"/>
                </a:lnTo>
                <a:lnTo>
                  <a:pt x="194" y="1507"/>
                </a:lnTo>
                <a:lnTo>
                  <a:pt x="190" y="1511"/>
                </a:lnTo>
                <a:lnTo>
                  <a:pt x="187" y="1514"/>
                </a:lnTo>
                <a:lnTo>
                  <a:pt x="183" y="1518"/>
                </a:lnTo>
                <a:lnTo>
                  <a:pt x="180" y="1522"/>
                </a:lnTo>
                <a:lnTo>
                  <a:pt x="176" y="1526"/>
                </a:lnTo>
                <a:lnTo>
                  <a:pt x="172" y="1535"/>
                </a:lnTo>
                <a:lnTo>
                  <a:pt x="168" y="1544"/>
                </a:lnTo>
                <a:lnTo>
                  <a:pt x="166" y="1554"/>
                </a:lnTo>
                <a:lnTo>
                  <a:pt x="165" y="1564"/>
                </a:lnTo>
                <a:lnTo>
                  <a:pt x="165" y="2627"/>
                </a:lnTo>
                <a:lnTo>
                  <a:pt x="165" y="3691"/>
                </a:lnTo>
                <a:lnTo>
                  <a:pt x="0" y="3691"/>
                </a:lnTo>
                <a:lnTo>
                  <a:pt x="0" y="2628"/>
                </a:lnTo>
                <a:lnTo>
                  <a:pt x="0" y="1565"/>
                </a:lnTo>
                <a:lnTo>
                  <a:pt x="1" y="1547"/>
                </a:lnTo>
                <a:lnTo>
                  <a:pt x="3" y="1530"/>
                </a:lnTo>
                <a:lnTo>
                  <a:pt x="6" y="1514"/>
                </a:lnTo>
                <a:lnTo>
                  <a:pt x="10" y="1497"/>
                </a:lnTo>
                <a:lnTo>
                  <a:pt x="15" y="1482"/>
                </a:lnTo>
                <a:lnTo>
                  <a:pt x="22" y="1467"/>
                </a:lnTo>
                <a:lnTo>
                  <a:pt x="29" y="1451"/>
                </a:lnTo>
                <a:lnTo>
                  <a:pt x="39" y="1438"/>
                </a:lnTo>
                <a:lnTo>
                  <a:pt x="43" y="1431"/>
                </a:lnTo>
                <a:lnTo>
                  <a:pt x="49" y="1424"/>
                </a:lnTo>
                <a:lnTo>
                  <a:pt x="58" y="1410"/>
                </a:lnTo>
                <a:lnTo>
                  <a:pt x="69" y="1399"/>
                </a:lnTo>
                <a:lnTo>
                  <a:pt x="82" y="1386"/>
                </a:lnTo>
                <a:lnTo>
                  <a:pt x="89" y="1382"/>
                </a:lnTo>
                <a:lnTo>
                  <a:pt x="96" y="1377"/>
                </a:lnTo>
                <a:lnTo>
                  <a:pt x="109" y="1367"/>
                </a:lnTo>
                <a:lnTo>
                  <a:pt x="123" y="1359"/>
                </a:lnTo>
                <a:lnTo>
                  <a:pt x="140" y="1350"/>
                </a:lnTo>
                <a:lnTo>
                  <a:pt x="848" y="1001"/>
                </a:lnTo>
                <a:lnTo>
                  <a:pt x="1558" y="652"/>
                </a:lnTo>
                <a:lnTo>
                  <a:pt x="1573" y="645"/>
                </a:lnTo>
                <a:lnTo>
                  <a:pt x="1588" y="641"/>
                </a:lnTo>
                <a:lnTo>
                  <a:pt x="1602" y="637"/>
                </a:lnTo>
                <a:lnTo>
                  <a:pt x="1617" y="634"/>
                </a:lnTo>
                <a:lnTo>
                  <a:pt x="1633" y="632"/>
                </a:lnTo>
                <a:lnTo>
                  <a:pt x="1646" y="631"/>
                </a:lnTo>
                <a:lnTo>
                  <a:pt x="1662" y="631"/>
                </a:lnTo>
                <a:lnTo>
                  <a:pt x="1676" y="632"/>
                </a:lnTo>
                <a:lnTo>
                  <a:pt x="1691" y="634"/>
                </a:lnTo>
                <a:lnTo>
                  <a:pt x="1705" y="637"/>
                </a:lnTo>
                <a:lnTo>
                  <a:pt x="1718" y="639"/>
                </a:lnTo>
                <a:lnTo>
                  <a:pt x="1732" y="643"/>
                </a:lnTo>
                <a:lnTo>
                  <a:pt x="1738" y="646"/>
                </a:lnTo>
                <a:lnTo>
                  <a:pt x="1745" y="649"/>
                </a:lnTo>
                <a:lnTo>
                  <a:pt x="1757" y="655"/>
                </a:lnTo>
                <a:lnTo>
                  <a:pt x="1770" y="661"/>
                </a:lnTo>
                <a:lnTo>
                  <a:pt x="1782" y="668"/>
                </a:lnTo>
                <a:lnTo>
                  <a:pt x="1795" y="677"/>
                </a:lnTo>
                <a:lnTo>
                  <a:pt x="1806" y="685"/>
                </a:lnTo>
                <a:lnTo>
                  <a:pt x="1816" y="695"/>
                </a:lnTo>
                <a:lnTo>
                  <a:pt x="1825" y="704"/>
                </a:lnTo>
                <a:lnTo>
                  <a:pt x="1835" y="716"/>
                </a:lnTo>
                <a:lnTo>
                  <a:pt x="1843" y="727"/>
                </a:lnTo>
                <a:lnTo>
                  <a:pt x="1852" y="739"/>
                </a:lnTo>
                <a:lnTo>
                  <a:pt x="1860" y="750"/>
                </a:lnTo>
                <a:lnTo>
                  <a:pt x="1865" y="764"/>
                </a:lnTo>
                <a:lnTo>
                  <a:pt x="1872" y="776"/>
                </a:lnTo>
                <a:lnTo>
                  <a:pt x="1876" y="790"/>
                </a:lnTo>
                <a:lnTo>
                  <a:pt x="1881" y="804"/>
                </a:lnTo>
                <a:lnTo>
                  <a:pt x="1885" y="819"/>
                </a:lnTo>
                <a:lnTo>
                  <a:pt x="1888" y="835"/>
                </a:lnTo>
                <a:lnTo>
                  <a:pt x="1889" y="850"/>
                </a:lnTo>
                <a:lnTo>
                  <a:pt x="1889" y="865"/>
                </a:lnTo>
                <a:lnTo>
                  <a:pt x="1889" y="1838"/>
                </a:lnTo>
                <a:lnTo>
                  <a:pt x="1889" y="2811"/>
                </a:lnTo>
                <a:lnTo>
                  <a:pt x="2851" y="2811"/>
                </a:lnTo>
                <a:lnTo>
                  <a:pt x="2851" y="2108"/>
                </a:lnTo>
                <a:lnTo>
                  <a:pt x="2851" y="1406"/>
                </a:lnTo>
                <a:lnTo>
                  <a:pt x="2851" y="703"/>
                </a:lnTo>
                <a:lnTo>
                  <a:pt x="2851" y="0"/>
                </a:lnTo>
                <a:lnTo>
                  <a:pt x="3014" y="0"/>
                </a:lnTo>
                <a:close/>
                <a:moveTo>
                  <a:pt x="2375" y="2513"/>
                </a:moveTo>
                <a:lnTo>
                  <a:pt x="2393" y="2512"/>
                </a:lnTo>
                <a:lnTo>
                  <a:pt x="2402" y="2510"/>
                </a:lnTo>
                <a:lnTo>
                  <a:pt x="2411" y="2509"/>
                </a:lnTo>
                <a:lnTo>
                  <a:pt x="2420" y="2507"/>
                </a:lnTo>
                <a:lnTo>
                  <a:pt x="2428" y="2505"/>
                </a:lnTo>
                <a:lnTo>
                  <a:pt x="2436" y="2502"/>
                </a:lnTo>
                <a:lnTo>
                  <a:pt x="2445" y="2498"/>
                </a:lnTo>
                <a:lnTo>
                  <a:pt x="2460" y="2491"/>
                </a:lnTo>
                <a:lnTo>
                  <a:pt x="2475" y="2481"/>
                </a:lnTo>
                <a:lnTo>
                  <a:pt x="2489" y="2471"/>
                </a:lnTo>
                <a:lnTo>
                  <a:pt x="2502" y="2459"/>
                </a:lnTo>
                <a:lnTo>
                  <a:pt x="2513" y="2445"/>
                </a:lnTo>
                <a:lnTo>
                  <a:pt x="2518" y="2438"/>
                </a:lnTo>
                <a:lnTo>
                  <a:pt x="2524" y="2431"/>
                </a:lnTo>
                <a:lnTo>
                  <a:pt x="2528" y="2424"/>
                </a:lnTo>
                <a:lnTo>
                  <a:pt x="2533" y="2416"/>
                </a:lnTo>
                <a:lnTo>
                  <a:pt x="2540" y="2399"/>
                </a:lnTo>
                <a:lnTo>
                  <a:pt x="2544" y="2391"/>
                </a:lnTo>
                <a:lnTo>
                  <a:pt x="2547" y="2381"/>
                </a:lnTo>
                <a:lnTo>
                  <a:pt x="2550" y="2373"/>
                </a:lnTo>
                <a:lnTo>
                  <a:pt x="2551" y="2363"/>
                </a:lnTo>
                <a:lnTo>
                  <a:pt x="2553" y="2354"/>
                </a:lnTo>
                <a:lnTo>
                  <a:pt x="2554" y="2344"/>
                </a:lnTo>
                <a:lnTo>
                  <a:pt x="2556" y="2334"/>
                </a:lnTo>
                <a:lnTo>
                  <a:pt x="2556" y="2325"/>
                </a:lnTo>
                <a:lnTo>
                  <a:pt x="2554" y="2304"/>
                </a:lnTo>
                <a:lnTo>
                  <a:pt x="2551" y="2286"/>
                </a:lnTo>
                <a:lnTo>
                  <a:pt x="2547" y="2266"/>
                </a:lnTo>
                <a:lnTo>
                  <a:pt x="2544" y="2258"/>
                </a:lnTo>
                <a:lnTo>
                  <a:pt x="2540" y="2250"/>
                </a:lnTo>
                <a:lnTo>
                  <a:pt x="2538" y="2241"/>
                </a:lnTo>
                <a:lnTo>
                  <a:pt x="2533" y="2233"/>
                </a:lnTo>
                <a:lnTo>
                  <a:pt x="2524" y="2218"/>
                </a:lnTo>
                <a:lnTo>
                  <a:pt x="2513" y="2203"/>
                </a:lnTo>
                <a:lnTo>
                  <a:pt x="2502" y="2190"/>
                </a:lnTo>
                <a:lnTo>
                  <a:pt x="2489" y="2178"/>
                </a:lnTo>
                <a:lnTo>
                  <a:pt x="2475" y="2167"/>
                </a:lnTo>
                <a:lnTo>
                  <a:pt x="2460" y="2158"/>
                </a:lnTo>
                <a:lnTo>
                  <a:pt x="2452" y="2154"/>
                </a:lnTo>
                <a:lnTo>
                  <a:pt x="2445" y="2150"/>
                </a:lnTo>
                <a:lnTo>
                  <a:pt x="2436" y="2147"/>
                </a:lnTo>
                <a:lnTo>
                  <a:pt x="2428" y="2144"/>
                </a:lnTo>
                <a:lnTo>
                  <a:pt x="2411" y="2140"/>
                </a:lnTo>
                <a:lnTo>
                  <a:pt x="2393" y="2137"/>
                </a:lnTo>
                <a:lnTo>
                  <a:pt x="2375" y="2136"/>
                </a:lnTo>
                <a:lnTo>
                  <a:pt x="2357" y="2137"/>
                </a:lnTo>
                <a:lnTo>
                  <a:pt x="2349" y="2137"/>
                </a:lnTo>
                <a:lnTo>
                  <a:pt x="2341" y="2140"/>
                </a:lnTo>
                <a:lnTo>
                  <a:pt x="2332" y="2142"/>
                </a:lnTo>
                <a:lnTo>
                  <a:pt x="2324" y="2144"/>
                </a:lnTo>
                <a:lnTo>
                  <a:pt x="2316" y="2147"/>
                </a:lnTo>
                <a:lnTo>
                  <a:pt x="2307" y="2150"/>
                </a:lnTo>
                <a:lnTo>
                  <a:pt x="2292" y="2158"/>
                </a:lnTo>
                <a:lnTo>
                  <a:pt x="2277" y="2167"/>
                </a:lnTo>
                <a:lnTo>
                  <a:pt x="2263" y="2178"/>
                </a:lnTo>
                <a:lnTo>
                  <a:pt x="2251" y="2190"/>
                </a:lnTo>
                <a:lnTo>
                  <a:pt x="2238" y="2203"/>
                </a:lnTo>
                <a:lnTo>
                  <a:pt x="2233" y="2209"/>
                </a:lnTo>
                <a:lnTo>
                  <a:pt x="2227" y="2216"/>
                </a:lnTo>
                <a:lnTo>
                  <a:pt x="2223" y="2225"/>
                </a:lnTo>
                <a:lnTo>
                  <a:pt x="2219" y="2233"/>
                </a:lnTo>
                <a:lnTo>
                  <a:pt x="2210" y="2250"/>
                </a:lnTo>
                <a:lnTo>
                  <a:pt x="2208" y="2258"/>
                </a:lnTo>
                <a:lnTo>
                  <a:pt x="2205" y="2266"/>
                </a:lnTo>
                <a:lnTo>
                  <a:pt x="2202" y="2276"/>
                </a:lnTo>
                <a:lnTo>
                  <a:pt x="2199" y="2286"/>
                </a:lnTo>
                <a:lnTo>
                  <a:pt x="2198" y="2294"/>
                </a:lnTo>
                <a:lnTo>
                  <a:pt x="2197" y="2304"/>
                </a:lnTo>
                <a:lnTo>
                  <a:pt x="2197" y="2315"/>
                </a:lnTo>
                <a:lnTo>
                  <a:pt x="2197" y="2325"/>
                </a:lnTo>
                <a:lnTo>
                  <a:pt x="2197" y="2334"/>
                </a:lnTo>
                <a:lnTo>
                  <a:pt x="2197" y="2344"/>
                </a:lnTo>
                <a:lnTo>
                  <a:pt x="2199" y="2363"/>
                </a:lnTo>
                <a:lnTo>
                  <a:pt x="2205" y="2381"/>
                </a:lnTo>
                <a:lnTo>
                  <a:pt x="2210" y="2399"/>
                </a:lnTo>
                <a:lnTo>
                  <a:pt x="2215" y="2408"/>
                </a:lnTo>
                <a:lnTo>
                  <a:pt x="2219" y="2416"/>
                </a:lnTo>
                <a:lnTo>
                  <a:pt x="2227" y="2431"/>
                </a:lnTo>
                <a:lnTo>
                  <a:pt x="2238" y="2445"/>
                </a:lnTo>
                <a:lnTo>
                  <a:pt x="2251" y="2459"/>
                </a:lnTo>
                <a:lnTo>
                  <a:pt x="2256" y="2464"/>
                </a:lnTo>
                <a:lnTo>
                  <a:pt x="2263" y="2471"/>
                </a:lnTo>
                <a:lnTo>
                  <a:pt x="2277" y="2481"/>
                </a:lnTo>
                <a:lnTo>
                  <a:pt x="2284" y="2487"/>
                </a:lnTo>
                <a:lnTo>
                  <a:pt x="2292" y="2491"/>
                </a:lnTo>
                <a:lnTo>
                  <a:pt x="2299" y="2495"/>
                </a:lnTo>
                <a:lnTo>
                  <a:pt x="2307" y="2498"/>
                </a:lnTo>
                <a:lnTo>
                  <a:pt x="2316" y="2502"/>
                </a:lnTo>
                <a:lnTo>
                  <a:pt x="2324" y="2505"/>
                </a:lnTo>
                <a:lnTo>
                  <a:pt x="2341" y="2509"/>
                </a:lnTo>
                <a:lnTo>
                  <a:pt x="2357" y="2512"/>
                </a:lnTo>
                <a:lnTo>
                  <a:pt x="2375" y="2513"/>
                </a:lnTo>
                <a:close/>
                <a:moveTo>
                  <a:pt x="2375" y="2678"/>
                </a:moveTo>
                <a:lnTo>
                  <a:pt x="2357" y="2678"/>
                </a:lnTo>
                <a:lnTo>
                  <a:pt x="2341" y="2677"/>
                </a:lnTo>
                <a:lnTo>
                  <a:pt x="2323" y="2674"/>
                </a:lnTo>
                <a:lnTo>
                  <a:pt x="2306" y="2671"/>
                </a:lnTo>
                <a:lnTo>
                  <a:pt x="2289" y="2667"/>
                </a:lnTo>
                <a:lnTo>
                  <a:pt x="2273" y="2663"/>
                </a:lnTo>
                <a:lnTo>
                  <a:pt x="2258" y="2657"/>
                </a:lnTo>
                <a:lnTo>
                  <a:pt x="2241" y="2650"/>
                </a:lnTo>
                <a:lnTo>
                  <a:pt x="2226" y="2643"/>
                </a:lnTo>
                <a:lnTo>
                  <a:pt x="2210" y="2635"/>
                </a:lnTo>
                <a:lnTo>
                  <a:pt x="2197" y="2627"/>
                </a:lnTo>
                <a:lnTo>
                  <a:pt x="2183" y="2618"/>
                </a:lnTo>
                <a:lnTo>
                  <a:pt x="2169" y="2609"/>
                </a:lnTo>
                <a:lnTo>
                  <a:pt x="2156" y="2598"/>
                </a:lnTo>
                <a:lnTo>
                  <a:pt x="2144" y="2586"/>
                </a:lnTo>
                <a:lnTo>
                  <a:pt x="2131" y="2575"/>
                </a:lnTo>
                <a:lnTo>
                  <a:pt x="2120" y="2563"/>
                </a:lnTo>
                <a:lnTo>
                  <a:pt x="2109" y="2549"/>
                </a:lnTo>
                <a:lnTo>
                  <a:pt x="2100" y="2537"/>
                </a:lnTo>
                <a:lnTo>
                  <a:pt x="2090" y="2523"/>
                </a:lnTo>
                <a:lnTo>
                  <a:pt x="2080" y="2507"/>
                </a:lnTo>
                <a:lnTo>
                  <a:pt x="2072" y="2494"/>
                </a:lnTo>
                <a:lnTo>
                  <a:pt x="2065" y="2478"/>
                </a:lnTo>
                <a:lnTo>
                  <a:pt x="2058" y="2463"/>
                </a:lnTo>
                <a:lnTo>
                  <a:pt x="2052" y="2446"/>
                </a:lnTo>
                <a:lnTo>
                  <a:pt x="2047" y="2430"/>
                </a:lnTo>
                <a:lnTo>
                  <a:pt x="2041" y="2413"/>
                </a:lnTo>
                <a:lnTo>
                  <a:pt x="2039" y="2397"/>
                </a:lnTo>
                <a:lnTo>
                  <a:pt x="2036" y="2379"/>
                </a:lnTo>
                <a:lnTo>
                  <a:pt x="2033" y="2361"/>
                </a:lnTo>
                <a:lnTo>
                  <a:pt x="2032" y="2343"/>
                </a:lnTo>
                <a:lnTo>
                  <a:pt x="2032" y="2325"/>
                </a:lnTo>
                <a:lnTo>
                  <a:pt x="2032" y="2307"/>
                </a:lnTo>
                <a:lnTo>
                  <a:pt x="2033" y="2288"/>
                </a:lnTo>
                <a:lnTo>
                  <a:pt x="2036" y="2272"/>
                </a:lnTo>
                <a:lnTo>
                  <a:pt x="2037" y="2262"/>
                </a:lnTo>
                <a:lnTo>
                  <a:pt x="2039" y="2254"/>
                </a:lnTo>
                <a:lnTo>
                  <a:pt x="2043" y="2237"/>
                </a:lnTo>
                <a:lnTo>
                  <a:pt x="2047" y="2221"/>
                </a:lnTo>
                <a:lnTo>
                  <a:pt x="2052" y="2204"/>
                </a:lnTo>
                <a:lnTo>
                  <a:pt x="2058" y="2187"/>
                </a:lnTo>
                <a:lnTo>
                  <a:pt x="2065" y="2172"/>
                </a:lnTo>
                <a:lnTo>
                  <a:pt x="2073" y="2157"/>
                </a:lnTo>
                <a:lnTo>
                  <a:pt x="2082" y="2142"/>
                </a:lnTo>
                <a:lnTo>
                  <a:pt x="2090" y="2128"/>
                </a:lnTo>
                <a:lnTo>
                  <a:pt x="2100" y="2114"/>
                </a:lnTo>
                <a:lnTo>
                  <a:pt x="2109" y="2100"/>
                </a:lnTo>
                <a:lnTo>
                  <a:pt x="2120" y="2088"/>
                </a:lnTo>
                <a:lnTo>
                  <a:pt x="2131" y="2075"/>
                </a:lnTo>
                <a:lnTo>
                  <a:pt x="2144" y="2064"/>
                </a:lnTo>
                <a:lnTo>
                  <a:pt x="2156" y="2053"/>
                </a:lnTo>
                <a:lnTo>
                  <a:pt x="2169" y="2042"/>
                </a:lnTo>
                <a:lnTo>
                  <a:pt x="2183" y="2032"/>
                </a:lnTo>
                <a:lnTo>
                  <a:pt x="2197" y="2022"/>
                </a:lnTo>
                <a:lnTo>
                  <a:pt x="2212" y="2014"/>
                </a:lnTo>
                <a:lnTo>
                  <a:pt x="2226" y="2007"/>
                </a:lnTo>
                <a:lnTo>
                  <a:pt x="2241" y="2000"/>
                </a:lnTo>
                <a:lnTo>
                  <a:pt x="2258" y="1993"/>
                </a:lnTo>
                <a:lnTo>
                  <a:pt x="2273" y="1988"/>
                </a:lnTo>
                <a:lnTo>
                  <a:pt x="2289" y="1984"/>
                </a:lnTo>
                <a:lnTo>
                  <a:pt x="2306" y="1979"/>
                </a:lnTo>
                <a:lnTo>
                  <a:pt x="2323" y="1975"/>
                </a:lnTo>
                <a:lnTo>
                  <a:pt x="2331" y="1975"/>
                </a:lnTo>
                <a:lnTo>
                  <a:pt x="2341" y="1974"/>
                </a:lnTo>
                <a:lnTo>
                  <a:pt x="2357" y="1973"/>
                </a:lnTo>
                <a:lnTo>
                  <a:pt x="2375" y="1973"/>
                </a:lnTo>
                <a:lnTo>
                  <a:pt x="2393" y="1973"/>
                </a:lnTo>
                <a:lnTo>
                  <a:pt x="2411" y="1974"/>
                </a:lnTo>
                <a:lnTo>
                  <a:pt x="2428" y="1975"/>
                </a:lnTo>
                <a:lnTo>
                  <a:pt x="2445" y="1979"/>
                </a:lnTo>
                <a:lnTo>
                  <a:pt x="2461" y="1984"/>
                </a:lnTo>
                <a:lnTo>
                  <a:pt x="2478" y="1988"/>
                </a:lnTo>
                <a:lnTo>
                  <a:pt x="2493" y="1993"/>
                </a:lnTo>
                <a:lnTo>
                  <a:pt x="2510" y="2000"/>
                </a:lnTo>
                <a:lnTo>
                  <a:pt x="2525" y="2007"/>
                </a:lnTo>
                <a:lnTo>
                  <a:pt x="2539" y="2014"/>
                </a:lnTo>
                <a:lnTo>
                  <a:pt x="2554" y="2022"/>
                </a:lnTo>
                <a:lnTo>
                  <a:pt x="2568" y="2032"/>
                </a:lnTo>
                <a:lnTo>
                  <a:pt x="2582" y="2042"/>
                </a:lnTo>
                <a:lnTo>
                  <a:pt x="2594" y="2053"/>
                </a:lnTo>
                <a:lnTo>
                  <a:pt x="2607" y="2064"/>
                </a:lnTo>
                <a:lnTo>
                  <a:pt x="2619" y="2075"/>
                </a:lnTo>
                <a:lnTo>
                  <a:pt x="2630" y="2088"/>
                </a:lnTo>
                <a:lnTo>
                  <a:pt x="2641" y="2100"/>
                </a:lnTo>
                <a:lnTo>
                  <a:pt x="2651" y="2114"/>
                </a:lnTo>
                <a:lnTo>
                  <a:pt x="2661" y="2128"/>
                </a:lnTo>
                <a:lnTo>
                  <a:pt x="2669" y="2142"/>
                </a:lnTo>
                <a:lnTo>
                  <a:pt x="2678" y="2157"/>
                </a:lnTo>
                <a:lnTo>
                  <a:pt x="2686" y="2172"/>
                </a:lnTo>
                <a:lnTo>
                  <a:pt x="2693" y="2187"/>
                </a:lnTo>
                <a:lnTo>
                  <a:pt x="2698" y="2204"/>
                </a:lnTo>
                <a:lnTo>
                  <a:pt x="2704" y="2221"/>
                </a:lnTo>
                <a:lnTo>
                  <a:pt x="2709" y="2237"/>
                </a:lnTo>
                <a:lnTo>
                  <a:pt x="2712" y="2254"/>
                </a:lnTo>
                <a:lnTo>
                  <a:pt x="2716" y="2272"/>
                </a:lnTo>
                <a:lnTo>
                  <a:pt x="2718" y="2288"/>
                </a:lnTo>
                <a:lnTo>
                  <a:pt x="2719" y="2307"/>
                </a:lnTo>
                <a:lnTo>
                  <a:pt x="2719" y="2325"/>
                </a:lnTo>
                <a:lnTo>
                  <a:pt x="2719" y="2343"/>
                </a:lnTo>
                <a:lnTo>
                  <a:pt x="2718" y="2361"/>
                </a:lnTo>
                <a:lnTo>
                  <a:pt x="2716" y="2379"/>
                </a:lnTo>
                <a:lnTo>
                  <a:pt x="2715" y="2387"/>
                </a:lnTo>
                <a:lnTo>
                  <a:pt x="2712" y="2397"/>
                </a:lnTo>
                <a:lnTo>
                  <a:pt x="2709" y="2413"/>
                </a:lnTo>
                <a:lnTo>
                  <a:pt x="2704" y="2430"/>
                </a:lnTo>
                <a:lnTo>
                  <a:pt x="2698" y="2446"/>
                </a:lnTo>
                <a:lnTo>
                  <a:pt x="2693" y="2463"/>
                </a:lnTo>
                <a:lnTo>
                  <a:pt x="2686" y="2478"/>
                </a:lnTo>
                <a:lnTo>
                  <a:pt x="2679" y="2494"/>
                </a:lnTo>
                <a:lnTo>
                  <a:pt x="2671" y="2507"/>
                </a:lnTo>
                <a:lnTo>
                  <a:pt x="2661" y="2523"/>
                </a:lnTo>
                <a:lnTo>
                  <a:pt x="2651" y="2537"/>
                </a:lnTo>
                <a:lnTo>
                  <a:pt x="2641" y="2549"/>
                </a:lnTo>
                <a:lnTo>
                  <a:pt x="2630" y="2563"/>
                </a:lnTo>
                <a:lnTo>
                  <a:pt x="2619" y="2575"/>
                </a:lnTo>
                <a:lnTo>
                  <a:pt x="2607" y="2586"/>
                </a:lnTo>
                <a:lnTo>
                  <a:pt x="2594" y="2598"/>
                </a:lnTo>
                <a:lnTo>
                  <a:pt x="2582" y="2609"/>
                </a:lnTo>
                <a:lnTo>
                  <a:pt x="2568" y="2618"/>
                </a:lnTo>
                <a:lnTo>
                  <a:pt x="2554" y="2627"/>
                </a:lnTo>
                <a:lnTo>
                  <a:pt x="2540" y="2635"/>
                </a:lnTo>
                <a:lnTo>
                  <a:pt x="2525" y="2643"/>
                </a:lnTo>
                <a:lnTo>
                  <a:pt x="2510" y="2650"/>
                </a:lnTo>
                <a:lnTo>
                  <a:pt x="2495" y="2657"/>
                </a:lnTo>
                <a:lnTo>
                  <a:pt x="2478" y="2663"/>
                </a:lnTo>
                <a:lnTo>
                  <a:pt x="2461" y="2667"/>
                </a:lnTo>
                <a:lnTo>
                  <a:pt x="2445" y="2671"/>
                </a:lnTo>
                <a:lnTo>
                  <a:pt x="2428" y="2674"/>
                </a:lnTo>
                <a:lnTo>
                  <a:pt x="2420" y="2675"/>
                </a:lnTo>
                <a:lnTo>
                  <a:pt x="2411" y="2677"/>
                </a:lnTo>
                <a:lnTo>
                  <a:pt x="2393" y="2678"/>
                </a:lnTo>
                <a:lnTo>
                  <a:pt x="2375" y="2678"/>
                </a:lnTo>
                <a:close/>
              </a:path>
            </a:pathLst>
          </a:custGeom>
          <a:solidFill>
            <a:srgbClr val="D7D7D7">
              <a:alpha val="12157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22E251-6E61-46DF-A653-A5B98751D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836712"/>
            <a:ext cx="10082214" cy="864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DDF1C6-9A5F-443E-A861-0BD7EA072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5" y="1844675"/>
            <a:ext cx="10082214" cy="37445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C41D3-BACC-4664-9C9D-70EF393653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43025" y="6381328"/>
            <a:ext cx="1368599" cy="14401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C4E4E-CD99-4D43-A2D1-CCEDEE6871DE}" type="datetime1">
              <a:rPr lang="fi-FI" smtClean="0"/>
              <a:t>1.11.2022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FF58E-BA4B-400F-A1A9-9A565B51D6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1624" y="6381328"/>
            <a:ext cx="2880320" cy="144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A0C36-9F64-4C79-B5C6-A964777A7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91944" y="6381328"/>
            <a:ext cx="1008112" cy="14401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4EDBF-940C-4974-AC53-3F3C5DF7D48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(c)" hidden="1">
            <a:extLst>
              <a:ext uri="{FF2B5EF4-FFF2-40B4-BE49-F238E27FC236}">
                <a16:creationId xmlns:a16="http://schemas.microsoft.com/office/drawing/2014/main" id="{75BFDF24-F2DE-4E60-9488-36B7BEB4D5D4}"/>
              </a:ext>
            </a:extLst>
          </p:cNvPr>
          <p:cNvSpPr txBox="1"/>
          <p:nvPr userDrawn="1"/>
        </p:nvSpPr>
        <p:spPr>
          <a:xfrm>
            <a:off x="12000944" y="6891795"/>
            <a:ext cx="184346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</a:t>
            </a:r>
            <a:r>
              <a:rPr lang="fi-FI" sz="200" baseline="0" dirty="0" err="1">
                <a:solidFill>
                  <a:schemeClr val="bg1"/>
                </a:solidFill>
                <a:latin typeface="+mn-lt"/>
              </a:rPr>
              <a:t>finest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(logo)" descr="Z:\GRW (grow)\logot\copyright_grow.png" hidden="1">
            <a:extLst>
              <a:ext uri="{FF2B5EF4-FFF2-40B4-BE49-F238E27FC236}">
                <a16:creationId xmlns:a16="http://schemas.microsoft.com/office/drawing/2014/main" id="{2D45331B-6162-428A-BD25-06A78B7582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>
            <a:grpSpLocks noChangeAspect="1"/>
          </p:cNvGrpSpPr>
          <p:nvPr userDrawn="1"/>
        </p:nvGrpSpPr>
        <p:grpSpPr>
          <a:xfrm>
            <a:off x="10200640" y="6189509"/>
            <a:ext cx="1656000" cy="335835"/>
            <a:chOff x="3429000" y="2887663"/>
            <a:chExt cx="5330825" cy="1081087"/>
          </a:xfrm>
        </p:grpSpPr>
        <p:sp>
          <p:nvSpPr>
            <p:cNvPr id="27" name="Freeform 23"/>
            <p:cNvSpPr>
              <a:spLocks noEditPoints="1"/>
            </p:cNvSpPr>
            <p:nvPr userDrawn="1"/>
          </p:nvSpPr>
          <p:spPr bwMode="auto">
            <a:xfrm>
              <a:off x="3429000" y="2887663"/>
              <a:ext cx="5330825" cy="1081087"/>
            </a:xfrm>
            <a:custGeom>
              <a:avLst/>
              <a:gdLst>
                <a:gd name="T0" fmla="*/ 3280 w 3358"/>
                <a:gd name="T1" fmla="*/ 473 h 681"/>
                <a:gd name="T2" fmla="*/ 3357 w 3358"/>
                <a:gd name="T3" fmla="*/ 441 h 681"/>
                <a:gd name="T4" fmla="*/ 1379 w 3358"/>
                <a:gd name="T5" fmla="*/ 250 h 681"/>
                <a:gd name="T6" fmla="*/ 1347 w 3358"/>
                <a:gd name="T7" fmla="*/ 227 h 681"/>
                <a:gd name="T8" fmla="*/ 1532 w 3358"/>
                <a:gd name="T9" fmla="*/ 178 h 681"/>
                <a:gd name="T10" fmla="*/ 1454 w 3358"/>
                <a:gd name="T11" fmla="*/ 135 h 681"/>
                <a:gd name="T12" fmla="*/ 1708 w 3358"/>
                <a:gd name="T13" fmla="*/ 256 h 681"/>
                <a:gd name="T14" fmla="*/ 1590 w 3358"/>
                <a:gd name="T15" fmla="*/ 195 h 681"/>
                <a:gd name="T16" fmla="*/ 1708 w 3358"/>
                <a:gd name="T17" fmla="*/ 89 h 681"/>
                <a:gd name="T18" fmla="*/ 1669 w 3358"/>
                <a:gd name="T19" fmla="*/ 166 h 681"/>
                <a:gd name="T20" fmla="*/ 1816 w 3358"/>
                <a:gd name="T21" fmla="*/ 253 h 681"/>
                <a:gd name="T22" fmla="*/ 1735 w 3358"/>
                <a:gd name="T23" fmla="*/ 169 h 681"/>
                <a:gd name="T24" fmla="*/ 1842 w 3358"/>
                <a:gd name="T25" fmla="*/ 180 h 681"/>
                <a:gd name="T26" fmla="*/ 1808 w 3358"/>
                <a:gd name="T27" fmla="*/ 168 h 681"/>
                <a:gd name="T28" fmla="*/ 1924 w 3358"/>
                <a:gd name="T29" fmla="*/ 257 h 681"/>
                <a:gd name="T30" fmla="*/ 1877 w 3358"/>
                <a:gd name="T31" fmla="*/ 148 h 681"/>
                <a:gd name="T32" fmla="*/ 1908 w 3358"/>
                <a:gd name="T33" fmla="*/ 228 h 681"/>
                <a:gd name="T34" fmla="*/ 1912 w 3358"/>
                <a:gd name="T35" fmla="*/ 159 h 681"/>
                <a:gd name="T36" fmla="*/ 2180 w 3358"/>
                <a:gd name="T37" fmla="*/ 148 h 681"/>
                <a:gd name="T38" fmla="*/ 2134 w 3358"/>
                <a:gd name="T39" fmla="*/ 257 h 681"/>
                <a:gd name="T40" fmla="*/ 2162 w 3358"/>
                <a:gd name="T41" fmla="*/ 205 h 681"/>
                <a:gd name="T42" fmla="*/ 2240 w 3358"/>
                <a:gd name="T43" fmla="*/ 135 h 681"/>
                <a:gd name="T44" fmla="*/ 2242 w 3358"/>
                <a:gd name="T45" fmla="*/ 274 h 681"/>
                <a:gd name="T46" fmla="*/ 1180 w 3358"/>
                <a:gd name="T47" fmla="*/ 534 h 681"/>
                <a:gd name="T48" fmla="*/ 1321 w 3358"/>
                <a:gd name="T49" fmla="*/ 414 h 681"/>
                <a:gd name="T50" fmla="*/ 1305 w 3358"/>
                <a:gd name="T51" fmla="*/ 438 h 681"/>
                <a:gd name="T52" fmla="*/ 1465 w 3358"/>
                <a:gd name="T53" fmla="*/ 535 h 681"/>
                <a:gd name="T54" fmla="*/ 1384 w 3358"/>
                <a:gd name="T55" fmla="*/ 451 h 681"/>
                <a:gd name="T56" fmla="*/ 1492 w 3358"/>
                <a:gd name="T57" fmla="*/ 461 h 681"/>
                <a:gd name="T58" fmla="*/ 1457 w 3358"/>
                <a:gd name="T59" fmla="*/ 449 h 681"/>
                <a:gd name="T60" fmla="*/ 1619 w 3358"/>
                <a:gd name="T61" fmla="*/ 464 h 681"/>
                <a:gd name="T62" fmla="*/ 1740 w 3358"/>
                <a:gd name="T63" fmla="*/ 501 h 681"/>
                <a:gd name="T64" fmla="*/ 1818 w 3358"/>
                <a:gd name="T65" fmla="*/ 479 h 681"/>
                <a:gd name="T66" fmla="*/ 1939 w 3358"/>
                <a:gd name="T67" fmla="*/ 443 h 681"/>
                <a:gd name="T68" fmla="*/ 2004 w 3358"/>
                <a:gd name="T69" fmla="*/ 418 h 681"/>
                <a:gd name="T70" fmla="*/ 2082 w 3358"/>
                <a:gd name="T71" fmla="*/ 512 h 681"/>
                <a:gd name="T72" fmla="*/ 2000 w 3358"/>
                <a:gd name="T73" fmla="*/ 477 h 681"/>
                <a:gd name="T74" fmla="*/ 2059 w 3358"/>
                <a:gd name="T75" fmla="*/ 477 h 681"/>
                <a:gd name="T76" fmla="*/ 2116 w 3358"/>
                <a:gd name="T77" fmla="*/ 416 h 681"/>
                <a:gd name="T78" fmla="*/ 2234 w 3358"/>
                <a:gd name="T79" fmla="*/ 476 h 681"/>
                <a:gd name="T80" fmla="*/ 2116 w 3358"/>
                <a:gd name="T81" fmla="*/ 584 h 681"/>
                <a:gd name="T82" fmla="*/ 2201 w 3358"/>
                <a:gd name="T83" fmla="*/ 463 h 681"/>
                <a:gd name="T84" fmla="*/ 2343 w 3358"/>
                <a:gd name="T85" fmla="*/ 531 h 681"/>
                <a:gd name="T86" fmla="*/ 2253 w 3358"/>
                <a:gd name="T87" fmla="*/ 457 h 681"/>
                <a:gd name="T88" fmla="*/ 2360 w 3358"/>
                <a:gd name="T89" fmla="*/ 454 h 681"/>
                <a:gd name="T90" fmla="*/ 2329 w 3358"/>
                <a:gd name="T91" fmla="*/ 452 h 681"/>
                <a:gd name="T92" fmla="*/ 2396 w 3358"/>
                <a:gd name="T93" fmla="*/ 427 h 681"/>
                <a:gd name="T94" fmla="*/ 2464 w 3358"/>
                <a:gd name="T95" fmla="*/ 537 h 681"/>
                <a:gd name="T96" fmla="*/ 2383 w 3358"/>
                <a:gd name="T97" fmla="*/ 495 h 681"/>
                <a:gd name="T98" fmla="*/ 2424 w 3358"/>
                <a:gd name="T99" fmla="*/ 440 h 681"/>
                <a:gd name="T100" fmla="*/ 2444 w 3358"/>
                <a:gd name="T101" fmla="*/ 514 h 681"/>
                <a:gd name="T102" fmla="*/ 2568 w 3358"/>
                <a:gd name="T103" fmla="*/ 441 h 681"/>
                <a:gd name="T104" fmla="*/ 2601 w 3358"/>
                <a:gd name="T105" fmla="*/ 414 h 681"/>
                <a:gd name="T106" fmla="*/ 2784 w 3358"/>
                <a:gd name="T107" fmla="*/ 510 h 681"/>
                <a:gd name="T108" fmla="*/ 2841 w 3358"/>
                <a:gd name="T109" fmla="*/ 529 h 681"/>
                <a:gd name="T110" fmla="*/ 2976 w 3358"/>
                <a:gd name="T111" fmla="*/ 537 h 681"/>
                <a:gd name="T112" fmla="*/ 2929 w 3358"/>
                <a:gd name="T113" fmla="*/ 537 h 681"/>
                <a:gd name="T114" fmla="*/ 3008 w 3358"/>
                <a:gd name="T115" fmla="*/ 462 h 681"/>
                <a:gd name="T116" fmla="*/ 3160 w 3358"/>
                <a:gd name="T117" fmla="*/ 413 h 681"/>
                <a:gd name="T118" fmla="*/ 3201 w 3358"/>
                <a:gd name="T119" fmla="*/ 526 h 681"/>
                <a:gd name="T120" fmla="*/ 3133 w 3358"/>
                <a:gd name="T121" fmla="*/ 493 h 681"/>
                <a:gd name="T122" fmla="*/ 3187 w 3358"/>
                <a:gd name="T123" fmla="*/ 458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58" h="681">
                  <a:moveTo>
                    <a:pt x="3358" y="537"/>
                  </a:moveTo>
                  <a:lnTo>
                    <a:pt x="3326" y="537"/>
                  </a:lnTo>
                  <a:lnTo>
                    <a:pt x="3326" y="476"/>
                  </a:lnTo>
                  <a:lnTo>
                    <a:pt x="3326" y="459"/>
                  </a:lnTo>
                  <a:lnTo>
                    <a:pt x="3325" y="454"/>
                  </a:lnTo>
                  <a:lnTo>
                    <a:pt x="3324" y="450"/>
                  </a:lnTo>
                  <a:lnTo>
                    <a:pt x="3323" y="447"/>
                  </a:lnTo>
                  <a:lnTo>
                    <a:pt x="3322" y="445"/>
                  </a:lnTo>
                  <a:lnTo>
                    <a:pt x="3320" y="443"/>
                  </a:lnTo>
                  <a:lnTo>
                    <a:pt x="3318" y="441"/>
                  </a:lnTo>
                  <a:lnTo>
                    <a:pt x="3315" y="440"/>
                  </a:lnTo>
                  <a:lnTo>
                    <a:pt x="3312" y="439"/>
                  </a:lnTo>
                  <a:lnTo>
                    <a:pt x="3310" y="438"/>
                  </a:lnTo>
                  <a:lnTo>
                    <a:pt x="3306" y="438"/>
                  </a:lnTo>
                  <a:lnTo>
                    <a:pt x="3302" y="438"/>
                  </a:lnTo>
                  <a:lnTo>
                    <a:pt x="3299" y="439"/>
                  </a:lnTo>
                  <a:lnTo>
                    <a:pt x="3295" y="441"/>
                  </a:lnTo>
                  <a:lnTo>
                    <a:pt x="3291" y="443"/>
                  </a:lnTo>
                  <a:lnTo>
                    <a:pt x="3290" y="444"/>
                  </a:lnTo>
                  <a:lnTo>
                    <a:pt x="3288" y="445"/>
                  </a:lnTo>
                  <a:lnTo>
                    <a:pt x="3286" y="448"/>
                  </a:lnTo>
                  <a:lnTo>
                    <a:pt x="3284" y="451"/>
                  </a:lnTo>
                  <a:lnTo>
                    <a:pt x="3282" y="455"/>
                  </a:lnTo>
                  <a:lnTo>
                    <a:pt x="3281" y="459"/>
                  </a:lnTo>
                  <a:lnTo>
                    <a:pt x="3281" y="465"/>
                  </a:lnTo>
                  <a:lnTo>
                    <a:pt x="3280" y="473"/>
                  </a:lnTo>
                  <a:lnTo>
                    <a:pt x="3280" y="483"/>
                  </a:lnTo>
                  <a:lnTo>
                    <a:pt x="3280" y="537"/>
                  </a:lnTo>
                  <a:lnTo>
                    <a:pt x="3248" y="537"/>
                  </a:lnTo>
                  <a:lnTo>
                    <a:pt x="3248" y="416"/>
                  </a:lnTo>
                  <a:lnTo>
                    <a:pt x="3278" y="416"/>
                  </a:lnTo>
                  <a:lnTo>
                    <a:pt x="3278" y="434"/>
                  </a:lnTo>
                  <a:lnTo>
                    <a:pt x="3282" y="429"/>
                  </a:lnTo>
                  <a:lnTo>
                    <a:pt x="3286" y="425"/>
                  </a:lnTo>
                  <a:lnTo>
                    <a:pt x="3291" y="421"/>
                  </a:lnTo>
                  <a:lnTo>
                    <a:pt x="3296" y="419"/>
                  </a:lnTo>
                  <a:lnTo>
                    <a:pt x="3301" y="416"/>
                  </a:lnTo>
                  <a:lnTo>
                    <a:pt x="3303" y="415"/>
                  </a:lnTo>
                  <a:lnTo>
                    <a:pt x="3306" y="415"/>
                  </a:lnTo>
                  <a:lnTo>
                    <a:pt x="3312" y="414"/>
                  </a:lnTo>
                  <a:lnTo>
                    <a:pt x="3318" y="413"/>
                  </a:lnTo>
                  <a:lnTo>
                    <a:pt x="3323" y="414"/>
                  </a:lnTo>
                  <a:lnTo>
                    <a:pt x="3328" y="414"/>
                  </a:lnTo>
                  <a:lnTo>
                    <a:pt x="3332" y="416"/>
                  </a:lnTo>
                  <a:lnTo>
                    <a:pt x="3337" y="417"/>
                  </a:lnTo>
                  <a:lnTo>
                    <a:pt x="3341" y="419"/>
                  </a:lnTo>
                  <a:lnTo>
                    <a:pt x="3345" y="422"/>
                  </a:lnTo>
                  <a:lnTo>
                    <a:pt x="3348" y="424"/>
                  </a:lnTo>
                  <a:lnTo>
                    <a:pt x="3350" y="427"/>
                  </a:lnTo>
                  <a:lnTo>
                    <a:pt x="3352" y="430"/>
                  </a:lnTo>
                  <a:lnTo>
                    <a:pt x="3354" y="433"/>
                  </a:lnTo>
                  <a:lnTo>
                    <a:pt x="3357" y="441"/>
                  </a:lnTo>
                  <a:lnTo>
                    <a:pt x="3358" y="450"/>
                  </a:lnTo>
                  <a:lnTo>
                    <a:pt x="3358" y="462"/>
                  </a:lnTo>
                  <a:lnTo>
                    <a:pt x="3358" y="537"/>
                  </a:lnTo>
                  <a:close/>
                  <a:moveTo>
                    <a:pt x="0" y="681"/>
                  </a:moveTo>
                  <a:lnTo>
                    <a:pt x="0" y="0"/>
                  </a:lnTo>
                  <a:lnTo>
                    <a:pt x="510" y="0"/>
                  </a:lnTo>
                  <a:lnTo>
                    <a:pt x="1021" y="0"/>
                  </a:lnTo>
                  <a:lnTo>
                    <a:pt x="1021" y="681"/>
                  </a:lnTo>
                  <a:lnTo>
                    <a:pt x="510" y="681"/>
                  </a:lnTo>
                  <a:lnTo>
                    <a:pt x="0" y="681"/>
                  </a:lnTo>
                  <a:close/>
                  <a:moveTo>
                    <a:pt x="1169" y="256"/>
                  </a:moveTo>
                  <a:lnTo>
                    <a:pt x="1169" y="89"/>
                  </a:lnTo>
                  <a:lnTo>
                    <a:pt x="1284" y="89"/>
                  </a:lnTo>
                  <a:lnTo>
                    <a:pt x="1284" y="117"/>
                  </a:lnTo>
                  <a:lnTo>
                    <a:pt x="1203" y="117"/>
                  </a:lnTo>
                  <a:lnTo>
                    <a:pt x="1203" y="156"/>
                  </a:lnTo>
                  <a:lnTo>
                    <a:pt x="1273" y="156"/>
                  </a:lnTo>
                  <a:lnTo>
                    <a:pt x="1273" y="185"/>
                  </a:lnTo>
                  <a:lnTo>
                    <a:pt x="1203" y="185"/>
                  </a:lnTo>
                  <a:lnTo>
                    <a:pt x="1203" y="256"/>
                  </a:lnTo>
                  <a:lnTo>
                    <a:pt x="1169" y="256"/>
                  </a:lnTo>
                  <a:close/>
                  <a:moveTo>
                    <a:pt x="1391" y="256"/>
                  </a:moveTo>
                  <a:lnTo>
                    <a:pt x="1391" y="238"/>
                  </a:lnTo>
                  <a:lnTo>
                    <a:pt x="1388" y="242"/>
                  </a:lnTo>
                  <a:lnTo>
                    <a:pt x="1384" y="246"/>
                  </a:lnTo>
                  <a:lnTo>
                    <a:pt x="1379" y="250"/>
                  </a:lnTo>
                  <a:lnTo>
                    <a:pt x="1374" y="253"/>
                  </a:lnTo>
                  <a:lnTo>
                    <a:pt x="1369" y="255"/>
                  </a:lnTo>
                  <a:lnTo>
                    <a:pt x="1363" y="257"/>
                  </a:lnTo>
                  <a:lnTo>
                    <a:pt x="1357" y="258"/>
                  </a:lnTo>
                  <a:lnTo>
                    <a:pt x="1351" y="259"/>
                  </a:lnTo>
                  <a:lnTo>
                    <a:pt x="1345" y="258"/>
                  </a:lnTo>
                  <a:lnTo>
                    <a:pt x="1340" y="257"/>
                  </a:lnTo>
                  <a:lnTo>
                    <a:pt x="1334" y="256"/>
                  </a:lnTo>
                  <a:lnTo>
                    <a:pt x="1329" y="253"/>
                  </a:lnTo>
                  <a:lnTo>
                    <a:pt x="1325" y="250"/>
                  </a:lnTo>
                  <a:lnTo>
                    <a:pt x="1323" y="249"/>
                  </a:lnTo>
                  <a:lnTo>
                    <a:pt x="1321" y="247"/>
                  </a:lnTo>
                  <a:lnTo>
                    <a:pt x="1318" y="243"/>
                  </a:lnTo>
                  <a:lnTo>
                    <a:pt x="1315" y="238"/>
                  </a:lnTo>
                  <a:lnTo>
                    <a:pt x="1313" y="233"/>
                  </a:lnTo>
                  <a:lnTo>
                    <a:pt x="1312" y="227"/>
                  </a:lnTo>
                  <a:lnTo>
                    <a:pt x="1311" y="219"/>
                  </a:lnTo>
                  <a:lnTo>
                    <a:pt x="1311" y="211"/>
                  </a:lnTo>
                  <a:lnTo>
                    <a:pt x="1311" y="135"/>
                  </a:lnTo>
                  <a:lnTo>
                    <a:pt x="1343" y="135"/>
                  </a:lnTo>
                  <a:lnTo>
                    <a:pt x="1343" y="190"/>
                  </a:lnTo>
                  <a:lnTo>
                    <a:pt x="1344" y="211"/>
                  </a:lnTo>
                  <a:lnTo>
                    <a:pt x="1344" y="218"/>
                  </a:lnTo>
                  <a:lnTo>
                    <a:pt x="1345" y="222"/>
                  </a:lnTo>
                  <a:lnTo>
                    <a:pt x="1346" y="224"/>
                  </a:lnTo>
                  <a:lnTo>
                    <a:pt x="1347" y="227"/>
                  </a:lnTo>
                  <a:lnTo>
                    <a:pt x="1349" y="229"/>
                  </a:lnTo>
                  <a:lnTo>
                    <a:pt x="1351" y="231"/>
                  </a:lnTo>
                  <a:lnTo>
                    <a:pt x="1354" y="232"/>
                  </a:lnTo>
                  <a:lnTo>
                    <a:pt x="1357" y="233"/>
                  </a:lnTo>
                  <a:lnTo>
                    <a:pt x="1363" y="234"/>
                  </a:lnTo>
                  <a:lnTo>
                    <a:pt x="1367" y="234"/>
                  </a:lnTo>
                  <a:lnTo>
                    <a:pt x="1371" y="233"/>
                  </a:lnTo>
                  <a:lnTo>
                    <a:pt x="1373" y="232"/>
                  </a:lnTo>
                  <a:lnTo>
                    <a:pt x="1375" y="232"/>
                  </a:lnTo>
                  <a:lnTo>
                    <a:pt x="1378" y="230"/>
                  </a:lnTo>
                  <a:lnTo>
                    <a:pt x="1381" y="227"/>
                  </a:lnTo>
                  <a:lnTo>
                    <a:pt x="1383" y="225"/>
                  </a:lnTo>
                  <a:lnTo>
                    <a:pt x="1385" y="222"/>
                  </a:lnTo>
                  <a:lnTo>
                    <a:pt x="1387" y="218"/>
                  </a:lnTo>
                  <a:lnTo>
                    <a:pt x="1388" y="214"/>
                  </a:lnTo>
                  <a:lnTo>
                    <a:pt x="1389" y="207"/>
                  </a:lnTo>
                  <a:lnTo>
                    <a:pt x="1389" y="198"/>
                  </a:lnTo>
                  <a:lnTo>
                    <a:pt x="1389" y="186"/>
                  </a:lnTo>
                  <a:lnTo>
                    <a:pt x="1389" y="135"/>
                  </a:lnTo>
                  <a:lnTo>
                    <a:pt x="1421" y="135"/>
                  </a:lnTo>
                  <a:lnTo>
                    <a:pt x="1421" y="256"/>
                  </a:lnTo>
                  <a:lnTo>
                    <a:pt x="1391" y="256"/>
                  </a:lnTo>
                  <a:close/>
                  <a:moveTo>
                    <a:pt x="1565" y="256"/>
                  </a:moveTo>
                  <a:lnTo>
                    <a:pt x="1533" y="256"/>
                  </a:lnTo>
                  <a:lnTo>
                    <a:pt x="1533" y="194"/>
                  </a:lnTo>
                  <a:lnTo>
                    <a:pt x="1532" y="178"/>
                  </a:lnTo>
                  <a:lnTo>
                    <a:pt x="1532" y="172"/>
                  </a:lnTo>
                  <a:lnTo>
                    <a:pt x="1531" y="169"/>
                  </a:lnTo>
                  <a:lnTo>
                    <a:pt x="1529" y="166"/>
                  </a:lnTo>
                  <a:lnTo>
                    <a:pt x="1528" y="163"/>
                  </a:lnTo>
                  <a:lnTo>
                    <a:pt x="1526" y="161"/>
                  </a:lnTo>
                  <a:lnTo>
                    <a:pt x="1524" y="160"/>
                  </a:lnTo>
                  <a:lnTo>
                    <a:pt x="1522" y="158"/>
                  </a:lnTo>
                  <a:lnTo>
                    <a:pt x="1519" y="157"/>
                  </a:lnTo>
                  <a:lnTo>
                    <a:pt x="1516" y="157"/>
                  </a:lnTo>
                  <a:lnTo>
                    <a:pt x="1513" y="156"/>
                  </a:lnTo>
                  <a:lnTo>
                    <a:pt x="1509" y="157"/>
                  </a:lnTo>
                  <a:lnTo>
                    <a:pt x="1505" y="158"/>
                  </a:lnTo>
                  <a:lnTo>
                    <a:pt x="1501" y="159"/>
                  </a:lnTo>
                  <a:lnTo>
                    <a:pt x="1498" y="161"/>
                  </a:lnTo>
                  <a:lnTo>
                    <a:pt x="1496" y="162"/>
                  </a:lnTo>
                  <a:lnTo>
                    <a:pt x="1495" y="163"/>
                  </a:lnTo>
                  <a:lnTo>
                    <a:pt x="1492" y="166"/>
                  </a:lnTo>
                  <a:lnTo>
                    <a:pt x="1490" y="170"/>
                  </a:lnTo>
                  <a:lnTo>
                    <a:pt x="1489" y="173"/>
                  </a:lnTo>
                  <a:lnTo>
                    <a:pt x="1488" y="178"/>
                  </a:lnTo>
                  <a:lnTo>
                    <a:pt x="1487" y="184"/>
                  </a:lnTo>
                  <a:lnTo>
                    <a:pt x="1486" y="192"/>
                  </a:lnTo>
                  <a:lnTo>
                    <a:pt x="1486" y="201"/>
                  </a:lnTo>
                  <a:lnTo>
                    <a:pt x="1486" y="256"/>
                  </a:lnTo>
                  <a:lnTo>
                    <a:pt x="1454" y="256"/>
                  </a:lnTo>
                  <a:lnTo>
                    <a:pt x="1454" y="135"/>
                  </a:lnTo>
                  <a:lnTo>
                    <a:pt x="1484" y="135"/>
                  </a:lnTo>
                  <a:lnTo>
                    <a:pt x="1484" y="152"/>
                  </a:lnTo>
                  <a:lnTo>
                    <a:pt x="1488" y="148"/>
                  </a:lnTo>
                  <a:lnTo>
                    <a:pt x="1493" y="143"/>
                  </a:lnTo>
                  <a:lnTo>
                    <a:pt x="1497" y="140"/>
                  </a:lnTo>
                  <a:lnTo>
                    <a:pt x="1502" y="137"/>
                  </a:lnTo>
                  <a:lnTo>
                    <a:pt x="1507" y="135"/>
                  </a:lnTo>
                  <a:lnTo>
                    <a:pt x="1510" y="134"/>
                  </a:lnTo>
                  <a:lnTo>
                    <a:pt x="1512" y="133"/>
                  </a:lnTo>
                  <a:lnTo>
                    <a:pt x="1518" y="132"/>
                  </a:lnTo>
                  <a:lnTo>
                    <a:pt x="1524" y="132"/>
                  </a:lnTo>
                  <a:lnTo>
                    <a:pt x="1529" y="132"/>
                  </a:lnTo>
                  <a:lnTo>
                    <a:pt x="1534" y="133"/>
                  </a:lnTo>
                  <a:lnTo>
                    <a:pt x="1539" y="134"/>
                  </a:lnTo>
                  <a:lnTo>
                    <a:pt x="1543" y="136"/>
                  </a:lnTo>
                  <a:lnTo>
                    <a:pt x="1548" y="138"/>
                  </a:lnTo>
                  <a:lnTo>
                    <a:pt x="1551" y="140"/>
                  </a:lnTo>
                  <a:lnTo>
                    <a:pt x="1554" y="143"/>
                  </a:lnTo>
                  <a:lnTo>
                    <a:pt x="1557" y="145"/>
                  </a:lnTo>
                  <a:lnTo>
                    <a:pt x="1559" y="149"/>
                  </a:lnTo>
                  <a:lnTo>
                    <a:pt x="1561" y="152"/>
                  </a:lnTo>
                  <a:lnTo>
                    <a:pt x="1563" y="159"/>
                  </a:lnTo>
                  <a:lnTo>
                    <a:pt x="1564" y="168"/>
                  </a:lnTo>
                  <a:lnTo>
                    <a:pt x="1565" y="181"/>
                  </a:lnTo>
                  <a:lnTo>
                    <a:pt x="1565" y="256"/>
                  </a:lnTo>
                  <a:close/>
                  <a:moveTo>
                    <a:pt x="1708" y="256"/>
                  </a:moveTo>
                  <a:lnTo>
                    <a:pt x="1679" y="256"/>
                  </a:lnTo>
                  <a:lnTo>
                    <a:pt x="1679" y="238"/>
                  </a:lnTo>
                  <a:lnTo>
                    <a:pt x="1675" y="243"/>
                  </a:lnTo>
                  <a:lnTo>
                    <a:pt x="1671" y="247"/>
                  </a:lnTo>
                  <a:lnTo>
                    <a:pt x="1666" y="251"/>
                  </a:lnTo>
                  <a:lnTo>
                    <a:pt x="1661" y="254"/>
                  </a:lnTo>
                  <a:lnTo>
                    <a:pt x="1656" y="256"/>
                  </a:lnTo>
                  <a:lnTo>
                    <a:pt x="1651" y="257"/>
                  </a:lnTo>
                  <a:lnTo>
                    <a:pt x="1646" y="258"/>
                  </a:lnTo>
                  <a:lnTo>
                    <a:pt x="1641" y="259"/>
                  </a:lnTo>
                  <a:lnTo>
                    <a:pt x="1636" y="258"/>
                  </a:lnTo>
                  <a:lnTo>
                    <a:pt x="1631" y="258"/>
                  </a:lnTo>
                  <a:lnTo>
                    <a:pt x="1626" y="256"/>
                  </a:lnTo>
                  <a:lnTo>
                    <a:pt x="1621" y="254"/>
                  </a:lnTo>
                  <a:lnTo>
                    <a:pt x="1617" y="252"/>
                  </a:lnTo>
                  <a:lnTo>
                    <a:pt x="1613" y="249"/>
                  </a:lnTo>
                  <a:lnTo>
                    <a:pt x="1609" y="246"/>
                  </a:lnTo>
                  <a:lnTo>
                    <a:pt x="1605" y="242"/>
                  </a:lnTo>
                  <a:lnTo>
                    <a:pt x="1602" y="237"/>
                  </a:lnTo>
                  <a:lnTo>
                    <a:pt x="1598" y="233"/>
                  </a:lnTo>
                  <a:lnTo>
                    <a:pt x="1596" y="227"/>
                  </a:lnTo>
                  <a:lnTo>
                    <a:pt x="1594" y="222"/>
                  </a:lnTo>
                  <a:lnTo>
                    <a:pt x="1592" y="216"/>
                  </a:lnTo>
                  <a:lnTo>
                    <a:pt x="1591" y="209"/>
                  </a:lnTo>
                  <a:lnTo>
                    <a:pt x="1590" y="202"/>
                  </a:lnTo>
                  <a:lnTo>
                    <a:pt x="1590" y="195"/>
                  </a:lnTo>
                  <a:lnTo>
                    <a:pt x="1590" y="187"/>
                  </a:lnTo>
                  <a:lnTo>
                    <a:pt x="1591" y="180"/>
                  </a:lnTo>
                  <a:lnTo>
                    <a:pt x="1592" y="174"/>
                  </a:lnTo>
                  <a:lnTo>
                    <a:pt x="1594" y="168"/>
                  </a:lnTo>
                  <a:lnTo>
                    <a:pt x="1596" y="162"/>
                  </a:lnTo>
                  <a:lnTo>
                    <a:pt x="1598" y="157"/>
                  </a:lnTo>
                  <a:lnTo>
                    <a:pt x="1601" y="152"/>
                  </a:lnTo>
                  <a:lnTo>
                    <a:pt x="1605" y="148"/>
                  </a:lnTo>
                  <a:lnTo>
                    <a:pt x="1608" y="144"/>
                  </a:lnTo>
                  <a:lnTo>
                    <a:pt x="1612" y="141"/>
                  </a:lnTo>
                  <a:lnTo>
                    <a:pt x="1617" y="138"/>
                  </a:lnTo>
                  <a:lnTo>
                    <a:pt x="1621" y="136"/>
                  </a:lnTo>
                  <a:lnTo>
                    <a:pt x="1626" y="134"/>
                  </a:lnTo>
                  <a:lnTo>
                    <a:pt x="1631" y="133"/>
                  </a:lnTo>
                  <a:lnTo>
                    <a:pt x="1636" y="132"/>
                  </a:lnTo>
                  <a:lnTo>
                    <a:pt x="1641" y="132"/>
                  </a:lnTo>
                  <a:lnTo>
                    <a:pt x="1646" y="132"/>
                  </a:lnTo>
                  <a:lnTo>
                    <a:pt x="1651" y="133"/>
                  </a:lnTo>
                  <a:lnTo>
                    <a:pt x="1656" y="134"/>
                  </a:lnTo>
                  <a:lnTo>
                    <a:pt x="1660" y="136"/>
                  </a:lnTo>
                  <a:lnTo>
                    <a:pt x="1665" y="139"/>
                  </a:lnTo>
                  <a:lnTo>
                    <a:pt x="1669" y="141"/>
                  </a:lnTo>
                  <a:lnTo>
                    <a:pt x="1673" y="145"/>
                  </a:lnTo>
                  <a:lnTo>
                    <a:pt x="1676" y="149"/>
                  </a:lnTo>
                  <a:lnTo>
                    <a:pt x="1676" y="89"/>
                  </a:lnTo>
                  <a:lnTo>
                    <a:pt x="1708" y="89"/>
                  </a:lnTo>
                  <a:lnTo>
                    <a:pt x="1708" y="256"/>
                  </a:lnTo>
                  <a:close/>
                  <a:moveTo>
                    <a:pt x="1623" y="193"/>
                  </a:moveTo>
                  <a:lnTo>
                    <a:pt x="1623" y="202"/>
                  </a:lnTo>
                  <a:lnTo>
                    <a:pt x="1624" y="209"/>
                  </a:lnTo>
                  <a:lnTo>
                    <a:pt x="1626" y="216"/>
                  </a:lnTo>
                  <a:lnTo>
                    <a:pt x="1628" y="221"/>
                  </a:lnTo>
                  <a:lnTo>
                    <a:pt x="1633" y="226"/>
                  </a:lnTo>
                  <a:lnTo>
                    <a:pt x="1635" y="228"/>
                  </a:lnTo>
                  <a:lnTo>
                    <a:pt x="1638" y="230"/>
                  </a:lnTo>
                  <a:lnTo>
                    <a:pt x="1640" y="232"/>
                  </a:lnTo>
                  <a:lnTo>
                    <a:pt x="1643" y="232"/>
                  </a:lnTo>
                  <a:lnTo>
                    <a:pt x="1650" y="233"/>
                  </a:lnTo>
                  <a:lnTo>
                    <a:pt x="1655" y="233"/>
                  </a:lnTo>
                  <a:lnTo>
                    <a:pt x="1660" y="231"/>
                  </a:lnTo>
                  <a:lnTo>
                    <a:pt x="1665" y="228"/>
                  </a:lnTo>
                  <a:lnTo>
                    <a:pt x="1669" y="224"/>
                  </a:lnTo>
                  <a:lnTo>
                    <a:pt x="1672" y="219"/>
                  </a:lnTo>
                  <a:lnTo>
                    <a:pt x="1675" y="212"/>
                  </a:lnTo>
                  <a:lnTo>
                    <a:pt x="1675" y="208"/>
                  </a:lnTo>
                  <a:lnTo>
                    <a:pt x="1676" y="204"/>
                  </a:lnTo>
                  <a:lnTo>
                    <a:pt x="1677" y="196"/>
                  </a:lnTo>
                  <a:lnTo>
                    <a:pt x="1676" y="186"/>
                  </a:lnTo>
                  <a:lnTo>
                    <a:pt x="1675" y="182"/>
                  </a:lnTo>
                  <a:lnTo>
                    <a:pt x="1675" y="178"/>
                  </a:lnTo>
                  <a:lnTo>
                    <a:pt x="1672" y="171"/>
                  </a:lnTo>
                  <a:lnTo>
                    <a:pt x="1669" y="166"/>
                  </a:lnTo>
                  <a:lnTo>
                    <a:pt x="1667" y="163"/>
                  </a:lnTo>
                  <a:lnTo>
                    <a:pt x="1665" y="162"/>
                  </a:lnTo>
                  <a:lnTo>
                    <a:pt x="1660" y="159"/>
                  </a:lnTo>
                  <a:lnTo>
                    <a:pt x="1655" y="157"/>
                  </a:lnTo>
                  <a:lnTo>
                    <a:pt x="1653" y="157"/>
                  </a:lnTo>
                  <a:lnTo>
                    <a:pt x="1650" y="156"/>
                  </a:lnTo>
                  <a:lnTo>
                    <a:pt x="1644" y="157"/>
                  </a:lnTo>
                  <a:lnTo>
                    <a:pt x="1639" y="159"/>
                  </a:lnTo>
                  <a:lnTo>
                    <a:pt x="1635" y="162"/>
                  </a:lnTo>
                  <a:lnTo>
                    <a:pt x="1631" y="166"/>
                  </a:lnTo>
                  <a:lnTo>
                    <a:pt x="1629" y="168"/>
                  </a:lnTo>
                  <a:lnTo>
                    <a:pt x="1627" y="171"/>
                  </a:lnTo>
                  <a:lnTo>
                    <a:pt x="1625" y="177"/>
                  </a:lnTo>
                  <a:lnTo>
                    <a:pt x="1624" y="180"/>
                  </a:lnTo>
                  <a:lnTo>
                    <a:pt x="1623" y="184"/>
                  </a:lnTo>
                  <a:lnTo>
                    <a:pt x="1623" y="193"/>
                  </a:lnTo>
                  <a:close/>
                  <a:moveTo>
                    <a:pt x="1810" y="217"/>
                  </a:moveTo>
                  <a:lnTo>
                    <a:pt x="1842" y="223"/>
                  </a:lnTo>
                  <a:lnTo>
                    <a:pt x="1839" y="231"/>
                  </a:lnTo>
                  <a:lnTo>
                    <a:pt x="1837" y="235"/>
                  </a:lnTo>
                  <a:lnTo>
                    <a:pt x="1834" y="238"/>
                  </a:lnTo>
                  <a:lnTo>
                    <a:pt x="1832" y="241"/>
                  </a:lnTo>
                  <a:lnTo>
                    <a:pt x="1829" y="244"/>
                  </a:lnTo>
                  <a:lnTo>
                    <a:pt x="1826" y="247"/>
                  </a:lnTo>
                  <a:lnTo>
                    <a:pt x="1823" y="249"/>
                  </a:lnTo>
                  <a:lnTo>
                    <a:pt x="1816" y="253"/>
                  </a:lnTo>
                  <a:lnTo>
                    <a:pt x="1812" y="255"/>
                  </a:lnTo>
                  <a:lnTo>
                    <a:pt x="1808" y="256"/>
                  </a:lnTo>
                  <a:lnTo>
                    <a:pt x="1799" y="258"/>
                  </a:lnTo>
                  <a:lnTo>
                    <a:pt x="1794" y="258"/>
                  </a:lnTo>
                  <a:lnTo>
                    <a:pt x="1790" y="259"/>
                  </a:lnTo>
                  <a:lnTo>
                    <a:pt x="1782" y="258"/>
                  </a:lnTo>
                  <a:lnTo>
                    <a:pt x="1775" y="257"/>
                  </a:lnTo>
                  <a:lnTo>
                    <a:pt x="1768" y="256"/>
                  </a:lnTo>
                  <a:lnTo>
                    <a:pt x="1762" y="253"/>
                  </a:lnTo>
                  <a:lnTo>
                    <a:pt x="1759" y="252"/>
                  </a:lnTo>
                  <a:lnTo>
                    <a:pt x="1756" y="251"/>
                  </a:lnTo>
                  <a:lnTo>
                    <a:pt x="1751" y="247"/>
                  </a:lnTo>
                  <a:lnTo>
                    <a:pt x="1747" y="243"/>
                  </a:lnTo>
                  <a:lnTo>
                    <a:pt x="1743" y="238"/>
                  </a:lnTo>
                  <a:lnTo>
                    <a:pt x="1740" y="234"/>
                  </a:lnTo>
                  <a:lnTo>
                    <a:pt x="1737" y="229"/>
                  </a:lnTo>
                  <a:lnTo>
                    <a:pt x="1735" y="224"/>
                  </a:lnTo>
                  <a:lnTo>
                    <a:pt x="1734" y="219"/>
                  </a:lnTo>
                  <a:lnTo>
                    <a:pt x="1732" y="214"/>
                  </a:lnTo>
                  <a:lnTo>
                    <a:pt x="1731" y="208"/>
                  </a:lnTo>
                  <a:lnTo>
                    <a:pt x="1731" y="202"/>
                  </a:lnTo>
                  <a:lnTo>
                    <a:pt x="1731" y="196"/>
                  </a:lnTo>
                  <a:lnTo>
                    <a:pt x="1731" y="189"/>
                  </a:lnTo>
                  <a:lnTo>
                    <a:pt x="1732" y="182"/>
                  </a:lnTo>
                  <a:lnTo>
                    <a:pt x="1733" y="175"/>
                  </a:lnTo>
                  <a:lnTo>
                    <a:pt x="1735" y="169"/>
                  </a:lnTo>
                  <a:lnTo>
                    <a:pt x="1737" y="164"/>
                  </a:lnTo>
                  <a:lnTo>
                    <a:pt x="1740" y="158"/>
                  </a:lnTo>
                  <a:lnTo>
                    <a:pt x="1743" y="153"/>
                  </a:lnTo>
                  <a:lnTo>
                    <a:pt x="1746" y="149"/>
                  </a:lnTo>
                  <a:lnTo>
                    <a:pt x="1751" y="145"/>
                  </a:lnTo>
                  <a:lnTo>
                    <a:pt x="1755" y="142"/>
                  </a:lnTo>
                  <a:lnTo>
                    <a:pt x="1759" y="139"/>
                  </a:lnTo>
                  <a:lnTo>
                    <a:pt x="1764" y="136"/>
                  </a:lnTo>
                  <a:lnTo>
                    <a:pt x="1769" y="134"/>
                  </a:lnTo>
                  <a:lnTo>
                    <a:pt x="1775" y="133"/>
                  </a:lnTo>
                  <a:lnTo>
                    <a:pt x="1780" y="132"/>
                  </a:lnTo>
                  <a:lnTo>
                    <a:pt x="1786" y="132"/>
                  </a:lnTo>
                  <a:lnTo>
                    <a:pt x="1793" y="132"/>
                  </a:lnTo>
                  <a:lnTo>
                    <a:pt x="1799" y="133"/>
                  </a:lnTo>
                  <a:lnTo>
                    <a:pt x="1802" y="134"/>
                  </a:lnTo>
                  <a:lnTo>
                    <a:pt x="1805" y="134"/>
                  </a:lnTo>
                  <a:lnTo>
                    <a:pt x="1811" y="136"/>
                  </a:lnTo>
                  <a:lnTo>
                    <a:pt x="1816" y="139"/>
                  </a:lnTo>
                  <a:lnTo>
                    <a:pt x="1821" y="142"/>
                  </a:lnTo>
                  <a:lnTo>
                    <a:pt x="1825" y="146"/>
                  </a:lnTo>
                  <a:lnTo>
                    <a:pt x="1829" y="150"/>
                  </a:lnTo>
                  <a:lnTo>
                    <a:pt x="1833" y="155"/>
                  </a:lnTo>
                  <a:lnTo>
                    <a:pt x="1836" y="160"/>
                  </a:lnTo>
                  <a:lnTo>
                    <a:pt x="1838" y="166"/>
                  </a:lnTo>
                  <a:lnTo>
                    <a:pt x="1841" y="172"/>
                  </a:lnTo>
                  <a:lnTo>
                    <a:pt x="1842" y="180"/>
                  </a:lnTo>
                  <a:lnTo>
                    <a:pt x="1843" y="187"/>
                  </a:lnTo>
                  <a:lnTo>
                    <a:pt x="1844" y="196"/>
                  </a:lnTo>
                  <a:lnTo>
                    <a:pt x="1844" y="205"/>
                  </a:lnTo>
                  <a:lnTo>
                    <a:pt x="1764" y="205"/>
                  </a:lnTo>
                  <a:lnTo>
                    <a:pt x="1764" y="211"/>
                  </a:lnTo>
                  <a:lnTo>
                    <a:pt x="1766" y="217"/>
                  </a:lnTo>
                  <a:lnTo>
                    <a:pt x="1768" y="222"/>
                  </a:lnTo>
                  <a:lnTo>
                    <a:pt x="1771" y="227"/>
                  </a:lnTo>
                  <a:lnTo>
                    <a:pt x="1775" y="230"/>
                  </a:lnTo>
                  <a:lnTo>
                    <a:pt x="1780" y="233"/>
                  </a:lnTo>
                  <a:lnTo>
                    <a:pt x="1785" y="234"/>
                  </a:lnTo>
                  <a:lnTo>
                    <a:pt x="1790" y="235"/>
                  </a:lnTo>
                  <a:lnTo>
                    <a:pt x="1793" y="234"/>
                  </a:lnTo>
                  <a:lnTo>
                    <a:pt x="1797" y="234"/>
                  </a:lnTo>
                  <a:lnTo>
                    <a:pt x="1800" y="232"/>
                  </a:lnTo>
                  <a:lnTo>
                    <a:pt x="1803" y="231"/>
                  </a:lnTo>
                  <a:lnTo>
                    <a:pt x="1805" y="228"/>
                  </a:lnTo>
                  <a:lnTo>
                    <a:pt x="1807" y="225"/>
                  </a:lnTo>
                  <a:lnTo>
                    <a:pt x="1809" y="222"/>
                  </a:lnTo>
                  <a:lnTo>
                    <a:pt x="1810" y="217"/>
                  </a:lnTo>
                  <a:close/>
                  <a:moveTo>
                    <a:pt x="1812" y="185"/>
                  </a:moveTo>
                  <a:lnTo>
                    <a:pt x="1812" y="178"/>
                  </a:lnTo>
                  <a:lnTo>
                    <a:pt x="1811" y="175"/>
                  </a:lnTo>
                  <a:lnTo>
                    <a:pt x="1810" y="173"/>
                  </a:lnTo>
                  <a:lnTo>
                    <a:pt x="1809" y="170"/>
                  </a:lnTo>
                  <a:lnTo>
                    <a:pt x="1808" y="168"/>
                  </a:lnTo>
                  <a:lnTo>
                    <a:pt x="1807" y="166"/>
                  </a:lnTo>
                  <a:lnTo>
                    <a:pt x="1805" y="164"/>
                  </a:lnTo>
                  <a:lnTo>
                    <a:pt x="1801" y="161"/>
                  </a:lnTo>
                  <a:lnTo>
                    <a:pt x="1799" y="159"/>
                  </a:lnTo>
                  <a:lnTo>
                    <a:pt x="1797" y="158"/>
                  </a:lnTo>
                  <a:lnTo>
                    <a:pt x="1793" y="157"/>
                  </a:lnTo>
                  <a:lnTo>
                    <a:pt x="1788" y="156"/>
                  </a:lnTo>
                  <a:lnTo>
                    <a:pt x="1783" y="157"/>
                  </a:lnTo>
                  <a:lnTo>
                    <a:pt x="1779" y="158"/>
                  </a:lnTo>
                  <a:lnTo>
                    <a:pt x="1775" y="161"/>
                  </a:lnTo>
                  <a:lnTo>
                    <a:pt x="1771" y="164"/>
                  </a:lnTo>
                  <a:lnTo>
                    <a:pt x="1769" y="166"/>
                  </a:lnTo>
                  <a:lnTo>
                    <a:pt x="1768" y="168"/>
                  </a:lnTo>
                  <a:lnTo>
                    <a:pt x="1766" y="173"/>
                  </a:lnTo>
                  <a:lnTo>
                    <a:pt x="1765" y="179"/>
                  </a:lnTo>
                  <a:lnTo>
                    <a:pt x="1764" y="185"/>
                  </a:lnTo>
                  <a:lnTo>
                    <a:pt x="1812" y="185"/>
                  </a:lnTo>
                  <a:close/>
                  <a:moveTo>
                    <a:pt x="1981" y="256"/>
                  </a:moveTo>
                  <a:lnTo>
                    <a:pt x="1952" y="256"/>
                  </a:lnTo>
                  <a:lnTo>
                    <a:pt x="1952" y="238"/>
                  </a:lnTo>
                  <a:lnTo>
                    <a:pt x="1948" y="243"/>
                  </a:lnTo>
                  <a:lnTo>
                    <a:pt x="1943" y="247"/>
                  </a:lnTo>
                  <a:lnTo>
                    <a:pt x="1939" y="251"/>
                  </a:lnTo>
                  <a:lnTo>
                    <a:pt x="1934" y="254"/>
                  </a:lnTo>
                  <a:lnTo>
                    <a:pt x="1929" y="256"/>
                  </a:lnTo>
                  <a:lnTo>
                    <a:pt x="1924" y="257"/>
                  </a:lnTo>
                  <a:lnTo>
                    <a:pt x="1919" y="258"/>
                  </a:lnTo>
                  <a:lnTo>
                    <a:pt x="1914" y="259"/>
                  </a:lnTo>
                  <a:lnTo>
                    <a:pt x="1909" y="258"/>
                  </a:lnTo>
                  <a:lnTo>
                    <a:pt x="1904" y="258"/>
                  </a:lnTo>
                  <a:lnTo>
                    <a:pt x="1899" y="256"/>
                  </a:lnTo>
                  <a:lnTo>
                    <a:pt x="1894" y="254"/>
                  </a:lnTo>
                  <a:lnTo>
                    <a:pt x="1890" y="252"/>
                  </a:lnTo>
                  <a:lnTo>
                    <a:pt x="1886" y="249"/>
                  </a:lnTo>
                  <a:lnTo>
                    <a:pt x="1882" y="246"/>
                  </a:lnTo>
                  <a:lnTo>
                    <a:pt x="1878" y="242"/>
                  </a:lnTo>
                  <a:lnTo>
                    <a:pt x="1874" y="237"/>
                  </a:lnTo>
                  <a:lnTo>
                    <a:pt x="1871" y="233"/>
                  </a:lnTo>
                  <a:lnTo>
                    <a:pt x="1869" y="227"/>
                  </a:lnTo>
                  <a:lnTo>
                    <a:pt x="1867" y="222"/>
                  </a:lnTo>
                  <a:lnTo>
                    <a:pt x="1865" y="216"/>
                  </a:lnTo>
                  <a:lnTo>
                    <a:pt x="1864" y="209"/>
                  </a:lnTo>
                  <a:lnTo>
                    <a:pt x="1863" y="202"/>
                  </a:lnTo>
                  <a:lnTo>
                    <a:pt x="1863" y="195"/>
                  </a:lnTo>
                  <a:lnTo>
                    <a:pt x="1863" y="187"/>
                  </a:lnTo>
                  <a:lnTo>
                    <a:pt x="1864" y="180"/>
                  </a:lnTo>
                  <a:lnTo>
                    <a:pt x="1865" y="174"/>
                  </a:lnTo>
                  <a:lnTo>
                    <a:pt x="1867" y="168"/>
                  </a:lnTo>
                  <a:lnTo>
                    <a:pt x="1869" y="162"/>
                  </a:lnTo>
                  <a:lnTo>
                    <a:pt x="1871" y="157"/>
                  </a:lnTo>
                  <a:lnTo>
                    <a:pt x="1874" y="152"/>
                  </a:lnTo>
                  <a:lnTo>
                    <a:pt x="1877" y="148"/>
                  </a:lnTo>
                  <a:lnTo>
                    <a:pt x="1881" y="144"/>
                  </a:lnTo>
                  <a:lnTo>
                    <a:pt x="1885" y="141"/>
                  </a:lnTo>
                  <a:lnTo>
                    <a:pt x="1889" y="138"/>
                  </a:lnTo>
                  <a:lnTo>
                    <a:pt x="1894" y="136"/>
                  </a:lnTo>
                  <a:lnTo>
                    <a:pt x="1899" y="134"/>
                  </a:lnTo>
                  <a:lnTo>
                    <a:pt x="1903" y="133"/>
                  </a:lnTo>
                  <a:lnTo>
                    <a:pt x="1909" y="132"/>
                  </a:lnTo>
                  <a:lnTo>
                    <a:pt x="1914" y="132"/>
                  </a:lnTo>
                  <a:lnTo>
                    <a:pt x="1919" y="132"/>
                  </a:lnTo>
                  <a:lnTo>
                    <a:pt x="1924" y="133"/>
                  </a:lnTo>
                  <a:lnTo>
                    <a:pt x="1929" y="134"/>
                  </a:lnTo>
                  <a:lnTo>
                    <a:pt x="1933" y="136"/>
                  </a:lnTo>
                  <a:lnTo>
                    <a:pt x="1937" y="139"/>
                  </a:lnTo>
                  <a:lnTo>
                    <a:pt x="1941" y="141"/>
                  </a:lnTo>
                  <a:lnTo>
                    <a:pt x="1945" y="145"/>
                  </a:lnTo>
                  <a:lnTo>
                    <a:pt x="1949" y="149"/>
                  </a:lnTo>
                  <a:lnTo>
                    <a:pt x="1949" y="89"/>
                  </a:lnTo>
                  <a:lnTo>
                    <a:pt x="1981" y="89"/>
                  </a:lnTo>
                  <a:lnTo>
                    <a:pt x="1981" y="256"/>
                  </a:lnTo>
                  <a:close/>
                  <a:moveTo>
                    <a:pt x="1896" y="193"/>
                  </a:moveTo>
                  <a:lnTo>
                    <a:pt x="1896" y="202"/>
                  </a:lnTo>
                  <a:lnTo>
                    <a:pt x="1897" y="209"/>
                  </a:lnTo>
                  <a:lnTo>
                    <a:pt x="1899" y="216"/>
                  </a:lnTo>
                  <a:lnTo>
                    <a:pt x="1901" y="221"/>
                  </a:lnTo>
                  <a:lnTo>
                    <a:pt x="1905" y="226"/>
                  </a:lnTo>
                  <a:lnTo>
                    <a:pt x="1908" y="228"/>
                  </a:lnTo>
                  <a:lnTo>
                    <a:pt x="1910" y="230"/>
                  </a:lnTo>
                  <a:lnTo>
                    <a:pt x="1913" y="232"/>
                  </a:lnTo>
                  <a:lnTo>
                    <a:pt x="1916" y="232"/>
                  </a:lnTo>
                  <a:lnTo>
                    <a:pt x="1923" y="233"/>
                  </a:lnTo>
                  <a:lnTo>
                    <a:pt x="1928" y="233"/>
                  </a:lnTo>
                  <a:lnTo>
                    <a:pt x="1933" y="231"/>
                  </a:lnTo>
                  <a:lnTo>
                    <a:pt x="1937" y="228"/>
                  </a:lnTo>
                  <a:lnTo>
                    <a:pt x="1942" y="224"/>
                  </a:lnTo>
                  <a:lnTo>
                    <a:pt x="1945" y="219"/>
                  </a:lnTo>
                  <a:lnTo>
                    <a:pt x="1947" y="212"/>
                  </a:lnTo>
                  <a:lnTo>
                    <a:pt x="1948" y="208"/>
                  </a:lnTo>
                  <a:lnTo>
                    <a:pt x="1949" y="204"/>
                  </a:lnTo>
                  <a:lnTo>
                    <a:pt x="1949" y="196"/>
                  </a:lnTo>
                  <a:lnTo>
                    <a:pt x="1949" y="186"/>
                  </a:lnTo>
                  <a:lnTo>
                    <a:pt x="1948" y="182"/>
                  </a:lnTo>
                  <a:lnTo>
                    <a:pt x="1947" y="178"/>
                  </a:lnTo>
                  <a:lnTo>
                    <a:pt x="1945" y="171"/>
                  </a:lnTo>
                  <a:lnTo>
                    <a:pt x="1942" y="166"/>
                  </a:lnTo>
                  <a:lnTo>
                    <a:pt x="1940" y="163"/>
                  </a:lnTo>
                  <a:lnTo>
                    <a:pt x="1938" y="162"/>
                  </a:lnTo>
                  <a:lnTo>
                    <a:pt x="1933" y="159"/>
                  </a:lnTo>
                  <a:lnTo>
                    <a:pt x="1928" y="157"/>
                  </a:lnTo>
                  <a:lnTo>
                    <a:pt x="1925" y="157"/>
                  </a:lnTo>
                  <a:lnTo>
                    <a:pt x="1923" y="156"/>
                  </a:lnTo>
                  <a:lnTo>
                    <a:pt x="1917" y="157"/>
                  </a:lnTo>
                  <a:lnTo>
                    <a:pt x="1912" y="159"/>
                  </a:lnTo>
                  <a:lnTo>
                    <a:pt x="1907" y="162"/>
                  </a:lnTo>
                  <a:lnTo>
                    <a:pt x="1903" y="166"/>
                  </a:lnTo>
                  <a:lnTo>
                    <a:pt x="1900" y="171"/>
                  </a:lnTo>
                  <a:lnTo>
                    <a:pt x="1898" y="177"/>
                  </a:lnTo>
                  <a:lnTo>
                    <a:pt x="1897" y="180"/>
                  </a:lnTo>
                  <a:lnTo>
                    <a:pt x="1896" y="184"/>
                  </a:lnTo>
                  <a:lnTo>
                    <a:pt x="1896" y="193"/>
                  </a:lnTo>
                  <a:close/>
                  <a:moveTo>
                    <a:pt x="2077" y="256"/>
                  </a:moveTo>
                  <a:lnTo>
                    <a:pt x="2077" y="89"/>
                  </a:lnTo>
                  <a:lnTo>
                    <a:pt x="2109" y="89"/>
                  </a:lnTo>
                  <a:lnTo>
                    <a:pt x="2109" y="149"/>
                  </a:lnTo>
                  <a:lnTo>
                    <a:pt x="2112" y="145"/>
                  </a:lnTo>
                  <a:lnTo>
                    <a:pt x="2116" y="141"/>
                  </a:lnTo>
                  <a:lnTo>
                    <a:pt x="2120" y="139"/>
                  </a:lnTo>
                  <a:lnTo>
                    <a:pt x="2125" y="136"/>
                  </a:lnTo>
                  <a:lnTo>
                    <a:pt x="2129" y="134"/>
                  </a:lnTo>
                  <a:lnTo>
                    <a:pt x="2134" y="133"/>
                  </a:lnTo>
                  <a:lnTo>
                    <a:pt x="2139" y="132"/>
                  </a:lnTo>
                  <a:lnTo>
                    <a:pt x="2144" y="132"/>
                  </a:lnTo>
                  <a:lnTo>
                    <a:pt x="2149" y="132"/>
                  </a:lnTo>
                  <a:lnTo>
                    <a:pt x="2154" y="133"/>
                  </a:lnTo>
                  <a:lnTo>
                    <a:pt x="2164" y="136"/>
                  </a:lnTo>
                  <a:lnTo>
                    <a:pt x="2168" y="138"/>
                  </a:lnTo>
                  <a:lnTo>
                    <a:pt x="2173" y="141"/>
                  </a:lnTo>
                  <a:lnTo>
                    <a:pt x="2177" y="144"/>
                  </a:lnTo>
                  <a:lnTo>
                    <a:pt x="2180" y="148"/>
                  </a:lnTo>
                  <a:lnTo>
                    <a:pt x="2184" y="152"/>
                  </a:lnTo>
                  <a:lnTo>
                    <a:pt x="2187" y="157"/>
                  </a:lnTo>
                  <a:lnTo>
                    <a:pt x="2189" y="162"/>
                  </a:lnTo>
                  <a:lnTo>
                    <a:pt x="2191" y="167"/>
                  </a:lnTo>
                  <a:lnTo>
                    <a:pt x="2193" y="173"/>
                  </a:lnTo>
                  <a:lnTo>
                    <a:pt x="2194" y="180"/>
                  </a:lnTo>
                  <a:lnTo>
                    <a:pt x="2195" y="187"/>
                  </a:lnTo>
                  <a:lnTo>
                    <a:pt x="2195" y="194"/>
                  </a:lnTo>
                  <a:lnTo>
                    <a:pt x="2195" y="202"/>
                  </a:lnTo>
                  <a:lnTo>
                    <a:pt x="2194" y="209"/>
                  </a:lnTo>
                  <a:lnTo>
                    <a:pt x="2193" y="215"/>
                  </a:lnTo>
                  <a:lnTo>
                    <a:pt x="2191" y="221"/>
                  </a:lnTo>
                  <a:lnTo>
                    <a:pt x="2189" y="227"/>
                  </a:lnTo>
                  <a:lnTo>
                    <a:pt x="2187" y="233"/>
                  </a:lnTo>
                  <a:lnTo>
                    <a:pt x="2184" y="237"/>
                  </a:lnTo>
                  <a:lnTo>
                    <a:pt x="2180" y="242"/>
                  </a:lnTo>
                  <a:lnTo>
                    <a:pt x="2176" y="246"/>
                  </a:lnTo>
                  <a:lnTo>
                    <a:pt x="2172" y="249"/>
                  </a:lnTo>
                  <a:lnTo>
                    <a:pt x="2168" y="252"/>
                  </a:lnTo>
                  <a:lnTo>
                    <a:pt x="2164" y="254"/>
                  </a:lnTo>
                  <a:lnTo>
                    <a:pt x="2159" y="256"/>
                  </a:lnTo>
                  <a:lnTo>
                    <a:pt x="2154" y="258"/>
                  </a:lnTo>
                  <a:lnTo>
                    <a:pt x="2149" y="258"/>
                  </a:lnTo>
                  <a:lnTo>
                    <a:pt x="2144" y="259"/>
                  </a:lnTo>
                  <a:lnTo>
                    <a:pt x="2139" y="258"/>
                  </a:lnTo>
                  <a:lnTo>
                    <a:pt x="2134" y="257"/>
                  </a:lnTo>
                  <a:lnTo>
                    <a:pt x="2129" y="256"/>
                  </a:lnTo>
                  <a:lnTo>
                    <a:pt x="2124" y="253"/>
                  </a:lnTo>
                  <a:lnTo>
                    <a:pt x="2119" y="251"/>
                  </a:lnTo>
                  <a:lnTo>
                    <a:pt x="2114" y="247"/>
                  </a:lnTo>
                  <a:lnTo>
                    <a:pt x="2110" y="243"/>
                  </a:lnTo>
                  <a:lnTo>
                    <a:pt x="2106" y="238"/>
                  </a:lnTo>
                  <a:lnTo>
                    <a:pt x="2106" y="256"/>
                  </a:lnTo>
                  <a:lnTo>
                    <a:pt x="2077" y="256"/>
                  </a:lnTo>
                  <a:close/>
                  <a:moveTo>
                    <a:pt x="2108" y="193"/>
                  </a:moveTo>
                  <a:lnTo>
                    <a:pt x="2109" y="201"/>
                  </a:lnTo>
                  <a:lnTo>
                    <a:pt x="2110" y="209"/>
                  </a:lnTo>
                  <a:lnTo>
                    <a:pt x="2112" y="215"/>
                  </a:lnTo>
                  <a:lnTo>
                    <a:pt x="2114" y="220"/>
                  </a:lnTo>
                  <a:lnTo>
                    <a:pt x="2119" y="226"/>
                  </a:lnTo>
                  <a:lnTo>
                    <a:pt x="2121" y="228"/>
                  </a:lnTo>
                  <a:lnTo>
                    <a:pt x="2124" y="230"/>
                  </a:lnTo>
                  <a:lnTo>
                    <a:pt x="2130" y="232"/>
                  </a:lnTo>
                  <a:lnTo>
                    <a:pt x="2136" y="233"/>
                  </a:lnTo>
                  <a:lnTo>
                    <a:pt x="2142" y="233"/>
                  </a:lnTo>
                  <a:lnTo>
                    <a:pt x="2146" y="231"/>
                  </a:lnTo>
                  <a:lnTo>
                    <a:pt x="2151" y="228"/>
                  </a:lnTo>
                  <a:lnTo>
                    <a:pt x="2155" y="224"/>
                  </a:lnTo>
                  <a:lnTo>
                    <a:pt x="2158" y="219"/>
                  </a:lnTo>
                  <a:lnTo>
                    <a:pt x="2159" y="216"/>
                  </a:lnTo>
                  <a:lnTo>
                    <a:pt x="2160" y="213"/>
                  </a:lnTo>
                  <a:lnTo>
                    <a:pt x="2162" y="205"/>
                  </a:lnTo>
                  <a:lnTo>
                    <a:pt x="2162" y="196"/>
                  </a:lnTo>
                  <a:lnTo>
                    <a:pt x="2162" y="186"/>
                  </a:lnTo>
                  <a:lnTo>
                    <a:pt x="2161" y="182"/>
                  </a:lnTo>
                  <a:lnTo>
                    <a:pt x="2160" y="178"/>
                  </a:lnTo>
                  <a:lnTo>
                    <a:pt x="2158" y="171"/>
                  </a:lnTo>
                  <a:lnTo>
                    <a:pt x="2154" y="166"/>
                  </a:lnTo>
                  <a:lnTo>
                    <a:pt x="2153" y="163"/>
                  </a:lnTo>
                  <a:lnTo>
                    <a:pt x="2150" y="162"/>
                  </a:lnTo>
                  <a:lnTo>
                    <a:pt x="2146" y="159"/>
                  </a:lnTo>
                  <a:lnTo>
                    <a:pt x="2141" y="157"/>
                  </a:lnTo>
                  <a:lnTo>
                    <a:pt x="2138" y="157"/>
                  </a:lnTo>
                  <a:lnTo>
                    <a:pt x="2135" y="156"/>
                  </a:lnTo>
                  <a:lnTo>
                    <a:pt x="2130" y="157"/>
                  </a:lnTo>
                  <a:lnTo>
                    <a:pt x="2127" y="158"/>
                  </a:lnTo>
                  <a:lnTo>
                    <a:pt x="2125" y="159"/>
                  </a:lnTo>
                  <a:lnTo>
                    <a:pt x="2120" y="161"/>
                  </a:lnTo>
                  <a:lnTo>
                    <a:pt x="2118" y="163"/>
                  </a:lnTo>
                  <a:lnTo>
                    <a:pt x="2116" y="165"/>
                  </a:lnTo>
                  <a:lnTo>
                    <a:pt x="2114" y="168"/>
                  </a:lnTo>
                  <a:lnTo>
                    <a:pt x="2113" y="170"/>
                  </a:lnTo>
                  <a:lnTo>
                    <a:pt x="2110" y="177"/>
                  </a:lnTo>
                  <a:lnTo>
                    <a:pt x="2109" y="180"/>
                  </a:lnTo>
                  <a:lnTo>
                    <a:pt x="2109" y="184"/>
                  </a:lnTo>
                  <a:lnTo>
                    <a:pt x="2108" y="193"/>
                  </a:lnTo>
                  <a:close/>
                  <a:moveTo>
                    <a:pt x="2206" y="135"/>
                  </a:moveTo>
                  <a:lnTo>
                    <a:pt x="2240" y="135"/>
                  </a:lnTo>
                  <a:lnTo>
                    <a:pt x="2269" y="221"/>
                  </a:lnTo>
                  <a:lnTo>
                    <a:pt x="2297" y="135"/>
                  </a:lnTo>
                  <a:lnTo>
                    <a:pt x="2330" y="135"/>
                  </a:lnTo>
                  <a:lnTo>
                    <a:pt x="2287" y="251"/>
                  </a:lnTo>
                  <a:lnTo>
                    <a:pt x="2280" y="272"/>
                  </a:lnTo>
                  <a:lnTo>
                    <a:pt x="2276" y="282"/>
                  </a:lnTo>
                  <a:lnTo>
                    <a:pt x="2274" y="286"/>
                  </a:lnTo>
                  <a:lnTo>
                    <a:pt x="2272" y="289"/>
                  </a:lnTo>
                  <a:lnTo>
                    <a:pt x="2268" y="294"/>
                  </a:lnTo>
                  <a:lnTo>
                    <a:pt x="2263" y="298"/>
                  </a:lnTo>
                  <a:lnTo>
                    <a:pt x="2260" y="299"/>
                  </a:lnTo>
                  <a:lnTo>
                    <a:pt x="2257" y="301"/>
                  </a:lnTo>
                  <a:lnTo>
                    <a:pt x="2254" y="302"/>
                  </a:lnTo>
                  <a:lnTo>
                    <a:pt x="2251" y="303"/>
                  </a:lnTo>
                  <a:lnTo>
                    <a:pt x="2247" y="304"/>
                  </a:lnTo>
                  <a:lnTo>
                    <a:pt x="2243" y="305"/>
                  </a:lnTo>
                  <a:lnTo>
                    <a:pt x="2234" y="305"/>
                  </a:lnTo>
                  <a:lnTo>
                    <a:pt x="2225" y="305"/>
                  </a:lnTo>
                  <a:lnTo>
                    <a:pt x="2216" y="303"/>
                  </a:lnTo>
                  <a:lnTo>
                    <a:pt x="2213" y="278"/>
                  </a:lnTo>
                  <a:lnTo>
                    <a:pt x="2220" y="279"/>
                  </a:lnTo>
                  <a:lnTo>
                    <a:pt x="2227" y="280"/>
                  </a:lnTo>
                  <a:lnTo>
                    <a:pt x="2232" y="279"/>
                  </a:lnTo>
                  <a:lnTo>
                    <a:pt x="2237" y="278"/>
                  </a:lnTo>
                  <a:lnTo>
                    <a:pt x="2240" y="276"/>
                  </a:lnTo>
                  <a:lnTo>
                    <a:pt x="2242" y="274"/>
                  </a:lnTo>
                  <a:lnTo>
                    <a:pt x="2243" y="273"/>
                  </a:lnTo>
                  <a:lnTo>
                    <a:pt x="2248" y="265"/>
                  </a:lnTo>
                  <a:lnTo>
                    <a:pt x="2252" y="256"/>
                  </a:lnTo>
                  <a:lnTo>
                    <a:pt x="2206" y="135"/>
                  </a:lnTo>
                  <a:close/>
                  <a:moveTo>
                    <a:pt x="1224" y="416"/>
                  </a:moveTo>
                  <a:lnTo>
                    <a:pt x="1224" y="442"/>
                  </a:lnTo>
                  <a:lnTo>
                    <a:pt x="1203" y="442"/>
                  </a:lnTo>
                  <a:lnTo>
                    <a:pt x="1203" y="491"/>
                  </a:lnTo>
                  <a:lnTo>
                    <a:pt x="1203" y="502"/>
                  </a:lnTo>
                  <a:lnTo>
                    <a:pt x="1203" y="506"/>
                  </a:lnTo>
                  <a:lnTo>
                    <a:pt x="1203" y="508"/>
                  </a:lnTo>
                  <a:lnTo>
                    <a:pt x="1206" y="511"/>
                  </a:lnTo>
                  <a:lnTo>
                    <a:pt x="1208" y="513"/>
                  </a:lnTo>
                  <a:lnTo>
                    <a:pt x="1210" y="513"/>
                  </a:lnTo>
                  <a:lnTo>
                    <a:pt x="1211" y="514"/>
                  </a:lnTo>
                  <a:lnTo>
                    <a:pt x="1217" y="513"/>
                  </a:lnTo>
                  <a:lnTo>
                    <a:pt x="1224" y="510"/>
                  </a:lnTo>
                  <a:lnTo>
                    <a:pt x="1227" y="535"/>
                  </a:lnTo>
                  <a:lnTo>
                    <a:pt x="1221" y="537"/>
                  </a:lnTo>
                  <a:lnTo>
                    <a:pt x="1215" y="539"/>
                  </a:lnTo>
                  <a:lnTo>
                    <a:pt x="1209" y="540"/>
                  </a:lnTo>
                  <a:lnTo>
                    <a:pt x="1202" y="540"/>
                  </a:lnTo>
                  <a:lnTo>
                    <a:pt x="1198" y="540"/>
                  </a:lnTo>
                  <a:lnTo>
                    <a:pt x="1194" y="539"/>
                  </a:lnTo>
                  <a:lnTo>
                    <a:pt x="1186" y="537"/>
                  </a:lnTo>
                  <a:lnTo>
                    <a:pt x="1180" y="534"/>
                  </a:lnTo>
                  <a:lnTo>
                    <a:pt x="1178" y="532"/>
                  </a:lnTo>
                  <a:lnTo>
                    <a:pt x="1176" y="530"/>
                  </a:lnTo>
                  <a:lnTo>
                    <a:pt x="1174" y="527"/>
                  </a:lnTo>
                  <a:lnTo>
                    <a:pt x="1173" y="524"/>
                  </a:lnTo>
                  <a:lnTo>
                    <a:pt x="1171" y="517"/>
                  </a:lnTo>
                  <a:lnTo>
                    <a:pt x="1171" y="509"/>
                  </a:lnTo>
                  <a:lnTo>
                    <a:pt x="1170" y="495"/>
                  </a:lnTo>
                  <a:lnTo>
                    <a:pt x="1170" y="442"/>
                  </a:lnTo>
                  <a:lnTo>
                    <a:pt x="1156" y="442"/>
                  </a:lnTo>
                  <a:lnTo>
                    <a:pt x="1156" y="416"/>
                  </a:lnTo>
                  <a:lnTo>
                    <a:pt x="1170" y="416"/>
                  </a:lnTo>
                  <a:lnTo>
                    <a:pt x="1170" y="392"/>
                  </a:lnTo>
                  <a:lnTo>
                    <a:pt x="1203" y="373"/>
                  </a:lnTo>
                  <a:lnTo>
                    <a:pt x="1203" y="416"/>
                  </a:lnTo>
                  <a:lnTo>
                    <a:pt x="1224" y="416"/>
                  </a:lnTo>
                  <a:close/>
                  <a:moveTo>
                    <a:pt x="1279" y="370"/>
                  </a:moveTo>
                  <a:lnTo>
                    <a:pt x="1279" y="432"/>
                  </a:lnTo>
                  <a:lnTo>
                    <a:pt x="1283" y="427"/>
                  </a:lnTo>
                  <a:lnTo>
                    <a:pt x="1287" y="424"/>
                  </a:lnTo>
                  <a:lnTo>
                    <a:pt x="1291" y="421"/>
                  </a:lnTo>
                  <a:lnTo>
                    <a:pt x="1296" y="418"/>
                  </a:lnTo>
                  <a:lnTo>
                    <a:pt x="1300" y="416"/>
                  </a:lnTo>
                  <a:lnTo>
                    <a:pt x="1305" y="415"/>
                  </a:lnTo>
                  <a:lnTo>
                    <a:pt x="1310" y="414"/>
                  </a:lnTo>
                  <a:lnTo>
                    <a:pt x="1316" y="413"/>
                  </a:lnTo>
                  <a:lnTo>
                    <a:pt x="1321" y="414"/>
                  </a:lnTo>
                  <a:lnTo>
                    <a:pt x="1326" y="414"/>
                  </a:lnTo>
                  <a:lnTo>
                    <a:pt x="1331" y="416"/>
                  </a:lnTo>
                  <a:lnTo>
                    <a:pt x="1336" y="418"/>
                  </a:lnTo>
                  <a:lnTo>
                    <a:pt x="1340" y="420"/>
                  </a:lnTo>
                  <a:lnTo>
                    <a:pt x="1344" y="422"/>
                  </a:lnTo>
                  <a:lnTo>
                    <a:pt x="1347" y="425"/>
                  </a:lnTo>
                  <a:lnTo>
                    <a:pt x="1349" y="428"/>
                  </a:lnTo>
                  <a:lnTo>
                    <a:pt x="1353" y="435"/>
                  </a:lnTo>
                  <a:lnTo>
                    <a:pt x="1354" y="438"/>
                  </a:lnTo>
                  <a:lnTo>
                    <a:pt x="1355" y="442"/>
                  </a:lnTo>
                  <a:lnTo>
                    <a:pt x="1357" y="452"/>
                  </a:lnTo>
                  <a:lnTo>
                    <a:pt x="1357" y="466"/>
                  </a:lnTo>
                  <a:lnTo>
                    <a:pt x="1357" y="537"/>
                  </a:lnTo>
                  <a:lnTo>
                    <a:pt x="1325" y="537"/>
                  </a:lnTo>
                  <a:lnTo>
                    <a:pt x="1325" y="473"/>
                  </a:lnTo>
                  <a:lnTo>
                    <a:pt x="1324" y="458"/>
                  </a:lnTo>
                  <a:lnTo>
                    <a:pt x="1324" y="453"/>
                  </a:lnTo>
                  <a:lnTo>
                    <a:pt x="1323" y="449"/>
                  </a:lnTo>
                  <a:lnTo>
                    <a:pt x="1322" y="447"/>
                  </a:lnTo>
                  <a:lnTo>
                    <a:pt x="1321" y="445"/>
                  </a:lnTo>
                  <a:lnTo>
                    <a:pt x="1319" y="443"/>
                  </a:lnTo>
                  <a:lnTo>
                    <a:pt x="1317" y="441"/>
                  </a:lnTo>
                  <a:lnTo>
                    <a:pt x="1314" y="440"/>
                  </a:lnTo>
                  <a:lnTo>
                    <a:pt x="1311" y="439"/>
                  </a:lnTo>
                  <a:lnTo>
                    <a:pt x="1308" y="438"/>
                  </a:lnTo>
                  <a:lnTo>
                    <a:pt x="1305" y="438"/>
                  </a:lnTo>
                  <a:lnTo>
                    <a:pt x="1301" y="438"/>
                  </a:lnTo>
                  <a:lnTo>
                    <a:pt x="1297" y="439"/>
                  </a:lnTo>
                  <a:lnTo>
                    <a:pt x="1294" y="440"/>
                  </a:lnTo>
                  <a:lnTo>
                    <a:pt x="1291" y="442"/>
                  </a:lnTo>
                  <a:lnTo>
                    <a:pt x="1288" y="444"/>
                  </a:lnTo>
                  <a:lnTo>
                    <a:pt x="1285" y="447"/>
                  </a:lnTo>
                  <a:lnTo>
                    <a:pt x="1283" y="450"/>
                  </a:lnTo>
                  <a:lnTo>
                    <a:pt x="1282" y="454"/>
                  </a:lnTo>
                  <a:lnTo>
                    <a:pt x="1280" y="458"/>
                  </a:lnTo>
                  <a:lnTo>
                    <a:pt x="1279" y="463"/>
                  </a:lnTo>
                  <a:lnTo>
                    <a:pt x="1279" y="470"/>
                  </a:lnTo>
                  <a:lnTo>
                    <a:pt x="1279" y="477"/>
                  </a:lnTo>
                  <a:lnTo>
                    <a:pt x="1279" y="537"/>
                  </a:lnTo>
                  <a:lnTo>
                    <a:pt x="1247" y="537"/>
                  </a:lnTo>
                  <a:lnTo>
                    <a:pt x="1247" y="370"/>
                  </a:lnTo>
                  <a:lnTo>
                    <a:pt x="1279" y="370"/>
                  </a:lnTo>
                  <a:close/>
                  <a:moveTo>
                    <a:pt x="1460" y="499"/>
                  </a:moveTo>
                  <a:lnTo>
                    <a:pt x="1492" y="504"/>
                  </a:lnTo>
                  <a:lnTo>
                    <a:pt x="1488" y="512"/>
                  </a:lnTo>
                  <a:lnTo>
                    <a:pt x="1486" y="516"/>
                  </a:lnTo>
                  <a:lnTo>
                    <a:pt x="1484" y="520"/>
                  </a:lnTo>
                  <a:lnTo>
                    <a:pt x="1481" y="523"/>
                  </a:lnTo>
                  <a:lnTo>
                    <a:pt x="1478" y="526"/>
                  </a:lnTo>
                  <a:lnTo>
                    <a:pt x="1475" y="529"/>
                  </a:lnTo>
                  <a:lnTo>
                    <a:pt x="1472" y="531"/>
                  </a:lnTo>
                  <a:lnTo>
                    <a:pt x="1465" y="535"/>
                  </a:lnTo>
                  <a:lnTo>
                    <a:pt x="1461" y="537"/>
                  </a:lnTo>
                  <a:lnTo>
                    <a:pt x="1457" y="538"/>
                  </a:lnTo>
                  <a:lnTo>
                    <a:pt x="1449" y="540"/>
                  </a:lnTo>
                  <a:lnTo>
                    <a:pt x="1444" y="540"/>
                  </a:lnTo>
                  <a:lnTo>
                    <a:pt x="1439" y="540"/>
                  </a:lnTo>
                  <a:lnTo>
                    <a:pt x="1431" y="540"/>
                  </a:lnTo>
                  <a:lnTo>
                    <a:pt x="1424" y="539"/>
                  </a:lnTo>
                  <a:lnTo>
                    <a:pt x="1418" y="537"/>
                  </a:lnTo>
                  <a:lnTo>
                    <a:pt x="1411" y="535"/>
                  </a:lnTo>
                  <a:lnTo>
                    <a:pt x="1409" y="534"/>
                  </a:lnTo>
                  <a:lnTo>
                    <a:pt x="1406" y="532"/>
                  </a:lnTo>
                  <a:lnTo>
                    <a:pt x="1401" y="529"/>
                  </a:lnTo>
                  <a:lnTo>
                    <a:pt x="1396" y="524"/>
                  </a:lnTo>
                  <a:lnTo>
                    <a:pt x="1392" y="519"/>
                  </a:lnTo>
                  <a:lnTo>
                    <a:pt x="1389" y="515"/>
                  </a:lnTo>
                  <a:lnTo>
                    <a:pt x="1387" y="511"/>
                  </a:lnTo>
                  <a:lnTo>
                    <a:pt x="1385" y="506"/>
                  </a:lnTo>
                  <a:lnTo>
                    <a:pt x="1383" y="501"/>
                  </a:lnTo>
                  <a:lnTo>
                    <a:pt x="1382" y="495"/>
                  </a:lnTo>
                  <a:lnTo>
                    <a:pt x="1381" y="490"/>
                  </a:lnTo>
                  <a:lnTo>
                    <a:pt x="1380" y="484"/>
                  </a:lnTo>
                  <a:lnTo>
                    <a:pt x="1380" y="478"/>
                  </a:lnTo>
                  <a:lnTo>
                    <a:pt x="1380" y="470"/>
                  </a:lnTo>
                  <a:lnTo>
                    <a:pt x="1381" y="463"/>
                  </a:lnTo>
                  <a:lnTo>
                    <a:pt x="1382" y="457"/>
                  </a:lnTo>
                  <a:lnTo>
                    <a:pt x="1384" y="451"/>
                  </a:lnTo>
                  <a:lnTo>
                    <a:pt x="1386" y="445"/>
                  </a:lnTo>
                  <a:lnTo>
                    <a:pt x="1389" y="440"/>
                  </a:lnTo>
                  <a:lnTo>
                    <a:pt x="1392" y="435"/>
                  </a:lnTo>
                  <a:lnTo>
                    <a:pt x="1396" y="431"/>
                  </a:lnTo>
                  <a:lnTo>
                    <a:pt x="1400" y="427"/>
                  </a:lnTo>
                  <a:lnTo>
                    <a:pt x="1404" y="423"/>
                  </a:lnTo>
                  <a:lnTo>
                    <a:pt x="1409" y="420"/>
                  </a:lnTo>
                  <a:lnTo>
                    <a:pt x="1414" y="418"/>
                  </a:lnTo>
                  <a:lnTo>
                    <a:pt x="1419" y="416"/>
                  </a:lnTo>
                  <a:lnTo>
                    <a:pt x="1424" y="415"/>
                  </a:lnTo>
                  <a:lnTo>
                    <a:pt x="1430" y="414"/>
                  </a:lnTo>
                  <a:lnTo>
                    <a:pt x="1436" y="413"/>
                  </a:lnTo>
                  <a:lnTo>
                    <a:pt x="1442" y="414"/>
                  </a:lnTo>
                  <a:lnTo>
                    <a:pt x="1449" y="415"/>
                  </a:lnTo>
                  <a:lnTo>
                    <a:pt x="1452" y="415"/>
                  </a:lnTo>
                  <a:lnTo>
                    <a:pt x="1454" y="416"/>
                  </a:lnTo>
                  <a:lnTo>
                    <a:pt x="1460" y="418"/>
                  </a:lnTo>
                  <a:lnTo>
                    <a:pt x="1465" y="420"/>
                  </a:lnTo>
                  <a:lnTo>
                    <a:pt x="1470" y="423"/>
                  </a:lnTo>
                  <a:lnTo>
                    <a:pt x="1474" y="427"/>
                  </a:lnTo>
                  <a:lnTo>
                    <a:pt x="1478" y="431"/>
                  </a:lnTo>
                  <a:lnTo>
                    <a:pt x="1482" y="436"/>
                  </a:lnTo>
                  <a:lnTo>
                    <a:pt x="1485" y="441"/>
                  </a:lnTo>
                  <a:lnTo>
                    <a:pt x="1488" y="447"/>
                  </a:lnTo>
                  <a:lnTo>
                    <a:pt x="1490" y="454"/>
                  </a:lnTo>
                  <a:lnTo>
                    <a:pt x="1492" y="461"/>
                  </a:lnTo>
                  <a:lnTo>
                    <a:pt x="1493" y="469"/>
                  </a:lnTo>
                  <a:lnTo>
                    <a:pt x="1493" y="477"/>
                  </a:lnTo>
                  <a:lnTo>
                    <a:pt x="1493" y="486"/>
                  </a:lnTo>
                  <a:lnTo>
                    <a:pt x="1413" y="486"/>
                  </a:lnTo>
                  <a:lnTo>
                    <a:pt x="1414" y="493"/>
                  </a:lnTo>
                  <a:lnTo>
                    <a:pt x="1415" y="499"/>
                  </a:lnTo>
                  <a:lnTo>
                    <a:pt x="1418" y="504"/>
                  </a:lnTo>
                  <a:lnTo>
                    <a:pt x="1421" y="508"/>
                  </a:lnTo>
                  <a:lnTo>
                    <a:pt x="1425" y="512"/>
                  </a:lnTo>
                  <a:lnTo>
                    <a:pt x="1429" y="514"/>
                  </a:lnTo>
                  <a:lnTo>
                    <a:pt x="1434" y="516"/>
                  </a:lnTo>
                  <a:lnTo>
                    <a:pt x="1439" y="516"/>
                  </a:lnTo>
                  <a:lnTo>
                    <a:pt x="1443" y="516"/>
                  </a:lnTo>
                  <a:lnTo>
                    <a:pt x="1446" y="515"/>
                  </a:lnTo>
                  <a:lnTo>
                    <a:pt x="1449" y="514"/>
                  </a:lnTo>
                  <a:lnTo>
                    <a:pt x="1452" y="512"/>
                  </a:lnTo>
                  <a:lnTo>
                    <a:pt x="1454" y="510"/>
                  </a:lnTo>
                  <a:lnTo>
                    <a:pt x="1456" y="507"/>
                  </a:lnTo>
                  <a:lnTo>
                    <a:pt x="1458" y="503"/>
                  </a:lnTo>
                  <a:lnTo>
                    <a:pt x="1460" y="499"/>
                  </a:lnTo>
                  <a:close/>
                  <a:moveTo>
                    <a:pt x="1462" y="466"/>
                  </a:moveTo>
                  <a:lnTo>
                    <a:pt x="1461" y="460"/>
                  </a:lnTo>
                  <a:lnTo>
                    <a:pt x="1460" y="457"/>
                  </a:lnTo>
                  <a:lnTo>
                    <a:pt x="1460" y="454"/>
                  </a:lnTo>
                  <a:lnTo>
                    <a:pt x="1459" y="452"/>
                  </a:lnTo>
                  <a:lnTo>
                    <a:pt x="1457" y="449"/>
                  </a:lnTo>
                  <a:lnTo>
                    <a:pt x="1456" y="447"/>
                  </a:lnTo>
                  <a:lnTo>
                    <a:pt x="1454" y="445"/>
                  </a:lnTo>
                  <a:lnTo>
                    <a:pt x="1451" y="442"/>
                  </a:lnTo>
                  <a:lnTo>
                    <a:pt x="1449" y="441"/>
                  </a:lnTo>
                  <a:lnTo>
                    <a:pt x="1447" y="440"/>
                  </a:lnTo>
                  <a:lnTo>
                    <a:pt x="1442" y="438"/>
                  </a:lnTo>
                  <a:lnTo>
                    <a:pt x="1438" y="438"/>
                  </a:lnTo>
                  <a:lnTo>
                    <a:pt x="1433" y="438"/>
                  </a:lnTo>
                  <a:lnTo>
                    <a:pt x="1428" y="440"/>
                  </a:lnTo>
                  <a:lnTo>
                    <a:pt x="1424" y="442"/>
                  </a:lnTo>
                  <a:lnTo>
                    <a:pt x="1420" y="446"/>
                  </a:lnTo>
                  <a:lnTo>
                    <a:pt x="1419" y="448"/>
                  </a:lnTo>
                  <a:lnTo>
                    <a:pt x="1417" y="450"/>
                  </a:lnTo>
                  <a:lnTo>
                    <a:pt x="1415" y="455"/>
                  </a:lnTo>
                  <a:lnTo>
                    <a:pt x="1414" y="460"/>
                  </a:lnTo>
                  <a:lnTo>
                    <a:pt x="1414" y="466"/>
                  </a:lnTo>
                  <a:lnTo>
                    <a:pt x="1462" y="466"/>
                  </a:lnTo>
                  <a:close/>
                  <a:moveTo>
                    <a:pt x="1585" y="537"/>
                  </a:moveTo>
                  <a:lnTo>
                    <a:pt x="1585" y="370"/>
                  </a:lnTo>
                  <a:lnTo>
                    <a:pt x="1709" y="370"/>
                  </a:lnTo>
                  <a:lnTo>
                    <a:pt x="1709" y="398"/>
                  </a:lnTo>
                  <a:lnTo>
                    <a:pt x="1619" y="398"/>
                  </a:lnTo>
                  <a:lnTo>
                    <a:pt x="1619" y="435"/>
                  </a:lnTo>
                  <a:lnTo>
                    <a:pt x="1703" y="435"/>
                  </a:lnTo>
                  <a:lnTo>
                    <a:pt x="1703" y="464"/>
                  </a:lnTo>
                  <a:lnTo>
                    <a:pt x="1619" y="464"/>
                  </a:lnTo>
                  <a:lnTo>
                    <a:pt x="1619" y="509"/>
                  </a:lnTo>
                  <a:lnTo>
                    <a:pt x="1712" y="509"/>
                  </a:lnTo>
                  <a:lnTo>
                    <a:pt x="1712" y="537"/>
                  </a:lnTo>
                  <a:lnTo>
                    <a:pt x="1585" y="537"/>
                  </a:lnTo>
                  <a:close/>
                  <a:moveTo>
                    <a:pt x="1820" y="537"/>
                  </a:moveTo>
                  <a:lnTo>
                    <a:pt x="1820" y="519"/>
                  </a:lnTo>
                  <a:lnTo>
                    <a:pt x="1817" y="524"/>
                  </a:lnTo>
                  <a:lnTo>
                    <a:pt x="1813" y="528"/>
                  </a:lnTo>
                  <a:lnTo>
                    <a:pt x="1808" y="532"/>
                  </a:lnTo>
                  <a:lnTo>
                    <a:pt x="1803" y="535"/>
                  </a:lnTo>
                  <a:lnTo>
                    <a:pt x="1797" y="537"/>
                  </a:lnTo>
                  <a:lnTo>
                    <a:pt x="1792" y="539"/>
                  </a:lnTo>
                  <a:lnTo>
                    <a:pt x="1786" y="540"/>
                  </a:lnTo>
                  <a:lnTo>
                    <a:pt x="1780" y="540"/>
                  </a:lnTo>
                  <a:lnTo>
                    <a:pt x="1774" y="540"/>
                  </a:lnTo>
                  <a:lnTo>
                    <a:pt x="1768" y="539"/>
                  </a:lnTo>
                  <a:lnTo>
                    <a:pt x="1763" y="537"/>
                  </a:lnTo>
                  <a:lnTo>
                    <a:pt x="1758" y="535"/>
                  </a:lnTo>
                  <a:lnTo>
                    <a:pt x="1754" y="532"/>
                  </a:lnTo>
                  <a:lnTo>
                    <a:pt x="1752" y="530"/>
                  </a:lnTo>
                  <a:lnTo>
                    <a:pt x="1750" y="528"/>
                  </a:lnTo>
                  <a:lnTo>
                    <a:pt x="1747" y="524"/>
                  </a:lnTo>
                  <a:lnTo>
                    <a:pt x="1744" y="520"/>
                  </a:lnTo>
                  <a:lnTo>
                    <a:pt x="1742" y="514"/>
                  </a:lnTo>
                  <a:lnTo>
                    <a:pt x="1741" y="508"/>
                  </a:lnTo>
                  <a:lnTo>
                    <a:pt x="1740" y="501"/>
                  </a:lnTo>
                  <a:lnTo>
                    <a:pt x="1740" y="493"/>
                  </a:lnTo>
                  <a:lnTo>
                    <a:pt x="1740" y="416"/>
                  </a:lnTo>
                  <a:lnTo>
                    <a:pt x="1772" y="416"/>
                  </a:lnTo>
                  <a:lnTo>
                    <a:pt x="1772" y="472"/>
                  </a:lnTo>
                  <a:lnTo>
                    <a:pt x="1772" y="493"/>
                  </a:lnTo>
                  <a:lnTo>
                    <a:pt x="1773" y="499"/>
                  </a:lnTo>
                  <a:lnTo>
                    <a:pt x="1774" y="503"/>
                  </a:lnTo>
                  <a:lnTo>
                    <a:pt x="1775" y="506"/>
                  </a:lnTo>
                  <a:lnTo>
                    <a:pt x="1776" y="508"/>
                  </a:lnTo>
                  <a:lnTo>
                    <a:pt x="1778" y="511"/>
                  </a:lnTo>
                  <a:lnTo>
                    <a:pt x="1780" y="512"/>
                  </a:lnTo>
                  <a:lnTo>
                    <a:pt x="1783" y="514"/>
                  </a:lnTo>
                  <a:lnTo>
                    <a:pt x="1785" y="515"/>
                  </a:lnTo>
                  <a:lnTo>
                    <a:pt x="1792" y="516"/>
                  </a:lnTo>
                  <a:lnTo>
                    <a:pt x="1796" y="515"/>
                  </a:lnTo>
                  <a:lnTo>
                    <a:pt x="1800" y="515"/>
                  </a:lnTo>
                  <a:lnTo>
                    <a:pt x="1802" y="514"/>
                  </a:lnTo>
                  <a:lnTo>
                    <a:pt x="1803" y="513"/>
                  </a:lnTo>
                  <a:lnTo>
                    <a:pt x="1807" y="511"/>
                  </a:lnTo>
                  <a:lnTo>
                    <a:pt x="1810" y="509"/>
                  </a:lnTo>
                  <a:lnTo>
                    <a:pt x="1812" y="506"/>
                  </a:lnTo>
                  <a:lnTo>
                    <a:pt x="1814" y="503"/>
                  </a:lnTo>
                  <a:lnTo>
                    <a:pt x="1816" y="500"/>
                  </a:lnTo>
                  <a:lnTo>
                    <a:pt x="1817" y="495"/>
                  </a:lnTo>
                  <a:lnTo>
                    <a:pt x="1817" y="489"/>
                  </a:lnTo>
                  <a:lnTo>
                    <a:pt x="1818" y="479"/>
                  </a:lnTo>
                  <a:lnTo>
                    <a:pt x="1818" y="467"/>
                  </a:lnTo>
                  <a:lnTo>
                    <a:pt x="1818" y="416"/>
                  </a:lnTo>
                  <a:lnTo>
                    <a:pt x="1850" y="416"/>
                  </a:lnTo>
                  <a:lnTo>
                    <a:pt x="1850" y="537"/>
                  </a:lnTo>
                  <a:lnTo>
                    <a:pt x="1820" y="537"/>
                  </a:lnTo>
                  <a:close/>
                  <a:moveTo>
                    <a:pt x="1914" y="537"/>
                  </a:moveTo>
                  <a:lnTo>
                    <a:pt x="1882" y="537"/>
                  </a:lnTo>
                  <a:lnTo>
                    <a:pt x="1882" y="416"/>
                  </a:lnTo>
                  <a:lnTo>
                    <a:pt x="1912" y="416"/>
                  </a:lnTo>
                  <a:lnTo>
                    <a:pt x="1912" y="433"/>
                  </a:lnTo>
                  <a:lnTo>
                    <a:pt x="1915" y="428"/>
                  </a:lnTo>
                  <a:lnTo>
                    <a:pt x="1919" y="423"/>
                  </a:lnTo>
                  <a:lnTo>
                    <a:pt x="1922" y="420"/>
                  </a:lnTo>
                  <a:lnTo>
                    <a:pt x="1925" y="417"/>
                  </a:lnTo>
                  <a:lnTo>
                    <a:pt x="1929" y="416"/>
                  </a:lnTo>
                  <a:lnTo>
                    <a:pt x="1932" y="414"/>
                  </a:lnTo>
                  <a:lnTo>
                    <a:pt x="1936" y="414"/>
                  </a:lnTo>
                  <a:lnTo>
                    <a:pt x="1939" y="413"/>
                  </a:lnTo>
                  <a:lnTo>
                    <a:pt x="1945" y="414"/>
                  </a:lnTo>
                  <a:lnTo>
                    <a:pt x="1950" y="415"/>
                  </a:lnTo>
                  <a:lnTo>
                    <a:pt x="1955" y="417"/>
                  </a:lnTo>
                  <a:lnTo>
                    <a:pt x="1960" y="420"/>
                  </a:lnTo>
                  <a:lnTo>
                    <a:pt x="1951" y="447"/>
                  </a:lnTo>
                  <a:lnTo>
                    <a:pt x="1947" y="445"/>
                  </a:lnTo>
                  <a:lnTo>
                    <a:pt x="1943" y="444"/>
                  </a:lnTo>
                  <a:lnTo>
                    <a:pt x="1939" y="443"/>
                  </a:lnTo>
                  <a:lnTo>
                    <a:pt x="1935" y="442"/>
                  </a:lnTo>
                  <a:lnTo>
                    <a:pt x="1932" y="442"/>
                  </a:lnTo>
                  <a:lnTo>
                    <a:pt x="1929" y="443"/>
                  </a:lnTo>
                  <a:lnTo>
                    <a:pt x="1926" y="444"/>
                  </a:lnTo>
                  <a:lnTo>
                    <a:pt x="1924" y="446"/>
                  </a:lnTo>
                  <a:lnTo>
                    <a:pt x="1922" y="448"/>
                  </a:lnTo>
                  <a:lnTo>
                    <a:pt x="1920" y="451"/>
                  </a:lnTo>
                  <a:lnTo>
                    <a:pt x="1918" y="455"/>
                  </a:lnTo>
                  <a:lnTo>
                    <a:pt x="1917" y="459"/>
                  </a:lnTo>
                  <a:lnTo>
                    <a:pt x="1915" y="466"/>
                  </a:lnTo>
                  <a:lnTo>
                    <a:pt x="1915" y="474"/>
                  </a:lnTo>
                  <a:lnTo>
                    <a:pt x="1914" y="486"/>
                  </a:lnTo>
                  <a:lnTo>
                    <a:pt x="1914" y="500"/>
                  </a:lnTo>
                  <a:lnTo>
                    <a:pt x="1914" y="537"/>
                  </a:lnTo>
                  <a:close/>
                  <a:moveTo>
                    <a:pt x="1967" y="475"/>
                  </a:moveTo>
                  <a:lnTo>
                    <a:pt x="1967" y="467"/>
                  </a:lnTo>
                  <a:lnTo>
                    <a:pt x="1969" y="459"/>
                  </a:lnTo>
                  <a:lnTo>
                    <a:pt x="1971" y="452"/>
                  </a:lnTo>
                  <a:lnTo>
                    <a:pt x="1975" y="444"/>
                  </a:lnTo>
                  <a:lnTo>
                    <a:pt x="1979" y="437"/>
                  </a:lnTo>
                  <a:lnTo>
                    <a:pt x="1982" y="434"/>
                  </a:lnTo>
                  <a:lnTo>
                    <a:pt x="1984" y="431"/>
                  </a:lnTo>
                  <a:lnTo>
                    <a:pt x="1987" y="428"/>
                  </a:lnTo>
                  <a:lnTo>
                    <a:pt x="1990" y="426"/>
                  </a:lnTo>
                  <a:lnTo>
                    <a:pt x="1997" y="421"/>
                  </a:lnTo>
                  <a:lnTo>
                    <a:pt x="2004" y="418"/>
                  </a:lnTo>
                  <a:lnTo>
                    <a:pt x="2012" y="415"/>
                  </a:lnTo>
                  <a:lnTo>
                    <a:pt x="2021" y="414"/>
                  </a:lnTo>
                  <a:lnTo>
                    <a:pt x="2029" y="413"/>
                  </a:lnTo>
                  <a:lnTo>
                    <a:pt x="2036" y="414"/>
                  </a:lnTo>
                  <a:lnTo>
                    <a:pt x="2042" y="415"/>
                  </a:lnTo>
                  <a:lnTo>
                    <a:pt x="2049" y="416"/>
                  </a:lnTo>
                  <a:lnTo>
                    <a:pt x="2054" y="418"/>
                  </a:lnTo>
                  <a:lnTo>
                    <a:pt x="2060" y="420"/>
                  </a:lnTo>
                  <a:lnTo>
                    <a:pt x="2065" y="424"/>
                  </a:lnTo>
                  <a:lnTo>
                    <a:pt x="2067" y="425"/>
                  </a:lnTo>
                  <a:lnTo>
                    <a:pt x="2070" y="427"/>
                  </a:lnTo>
                  <a:lnTo>
                    <a:pt x="2074" y="431"/>
                  </a:lnTo>
                  <a:lnTo>
                    <a:pt x="2078" y="436"/>
                  </a:lnTo>
                  <a:lnTo>
                    <a:pt x="2082" y="441"/>
                  </a:lnTo>
                  <a:lnTo>
                    <a:pt x="2085" y="446"/>
                  </a:lnTo>
                  <a:lnTo>
                    <a:pt x="2088" y="452"/>
                  </a:lnTo>
                  <a:lnTo>
                    <a:pt x="2089" y="457"/>
                  </a:lnTo>
                  <a:lnTo>
                    <a:pt x="2091" y="463"/>
                  </a:lnTo>
                  <a:lnTo>
                    <a:pt x="2092" y="470"/>
                  </a:lnTo>
                  <a:lnTo>
                    <a:pt x="2092" y="476"/>
                  </a:lnTo>
                  <a:lnTo>
                    <a:pt x="2092" y="483"/>
                  </a:lnTo>
                  <a:lnTo>
                    <a:pt x="2091" y="490"/>
                  </a:lnTo>
                  <a:lnTo>
                    <a:pt x="2089" y="496"/>
                  </a:lnTo>
                  <a:lnTo>
                    <a:pt x="2087" y="502"/>
                  </a:lnTo>
                  <a:lnTo>
                    <a:pt x="2085" y="507"/>
                  </a:lnTo>
                  <a:lnTo>
                    <a:pt x="2082" y="512"/>
                  </a:lnTo>
                  <a:lnTo>
                    <a:pt x="2078" y="517"/>
                  </a:lnTo>
                  <a:lnTo>
                    <a:pt x="2074" y="522"/>
                  </a:lnTo>
                  <a:lnTo>
                    <a:pt x="2070" y="526"/>
                  </a:lnTo>
                  <a:lnTo>
                    <a:pt x="2065" y="530"/>
                  </a:lnTo>
                  <a:lnTo>
                    <a:pt x="2060" y="533"/>
                  </a:lnTo>
                  <a:lnTo>
                    <a:pt x="2054" y="536"/>
                  </a:lnTo>
                  <a:lnTo>
                    <a:pt x="2048" y="538"/>
                  </a:lnTo>
                  <a:lnTo>
                    <a:pt x="2042" y="539"/>
                  </a:lnTo>
                  <a:lnTo>
                    <a:pt x="2036" y="540"/>
                  </a:lnTo>
                  <a:lnTo>
                    <a:pt x="2029" y="540"/>
                  </a:lnTo>
                  <a:lnTo>
                    <a:pt x="2021" y="540"/>
                  </a:lnTo>
                  <a:lnTo>
                    <a:pt x="2017" y="539"/>
                  </a:lnTo>
                  <a:lnTo>
                    <a:pt x="2013" y="538"/>
                  </a:lnTo>
                  <a:lnTo>
                    <a:pt x="2005" y="536"/>
                  </a:lnTo>
                  <a:lnTo>
                    <a:pt x="1998" y="533"/>
                  </a:lnTo>
                  <a:lnTo>
                    <a:pt x="1991" y="528"/>
                  </a:lnTo>
                  <a:lnTo>
                    <a:pt x="1984" y="523"/>
                  </a:lnTo>
                  <a:lnTo>
                    <a:pt x="1982" y="520"/>
                  </a:lnTo>
                  <a:lnTo>
                    <a:pt x="1979" y="517"/>
                  </a:lnTo>
                  <a:lnTo>
                    <a:pt x="1975" y="511"/>
                  </a:lnTo>
                  <a:lnTo>
                    <a:pt x="1971" y="503"/>
                  </a:lnTo>
                  <a:lnTo>
                    <a:pt x="1969" y="494"/>
                  </a:lnTo>
                  <a:lnTo>
                    <a:pt x="1968" y="490"/>
                  </a:lnTo>
                  <a:lnTo>
                    <a:pt x="1967" y="485"/>
                  </a:lnTo>
                  <a:lnTo>
                    <a:pt x="1967" y="475"/>
                  </a:lnTo>
                  <a:close/>
                  <a:moveTo>
                    <a:pt x="2000" y="477"/>
                  </a:moveTo>
                  <a:lnTo>
                    <a:pt x="2000" y="485"/>
                  </a:lnTo>
                  <a:lnTo>
                    <a:pt x="2001" y="489"/>
                  </a:lnTo>
                  <a:lnTo>
                    <a:pt x="2002" y="493"/>
                  </a:lnTo>
                  <a:lnTo>
                    <a:pt x="2003" y="496"/>
                  </a:lnTo>
                  <a:lnTo>
                    <a:pt x="2005" y="499"/>
                  </a:lnTo>
                  <a:lnTo>
                    <a:pt x="2006" y="502"/>
                  </a:lnTo>
                  <a:lnTo>
                    <a:pt x="2008" y="504"/>
                  </a:lnTo>
                  <a:lnTo>
                    <a:pt x="2013" y="509"/>
                  </a:lnTo>
                  <a:lnTo>
                    <a:pt x="2015" y="510"/>
                  </a:lnTo>
                  <a:lnTo>
                    <a:pt x="2018" y="512"/>
                  </a:lnTo>
                  <a:lnTo>
                    <a:pt x="2021" y="513"/>
                  </a:lnTo>
                  <a:lnTo>
                    <a:pt x="2023" y="513"/>
                  </a:lnTo>
                  <a:lnTo>
                    <a:pt x="2026" y="514"/>
                  </a:lnTo>
                  <a:lnTo>
                    <a:pt x="2029" y="514"/>
                  </a:lnTo>
                  <a:lnTo>
                    <a:pt x="2035" y="513"/>
                  </a:lnTo>
                  <a:lnTo>
                    <a:pt x="2041" y="512"/>
                  </a:lnTo>
                  <a:lnTo>
                    <a:pt x="2043" y="510"/>
                  </a:lnTo>
                  <a:lnTo>
                    <a:pt x="2046" y="509"/>
                  </a:lnTo>
                  <a:lnTo>
                    <a:pt x="2050" y="504"/>
                  </a:lnTo>
                  <a:lnTo>
                    <a:pt x="2052" y="502"/>
                  </a:lnTo>
                  <a:lnTo>
                    <a:pt x="2054" y="499"/>
                  </a:lnTo>
                  <a:lnTo>
                    <a:pt x="2056" y="496"/>
                  </a:lnTo>
                  <a:lnTo>
                    <a:pt x="2057" y="493"/>
                  </a:lnTo>
                  <a:lnTo>
                    <a:pt x="2058" y="489"/>
                  </a:lnTo>
                  <a:lnTo>
                    <a:pt x="2058" y="485"/>
                  </a:lnTo>
                  <a:lnTo>
                    <a:pt x="2059" y="477"/>
                  </a:lnTo>
                  <a:lnTo>
                    <a:pt x="2058" y="468"/>
                  </a:lnTo>
                  <a:lnTo>
                    <a:pt x="2057" y="461"/>
                  </a:lnTo>
                  <a:lnTo>
                    <a:pt x="2056" y="458"/>
                  </a:lnTo>
                  <a:lnTo>
                    <a:pt x="2054" y="454"/>
                  </a:lnTo>
                  <a:lnTo>
                    <a:pt x="2052" y="452"/>
                  </a:lnTo>
                  <a:lnTo>
                    <a:pt x="2050" y="449"/>
                  </a:lnTo>
                  <a:lnTo>
                    <a:pt x="2046" y="445"/>
                  </a:lnTo>
                  <a:lnTo>
                    <a:pt x="2043" y="443"/>
                  </a:lnTo>
                  <a:lnTo>
                    <a:pt x="2041" y="442"/>
                  </a:lnTo>
                  <a:lnTo>
                    <a:pt x="2038" y="441"/>
                  </a:lnTo>
                  <a:lnTo>
                    <a:pt x="2035" y="440"/>
                  </a:lnTo>
                  <a:lnTo>
                    <a:pt x="2032" y="440"/>
                  </a:lnTo>
                  <a:lnTo>
                    <a:pt x="2029" y="440"/>
                  </a:lnTo>
                  <a:lnTo>
                    <a:pt x="2023" y="440"/>
                  </a:lnTo>
                  <a:lnTo>
                    <a:pt x="2018" y="442"/>
                  </a:lnTo>
                  <a:lnTo>
                    <a:pt x="2015" y="443"/>
                  </a:lnTo>
                  <a:lnTo>
                    <a:pt x="2013" y="445"/>
                  </a:lnTo>
                  <a:lnTo>
                    <a:pt x="2008" y="449"/>
                  </a:lnTo>
                  <a:lnTo>
                    <a:pt x="2006" y="452"/>
                  </a:lnTo>
                  <a:lnTo>
                    <a:pt x="2005" y="455"/>
                  </a:lnTo>
                  <a:lnTo>
                    <a:pt x="2003" y="458"/>
                  </a:lnTo>
                  <a:lnTo>
                    <a:pt x="2002" y="461"/>
                  </a:lnTo>
                  <a:lnTo>
                    <a:pt x="2001" y="464"/>
                  </a:lnTo>
                  <a:lnTo>
                    <a:pt x="2000" y="468"/>
                  </a:lnTo>
                  <a:lnTo>
                    <a:pt x="2000" y="477"/>
                  </a:lnTo>
                  <a:close/>
                  <a:moveTo>
                    <a:pt x="2116" y="416"/>
                  </a:moveTo>
                  <a:lnTo>
                    <a:pt x="2146" y="416"/>
                  </a:lnTo>
                  <a:lnTo>
                    <a:pt x="2146" y="434"/>
                  </a:lnTo>
                  <a:lnTo>
                    <a:pt x="2149" y="430"/>
                  </a:lnTo>
                  <a:lnTo>
                    <a:pt x="2153" y="426"/>
                  </a:lnTo>
                  <a:lnTo>
                    <a:pt x="2157" y="422"/>
                  </a:lnTo>
                  <a:lnTo>
                    <a:pt x="2162" y="419"/>
                  </a:lnTo>
                  <a:lnTo>
                    <a:pt x="2167" y="417"/>
                  </a:lnTo>
                  <a:lnTo>
                    <a:pt x="2172" y="415"/>
                  </a:lnTo>
                  <a:lnTo>
                    <a:pt x="2178" y="414"/>
                  </a:lnTo>
                  <a:lnTo>
                    <a:pt x="2184" y="413"/>
                  </a:lnTo>
                  <a:lnTo>
                    <a:pt x="2189" y="414"/>
                  </a:lnTo>
                  <a:lnTo>
                    <a:pt x="2194" y="414"/>
                  </a:lnTo>
                  <a:lnTo>
                    <a:pt x="2199" y="416"/>
                  </a:lnTo>
                  <a:lnTo>
                    <a:pt x="2203" y="418"/>
                  </a:lnTo>
                  <a:lnTo>
                    <a:pt x="2208" y="420"/>
                  </a:lnTo>
                  <a:lnTo>
                    <a:pt x="2212" y="423"/>
                  </a:lnTo>
                  <a:lnTo>
                    <a:pt x="2216" y="426"/>
                  </a:lnTo>
                  <a:lnTo>
                    <a:pt x="2220" y="430"/>
                  </a:lnTo>
                  <a:lnTo>
                    <a:pt x="2223" y="434"/>
                  </a:lnTo>
                  <a:lnTo>
                    <a:pt x="2226" y="439"/>
                  </a:lnTo>
                  <a:lnTo>
                    <a:pt x="2229" y="444"/>
                  </a:lnTo>
                  <a:lnTo>
                    <a:pt x="2231" y="450"/>
                  </a:lnTo>
                  <a:lnTo>
                    <a:pt x="2232" y="456"/>
                  </a:lnTo>
                  <a:lnTo>
                    <a:pt x="2233" y="462"/>
                  </a:lnTo>
                  <a:lnTo>
                    <a:pt x="2234" y="469"/>
                  </a:lnTo>
                  <a:lnTo>
                    <a:pt x="2234" y="476"/>
                  </a:lnTo>
                  <a:lnTo>
                    <a:pt x="2234" y="484"/>
                  </a:lnTo>
                  <a:lnTo>
                    <a:pt x="2233" y="490"/>
                  </a:lnTo>
                  <a:lnTo>
                    <a:pt x="2232" y="497"/>
                  </a:lnTo>
                  <a:lnTo>
                    <a:pt x="2231" y="503"/>
                  </a:lnTo>
                  <a:lnTo>
                    <a:pt x="2229" y="509"/>
                  </a:lnTo>
                  <a:lnTo>
                    <a:pt x="2226" y="514"/>
                  </a:lnTo>
                  <a:lnTo>
                    <a:pt x="2223" y="519"/>
                  </a:lnTo>
                  <a:lnTo>
                    <a:pt x="2220" y="523"/>
                  </a:lnTo>
                  <a:lnTo>
                    <a:pt x="2216" y="527"/>
                  </a:lnTo>
                  <a:lnTo>
                    <a:pt x="2212" y="531"/>
                  </a:lnTo>
                  <a:lnTo>
                    <a:pt x="2208" y="534"/>
                  </a:lnTo>
                  <a:lnTo>
                    <a:pt x="2203" y="536"/>
                  </a:lnTo>
                  <a:lnTo>
                    <a:pt x="2199" y="538"/>
                  </a:lnTo>
                  <a:lnTo>
                    <a:pt x="2194" y="539"/>
                  </a:lnTo>
                  <a:lnTo>
                    <a:pt x="2189" y="540"/>
                  </a:lnTo>
                  <a:lnTo>
                    <a:pt x="2184" y="540"/>
                  </a:lnTo>
                  <a:lnTo>
                    <a:pt x="2179" y="540"/>
                  </a:lnTo>
                  <a:lnTo>
                    <a:pt x="2174" y="539"/>
                  </a:lnTo>
                  <a:lnTo>
                    <a:pt x="2170" y="538"/>
                  </a:lnTo>
                  <a:lnTo>
                    <a:pt x="2165" y="536"/>
                  </a:lnTo>
                  <a:lnTo>
                    <a:pt x="2161" y="534"/>
                  </a:lnTo>
                  <a:lnTo>
                    <a:pt x="2157" y="531"/>
                  </a:lnTo>
                  <a:lnTo>
                    <a:pt x="2153" y="527"/>
                  </a:lnTo>
                  <a:lnTo>
                    <a:pt x="2148" y="522"/>
                  </a:lnTo>
                  <a:lnTo>
                    <a:pt x="2148" y="584"/>
                  </a:lnTo>
                  <a:lnTo>
                    <a:pt x="2116" y="584"/>
                  </a:lnTo>
                  <a:lnTo>
                    <a:pt x="2116" y="416"/>
                  </a:lnTo>
                  <a:close/>
                  <a:moveTo>
                    <a:pt x="2148" y="475"/>
                  </a:moveTo>
                  <a:lnTo>
                    <a:pt x="2148" y="484"/>
                  </a:lnTo>
                  <a:lnTo>
                    <a:pt x="2149" y="489"/>
                  </a:lnTo>
                  <a:lnTo>
                    <a:pt x="2150" y="493"/>
                  </a:lnTo>
                  <a:lnTo>
                    <a:pt x="2152" y="499"/>
                  </a:lnTo>
                  <a:lnTo>
                    <a:pt x="2156" y="505"/>
                  </a:lnTo>
                  <a:lnTo>
                    <a:pt x="2160" y="509"/>
                  </a:lnTo>
                  <a:lnTo>
                    <a:pt x="2163" y="511"/>
                  </a:lnTo>
                  <a:lnTo>
                    <a:pt x="2165" y="512"/>
                  </a:lnTo>
                  <a:lnTo>
                    <a:pt x="2167" y="513"/>
                  </a:lnTo>
                  <a:lnTo>
                    <a:pt x="2170" y="514"/>
                  </a:lnTo>
                  <a:lnTo>
                    <a:pt x="2173" y="515"/>
                  </a:lnTo>
                  <a:lnTo>
                    <a:pt x="2176" y="515"/>
                  </a:lnTo>
                  <a:lnTo>
                    <a:pt x="2181" y="514"/>
                  </a:lnTo>
                  <a:lnTo>
                    <a:pt x="2186" y="512"/>
                  </a:lnTo>
                  <a:lnTo>
                    <a:pt x="2190" y="510"/>
                  </a:lnTo>
                  <a:lnTo>
                    <a:pt x="2192" y="508"/>
                  </a:lnTo>
                  <a:lnTo>
                    <a:pt x="2194" y="506"/>
                  </a:lnTo>
                  <a:lnTo>
                    <a:pt x="2198" y="501"/>
                  </a:lnTo>
                  <a:lnTo>
                    <a:pt x="2199" y="497"/>
                  </a:lnTo>
                  <a:lnTo>
                    <a:pt x="2200" y="494"/>
                  </a:lnTo>
                  <a:lnTo>
                    <a:pt x="2201" y="486"/>
                  </a:lnTo>
                  <a:lnTo>
                    <a:pt x="2202" y="476"/>
                  </a:lnTo>
                  <a:lnTo>
                    <a:pt x="2201" y="467"/>
                  </a:lnTo>
                  <a:lnTo>
                    <a:pt x="2201" y="463"/>
                  </a:lnTo>
                  <a:lnTo>
                    <a:pt x="2200" y="460"/>
                  </a:lnTo>
                  <a:lnTo>
                    <a:pt x="2197" y="453"/>
                  </a:lnTo>
                  <a:lnTo>
                    <a:pt x="2194" y="448"/>
                  </a:lnTo>
                  <a:lnTo>
                    <a:pt x="2190" y="444"/>
                  </a:lnTo>
                  <a:lnTo>
                    <a:pt x="2186" y="441"/>
                  </a:lnTo>
                  <a:lnTo>
                    <a:pt x="2181" y="439"/>
                  </a:lnTo>
                  <a:lnTo>
                    <a:pt x="2178" y="439"/>
                  </a:lnTo>
                  <a:lnTo>
                    <a:pt x="2175" y="439"/>
                  </a:lnTo>
                  <a:lnTo>
                    <a:pt x="2170" y="439"/>
                  </a:lnTo>
                  <a:lnTo>
                    <a:pt x="2164" y="441"/>
                  </a:lnTo>
                  <a:lnTo>
                    <a:pt x="2160" y="444"/>
                  </a:lnTo>
                  <a:lnTo>
                    <a:pt x="2156" y="448"/>
                  </a:lnTo>
                  <a:lnTo>
                    <a:pt x="2152" y="453"/>
                  </a:lnTo>
                  <a:lnTo>
                    <a:pt x="2150" y="459"/>
                  </a:lnTo>
                  <a:lnTo>
                    <a:pt x="2149" y="463"/>
                  </a:lnTo>
                  <a:lnTo>
                    <a:pt x="2148" y="466"/>
                  </a:lnTo>
                  <a:lnTo>
                    <a:pt x="2148" y="475"/>
                  </a:lnTo>
                  <a:close/>
                  <a:moveTo>
                    <a:pt x="2330" y="499"/>
                  </a:moveTo>
                  <a:lnTo>
                    <a:pt x="2362" y="504"/>
                  </a:lnTo>
                  <a:lnTo>
                    <a:pt x="2358" y="512"/>
                  </a:lnTo>
                  <a:lnTo>
                    <a:pt x="2356" y="516"/>
                  </a:lnTo>
                  <a:lnTo>
                    <a:pt x="2354" y="520"/>
                  </a:lnTo>
                  <a:lnTo>
                    <a:pt x="2352" y="523"/>
                  </a:lnTo>
                  <a:lnTo>
                    <a:pt x="2349" y="526"/>
                  </a:lnTo>
                  <a:lnTo>
                    <a:pt x="2346" y="529"/>
                  </a:lnTo>
                  <a:lnTo>
                    <a:pt x="2343" y="531"/>
                  </a:lnTo>
                  <a:lnTo>
                    <a:pt x="2336" y="535"/>
                  </a:lnTo>
                  <a:lnTo>
                    <a:pt x="2332" y="537"/>
                  </a:lnTo>
                  <a:lnTo>
                    <a:pt x="2328" y="538"/>
                  </a:lnTo>
                  <a:lnTo>
                    <a:pt x="2319" y="540"/>
                  </a:lnTo>
                  <a:lnTo>
                    <a:pt x="2314" y="540"/>
                  </a:lnTo>
                  <a:lnTo>
                    <a:pt x="2309" y="540"/>
                  </a:lnTo>
                  <a:lnTo>
                    <a:pt x="2302" y="540"/>
                  </a:lnTo>
                  <a:lnTo>
                    <a:pt x="2294" y="539"/>
                  </a:lnTo>
                  <a:lnTo>
                    <a:pt x="2288" y="537"/>
                  </a:lnTo>
                  <a:lnTo>
                    <a:pt x="2282" y="535"/>
                  </a:lnTo>
                  <a:lnTo>
                    <a:pt x="2279" y="534"/>
                  </a:lnTo>
                  <a:lnTo>
                    <a:pt x="2276" y="532"/>
                  </a:lnTo>
                  <a:lnTo>
                    <a:pt x="2271" y="529"/>
                  </a:lnTo>
                  <a:lnTo>
                    <a:pt x="2267" y="524"/>
                  </a:lnTo>
                  <a:lnTo>
                    <a:pt x="2262" y="519"/>
                  </a:lnTo>
                  <a:lnTo>
                    <a:pt x="2260" y="515"/>
                  </a:lnTo>
                  <a:lnTo>
                    <a:pt x="2257" y="511"/>
                  </a:lnTo>
                  <a:lnTo>
                    <a:pt x="2255" y="506"/>
                  </a:lnTo>
                  <a:lnTo>
                    <a:pt x="2253" y="501"/>
                  </a:lnTo>
                  <a:lnTo>
                    <a:pt x="2252" y="495"/>
                  </a:lnTo>
                  <a:lnTo>
                    <a:pt x="2251" y="490"/>
                  </a:lnTo>
                  <a:lnTo>
                    <a:pt x="2251" y="484"/>
                  </a:lnTo>
                  <a:lnTo>
                    <a:pt x="2250" y="478"/>
                  </a:lnTo>
                  <a:lnTo>
                    <a:pt x="2251" y="470"/>
                  </a:lnTo>
                  <a:lnTo>
                    <a:pt x="2251" y="463"/>
                  </a:lnTo>
                  <a:lnTo>
                    <a:pt x="2253" y="457"/>
                  </a:lnTo>
                  <a:lnTo>
                    <a:pt x="2254" y="451"/>
                  </a:lnTo>
                  <a:lnTo>
                    <a:pt x="2257" y="445"/>
                  </a:lnTo>
                  <a:lnTo>
                    <a:pt x="2259" y="440"/>
                  </a:lnTo>
                  <a:lnTo>
                    <a:pt x="2263" y="435"/>
                  </a:lnTo>
                  <a:lnTo>
                    <a:pt x="2266" y="431"/>
                  </a:lnTo>
                  <a:lnTo>
                    <a:pt x="2270" y="427"/>
                  </a:lnTo>
                  <a:lnTo>
                    <a:pt x="2275" y="423"/>
                  </a:lnTo>
                  <a:lnTo>
                    <a:pt x="2279" y="420"/>
                  </a:lnTo>
                  <a:lnTo>
                    <a:pt x="2284" y="418"/>
                  </a:lnTo>
                  <a:lnTo>
                    <a:pt x="2289" y="416"/>
                  </a:lnTo>
                  <a:lnTo>
                    <a:pt x="2295" y="415"/>
                  </a:lnTo>
                  <a:lnTo>
                    <a:pt x="2300" y="414"/>
                  </a:lnTo>
                  <a:lnTo>
                    <a:pt x="2306" y="413"/>
                  </a:lnTo>
                  <a:lnTo>
                    <a:pt x="2313" y="414"/>
                  </a:lnTo>
                  <a:lnTo>
                    <a:pt x="2319" y="415"/>
                  </a:lnTo>
                  <a:lnTo>
                    <a:pt x="2322" y="415"/>
                  </a:lnTo>
                  <a:lnTo>
                    <a:pt x="2325" y="416"/>
                  </a:lnTo>
                  <a:lnTo>
                    <a:pt x="2330" y="418"/>
                  </a:lnTo>
                  <a:lnTo>
                    <a:pt x="2335" y="420"/>
                  </a:lnTo>
                  <a:lnTo>
                    <a:pt x="2340" y="423"/>
                  </a:lnTo>
                  <a:lnTo>
                    <a:pt x="2345" y="427"/>
                  </a:lnTo>
                  <a:lnTo>
                    <a:pt x="2349" y="431"/>
                  </a:lnTo>
                  <a:lnTo>
                    <a:pt x="2352" y="436"/>
                  </a:lnTo>
                  <a:lnTo>
                    <a:pt x="2356" y="441"/>
                  </a:lnTo>
                  <a:lnTo>
                    <a:pt x="2358" y="447"/>
                  </a:lnTo>
                  <a:lnTo>
                    <a:pt x="2360" y="454"/>
                  </a:lnTo>
                  <a:lnTo>
                    <a:pt x="2362" y="461"/>
                  </a:lnTo>
                  <a:lnTo>
                    <a:pt x="2363" y="469"/>
                  </a:lnTo>
                  <a:lnTo>
                    <a:pt x="2364" y="477"/>
                  </a:lnTo>
                  <a:lnTo>
                    <a:pt x="2364" y="486"/>
                  </a:lnTo>
                  <a:lnTo>
                    <a:pt x="2283" y="486"/>
                  </a:lnTo>
                  <a:lnTo>
                    <a:pt x="2284" y="493"/>
                  </a:lnTo>
                  <a:lnTo>
                    <a:pt x="2285" y="499"/>
                  </a:lnTo>
                  <a:lnTo>
                    <a:pt x="2288" y="504"/>
                  </a:lnTo>
                  <a:lnTo>
                    <a:pt x="2291" y="508"/>
                  </a:lnTo>
                  <a:lnTo>
                    <a:pt x="2295" y="512"/>
                  </a:lnTo>
                  <a:lnTo>
                    <a:pt x="2299" y="514"/>
                  </a:lnTo>
                  <a:lnTo>
                    <a:pt x="2304" y="516"/>
                  </a:lnTo>
                  <a:lnTo>
                    <a:pt x="2310" y="516"/>
                  </a:lnTo>
                  <a:lnTo>
                    <a:pt x="2313" y="516"/>
                  </a:lnTo>
                  <a:lnTo>
                    <a:pt x="2317" y="515"/>
                  </a:lnTo>
                  <a:lnTo>
                    <a:pt x="2320" y="514"/>
                  </a:lnTo>
                  <a:lnTo>
                    <a:pt x="2322" y="512"/>
                  </a:lnTo>
                  <a:lnTo>
                    <a:pt x="2325" y="510"/>
                  </a:lnTo>
                  <a:lnTo>
                    <a:pt x="2327" y="507"/>
                  </a:lnTo>
                  <a:lnTo>
                    <a:pt x="2329" y="503"/>
                  </a:lnTo>
                  <a:lnTo>
                    <a:pt x="2330" y="499"/>
                  </a:lnTo>
                  <a:close/>
                  <a:moveTo>
                    <a:pt x="2332" y="466"/>
                  </a:moveTo>
                  <a:lnTo>
                    <a:pt x="2331" y="460"/>
                  </a:lnTo>
                  <a:lnTo>
                    <a:pt x="2331" y="457"/>
                  </a:lnTo>
                  <a:lnTo>
                    <a:pt x="2330" y="454"/>
                  </a:lnTo>
                  <a:lnTo>
                    <a:pt x="2329" y="452"/>
                  </a:lnTo>
                  <a:lnTo>
                    <a:pt x="2328" y="449"/>
                  </a:lnTo>
                  <a:lnTo>
                    <a:pt x="2326" y="447"/>
                  </a:lnTo>
                  <a:lnTo>
                    <a:pt x="2325" y="445"/>
                  </a:lnTo>
                  <a:lnTo>
                    <a:pt x="2321" y="442"/>
                  </a:lnTo>
                  <a:lnTo>
                    <a:pt x="2319" y="441"/>
                  </a:lnTo>
                  <a:lnTo>
                    <a:pt x="2317" y="440"/>
                  </a:lnTo>
                  <a:lnTo>
                    <a:pt x="2313" y="438"/>
                  </a:lnTo>
                  <a:lnTo>
                    <a:pt x="2308" y="438"/>
                  </a:lnTo>
                  <a:lnTo>
                    <a:pt x="2303" y="438"/>
                  </a:lnTo>
                  <a:lnTo>
                    <a:pt x="2298" y="440"/>
                  </a:lnTo>
                  <a:lnTo>
                    <a:pt x="2294" y="442"/>
                  </a:lnTo>
                  <a:lnTo>
                    <a:pt x="2291" y="446"/>
                  </a:lnTo>
                  <a:lnTo>
                    <a:pt x="2289" y="448"/>
                  </a:lnTo>
                  <a:lnTo>
                    <a:pt x="2288" y="450"/>
                  </a:lnTo>
                  <a:lnTo>
                    <a:pt x="2286" y="455"/>
                  </a:lnTo>
                  <a:lnTo>
                    <a:pt x="2284" y="460"/>
                  </a:lnTo>
                  <a:lnTo>
                    <a:pt x="2284" y="466"/>
                  </a:lnTo>
                  <a:lnTo>
                    <a:pt x="2332" y="466"/>
                  </a:lnTo>
                  <a:close/>
                  <a:moveTo>
                    <a:pt x="2414" y="453"/>
                  </a:moveTo>
                  <a:lnTo>
                    <a:pt x="2385" y="448"/>
                  </a:lnTo>
                  <a:lnTo>
                    <a:pt x="2386" y="444"/>
                  </a:lnTo>
                  <a:lnTo>
                    <a:pt x="2388" y="440"/>
                  </a:lnTo>
                  <a:lnTo>
                    <a:pt x="2389" y="436"/>
                  </a:lnTo>
                  <a:lnTo>
                    <a:pt x="2391" y="433"/>
                  </a:lnTo>
                  <a:lnTo>
                    <a:pt x="2394" y="430"/>
                  </a:lnTo>
                  <a:lnTo>
                    <a:pt x="2396" y="427"/>
                  </a:lnTo>
                  <a:lnTo>
                    <a:pt x="2399" y="424"/>
                  </a:lnTo>
                  <a:lnTo>
                    <a:pt x="2402" y="422"/>
                  </a:lnTo>
                  <a:lnTo>
                    <a:pt x="2405" y="420"/>
                  </a:lnTo>
                  <a:lnTo>
                    <a:pt x="2408" y="418"/>
                  </a:lnTo>
                  <a:lnTo>
                    <a:pt x="2417" y="416"/>
                  </a:lnTo>
                  <a:lnTo>
                    <a:pt x="2421" y="415"/>
                  </a:lnTo>
                  <a:lnTo>
                    <a:pt x="2426" y="414"/>
                  </a:lnTo>
                  <a:lnTo>
                    <a:pt x="2437" y="413"/>
                  </a:lnTo>
                  <a:lnTo>
                    <a:pt x="2447" y="414"/>
                  </a:lnTo>
                  <a:lnTo>
                    <a:pt x="2456" y="415"/>
                  </a:lnTo>
                  <a:lnTo>
                    <a:pt x="2463" y="416"/>
                  </a:lnTo>
                  <a:lnTo>
                    <a:pt x="2469" y="419"/>
                  </a:lnTo>
                  <a:lnTo>
                    <a:pt x="2474" y="421"/>
                  </a:lnTo>
                  <a:lnTo>
                    <a:pt x="2478" y="424"/>
                  </a:lnTo>
                  <a:lnTo>
                    <a:pt x="2481" y="428"/>
                  </a:lnTo>
                  <a:lnTo>
                    <a:pt x="2484" y="431"/>
                  </a:lnTo>
                  <a:lnTo>
                    <a:pt x="2486" y="436"/>
                  </a:lnTo>
                  <a:lnTo>
                    <a:pt x="2487" y="443"/>
                  </a:lnTo>
                  <a:lnTo>
                    <a:pt x="2488" y="451"/>
                  </a:lnTo>
                  <a:lnTo>
                    <a:pt x="2488" y="460"/>
                  </a:lnTo>
                  <a:lnTo>
                    <a:pt x="2488" y="498"/>
                  </a:lnTo>
                  <a:lnTo>
                    <a:pt x="2488" y="511"/>
                  </a:lnTo>
                  <a:lnTo>
                    <a:pt x="2489" y="521"/>
                  </a:lnTo>
                  <a:lnTo>
                    <a:pt x="2492" y="529"/>
                  </a:lnTo>
                  <a:lnTo>
                    <a:pt x="2495" y="537"/>
                  </a:lnTo>
                  <a:lnTo>
                    <a:pt x="2464" y="537"/>
                  </a:lnTo>
                  <a:lnTo>
                    <a:pt x="2460" y="528"/>
                  </a:lnTo>
                  <a:lnTo>
                    <a:pt x="2456" y="530"/>
                  </a:lnTo>
                  <a:lnTo>
                    <a:pt x="2451" y="532"/>
                  </a:lnTo>
                  <a:lnTo>
                    <a:pt x="2446" y="534"/>
                  </a:lnTo>
                  <a:lnTo>
                    <a:pt x="2442" y="536"/>
                  </a:lnTo>
                  <a:lnTo>
                    <a:pt x="2437" y="538"/>
                  </a:lnTo>
                  <a:lnTo>
                    <a:pt x="2432" y="539"/>
                  </a:lnTo>
                  <a:lnTo>
                    <a:pt x="2427" y="540"/>
                  </a:lnTo>
                  <a:lnTo>
                    <a:pt x="2422" y="540"/>
                  </a:lnTo>
                  <a:lnTo>
                    <a:pt x="2413" y="540"/>
                  </a:lnTo>
                  <a:lnTo>
                    <a:pt x="2409" y="539"/>
                  </a:lnTo>
                  <a:lnTo>
                    <a:pt x="2405" y="538"/>
                  </a:lnTo>
                  <a:lnTo>
                    <a:pt x="2401" y="536"/>
                  </a:lnTo>
                  <a:lnTo>
                    <a:pt x="2398" y="534"/>
                  </a:lnTo>
                  <a:lnTo>
                    <a:pt x="2395" y="532"/>
                  </a:lnTo>
                  <a:lnTo>
                    <a:pt x="2392" y="530"/>
                  </a:lnTo>
                  <a:lnTo>
                    <a:pt x="2390" y="527"/>
                  </a:lnTo>
                  <a:lnTo>
                    <a:pt x="2387" y="525"/>
                  </a:lnTo>
                  <a:lnTo>
                    <a:pt x="2386" y="522"/>
                  </a:lnTo>
                  <a:lnTo>
                    <a:pt x="2384" y="518"/>
                  </a:lnTo>
                  <a:lnTo>
                    <a:pt x="2383" y="515"/>
                  </a:lnTo>
                  <a:lnTo>
                    <a:pt x="2382" y="512"/>
                  </a:lnTo>
                  <a:lnTo>
                    <a:pt x="2382" y="508"/>
                  </a:lnTo>
                  <a:lnTo>
                    <a:pt x="2381" y="504"/>
                  </a:lnTo>
                  <a:lnTo>
                    <a:pt x="2382" y="499"/>
                  </a:lnTo>
                  <a:lnTo>
                    <a:pt x="2383" y="495"/>
                  </a:lnTo>
                  <a:lnTo>
                    <a:pt x="2384" y="490"/>
                  </a:lnTo>
                  <a:lnTo>
                    <a:pt x="2386" y="486"/>
                  </a:lnTo>
                  <a:lnTo>
                    <a:pt x="2389" y="482"/>
                  </a:lnTo>
                  <a:lnTo>
                    <a:pt x="2392" y="479"/>
                  </a:lnTo>
                  <a:lnTo>
                    <a:pt x="2396" y="476"/>
                  </a:lnTo>
                  <a:lnTo>
                    <a:pt x="2400" y="474"/>
                  </a:lnTo>
                  <a:lnTo>
                    <a:pt x="2405" y="472"/>
                  </a:lnTo>
                  <a:lnTo>
                    <a:pt x="2411" y="470"/>
                  </a:lnTo>
                  <a:lnTo>
                    <a:pt x="2418" y="468"/>
                  </a:lnTo>
                  <a:lnTo>
                    <a:pt x="2426" y="466"/>
                  </a:lnTo>
                  <a:lnTo>
                    <a:pt x="2445" y="462"/>
                  </a:lnTo>
                  <a:lnTo>
                    <a:pt x="2452" y="460"/>
                  </a:lnTo>
                  <a:lnTo>
                    <a:pt x="2457" y="458"/>
                  </a:lnTo>
                  <a:lnTo>
                    <a:pt x="2456" y="452"/>
                  </a:lnTo>
                  <a:lnTo>
                    <a:pt x="2456" y="448"/>
                  </a:lnTo>
                  <a:lnTo>
                    <a:pt x="2455" y="446"/>
                  </a:lnTo>
                  <a:lnTo>
                    <a:pt x="2454" y="444"/>
                  </a:lnTo>
                  <a:lnTo>
                    <a:pt x="2453" y="443"/>
                  </a:lnTo>
                  <a:lnTo>
                    <a:pt x="2452" y="442"/>
                  </a:lnTo>
                  <a:lnTo>
                    <a:pt x="2449" y="440"/>
                  </a:lnTo>
                  <a:lnTo>
                    <a:pt x="2446" y="439"/>
                  </a:lnTo>
                  <a:lnTo>
                    <a:pt x="2441" y="438"/>
                  </a:lnTo>
                  <a:lnTo>
                    <a:pt x="2435" y="438"/>
                  </a:lnTo>
                  <a:lnTo>
                    <a:pt x="2431" y="438"/>
                  </a:lnTo>
                  <a:lnTo>
                    <a:pt x="2427" y="439"/>
                  </a:lnTo>
                  <a:lnTo>
                    <a:pt x="2424" y="440"/>
                  </a:lnTo>
                  <a:lnTo>
                    <a:pt x="2422" y="441"/>
                  </a:lnTo>
                  <a:lnTo>
                    <a:pt x="2419" y="443"/>
                  </a:lnTo>
                  <a:lnTo>
                    <a:pt x="2417" y="446"/>
                  </a:lnTo>
                  <a:lnTo>
                    <a:pt x="2415" y="449"/>
                  </a:lnTo>
                  <a:lnTo>
                    <a:pt x="2414" y="453"/>
                  </a:lnTo>
                  <a:close/>
                  <a:moveTo>
                    <a:pt x="2457" y="479"/>
                  </a:moveTo>
                  <a:lnTo>
                    <a:pt x="2449" y="481"/>
                  </a:lnTo>
                  <a:lnTo>
                    <a:pt x="2437" y="484"/>
                  </a:lnTo>
                  <a:lnTo>
                    <a:pt x="2426" y="487"/>
                  </a:lnTo>
                  <a:lnTo>
                    <a:pt x="2422" y="488"/>
                  </a:lnTo>
                  <a:lnTo>
                    <a:pt x="2420" y="490"/>
                  </a:lnTo>
                  <a:lnTo>
                    <a:pt x="2417" y="492"/>
                  </a:lnTo>
                  <a:lnTo>
                    <a:pt x="2415" y="495"/>
                  </a:lnTo>
                  <a:lnTo>
                    <a:pt x="2414" y="498"/>
                  </a:lnTo>
                  <a:lnTo>
                    <a:pt x="2413" y="501"/>
                  </a:lnTo>
                  <a:lnTo>
                    <a:pt x="2414" y="504"/>
                  </a:lnTo>
                  <a:lnTo>
                    <a:pt x="2415" y="507"/>
                  </a:lnTo>
                  <a:lnTo>
                    <a:pt x="2416" y="510"/>
                  </a:lnTo>
                  <a:lnTo>
                    <a:pt x="2419" y="513"/>
                  </a:lnTo>
                  <a:lnTo>
                    <a:pt x="2421" y="515"/>
                  </a:lnTo>
                  <a:lnTo>
                    <a:pt x="2424" y="516"/>
                  </a:lnTo>
                  <a:lnTo>
                    <a:pt x="2428" y="517"/>
                  </a:lnTo>
                  <a:lnTo>
                    <a:pt x="2431" y="518"/>
                  </a:lnTo>
                  <a:lnTo>
                    <a:pt x="2436" y="517"/>
                  </a:lnTo>
                  <a:lnTo>
                    <a:pt x="2440" y="516"/>
                  </a:lnTo>
                  <a:lnTo>
                    <a:pt x="2444" y="514"/>
                  </a:lnTo>
                  <a:lnTo>
                    <a:pt x="2448" y="512"/>
                  </a:lnTo>
                  <a:lnTo>
                    <a:pt x="2451" y="510"/>
                  </a:lnTo>
                  <a:lnTo>
                    <a:pt x="2453" y="507"/>
                  </a:lnTo>
                  <a:lnTo>
                    <a:pt x="2454" y="504"/>
                  </a:lnTo>
                  <a:lnTo>
                    <a:pt x="2456" y="501"/>
                  </a:lnTo>
                  <a:lnTo>
                    <a:pt x="2456" y="499"/>
                  </a:lnTo>
                  <a:lnTo>
                    <a:pt x="2456" y="495"/>
                  </a:lnTo>
                  <a:lnTo>
                    <a:pt x="2457" y="486"/>
                  </a:lnTo>
                  <a:lnTo>
                    <a:pt x="2457" y="479"/>
                  </a:lnTo>
                  <a:close/>
                  <a:moveTo>
                    <a:pt x="2631" y="537"/>
                  </a:moveTo>
                  <a:lnTo>
                    <a:pt x="2599" y="537"/>
                  </a:lnTo>
                  <a:lnTo>
                    <a:pt x="2599" y="476"/>
                  </a:lnTo>
                  <a:lnTo>
                    <a:pt x="2599" y="459"/>
                  </a:lnTo>
                  <a:lnTo>
                    <a:pt x="2598" y="454"/>
                  </a:lnTo>
                  <a:lnTo>
                    <a:pt x="2597" y="450"/>
                  </a:lnTo>
                  <a:lnTo>
                    <a:pt x="2596" y="447"/>
                  </a:lnTo>
                  <a:lnTo>
                    <a:pt x="2594" y="445"/>
                  </a:lnTo>
                  <a:lnTo>
                    <a:pt x="2593" y="443"/>
                  </a:lnTo>
                  <a:lnTo>
                    <a:pt x="2590" y="441"/>
                  </a:lnTo>
                  <a:lnTo>
                    <a:pt x="2588" y="440"/>
                  </a:lnTo>
                  <a:lnTo>
                    <a:pt x="2585" y="439"/>
                  </a:lnTo>
                  <a:lnTo>
                    <a:pt x="2582" y="438"/>
                  </a:lnTo>
                  <a:lnTo>
                    <a:pt x="2579" y="438"/>
                  </a:lnTo>
                  <a:lnTo>
                    <a:pt x="2575" y="438"/>
                  </a:lnTo>
                  <a:lnTo>
                    <a:pt x="2571" y="439"/>
                  </a:lnTo>
                  <a:lnTo>
                    <a:pt x="2568" y="441"/>
                  </a:lnTo>
                  <a:lnTo>
                    <a:pt x="2564" y="443"/>
                  </a:lnTo>
                  <a:lnTo>
                    <a:pt x="2563" y="444"/>
                  </a:lnTo>
                  <a:lnTo>
                    <a:pt x="2561" y="445"/>
                  </a:lnTo>
                  <a:lnTo>
                    <a:pt x="2559" y="448"/>
                  </a:lnTo>
                  <a:lnTo>
                    <a:pt x="2557" y="451"/>
                  </a:lnTo>
                  <a:lnTo>
                    <a:pt x="2555" y="455"/>
                  </a:lnTo>
                  <a:lnTo>
                    <a:pt x="2554" y="459"/>
                  </a:lnTo>
                  <a:lnTo>
                    <a:pt x="2553" y="465"/>
                  </a:lnTo>
                  <a:lnTo>
                    <a:pt x="2553" y="473"/>
                  </a:lnTo>
                  <a:lnTo>
                    <a:pt x="2553" y="483"/>
                  </a:lnTo>
                  <a:lnTo>
                    <a:pt x="2553" y="537"/>
                  </a:lnTo>
                  <a:lnTo>
                    <a:pt x="2520" y="537"/>
                  </a:lnTo>
                  <a:lnTo>
                    <a:pt x="2520" y="416"/>
                  </a:lnTo>
                  <a:lnTo>
                    <a:pt x="2550" y="416"/>
                  </a:lnTo>
                  <a:lnTo>
                    <a:pt x="2550" y="434"/>
                  </a:lnTo>
                  <a:lnTo>
                    <a:pt x="2555" y="429"/>
                  </a:lnTo>
                  <a:lnTo>
                    <a:pt x="2559" y="425"/>
                  </a:lnTo>
                  <a:lnTo>
                    <a:pt x="2564" y="421"/>
                  </a:lnTo>
                  <a:lnTo>
                    <a:pt x="2568" y="419"/>
                  </a:lnTo>
                  <a:lnTo>
                    <a:pt x="2574" y="416"/>
                  </a:lnTo>
                  <a:lnTo>
                    <a:pt x="2576" y="415"/>
                  </a:lnTo>
                  <a:lnTo>
                    <a:pt x="2579" y="415"/>
                  </a:lnTo>
                  <a:lnTo>
                    <a:pt x="2585" y="414"/>
                  </a:lnTo>
                  <a:lnTo>
                    <a:pt x="2590" y="413"/>
                  </a:lnTo>
                  <a:lnTo>
                    <a:pt x="2596" y="414"/>
                  </a:lnTo>
                  <a:lnTo>
                    <a:pt x="2601" y="414"/>
                  </a:lnTo>
                  <a:lnTo>
                    <a:pt x="2605" y="416"/>
                  </a:lnTo>
                  <a:lnTo>
                    <a:pt x="2610" y="417"/>
                  </a:lnTo>
                  <a:lnTo>
                    <a:pt x="2614" y="419"/>
                  </a:lnTo>
                  <a:lnTo>
                    <a:pt x="2618" y="422"/>
                  </a:lnTo>
                  <a:lnTo>
                    <a:pt x="2621" y="424"/>
                  </a:lnTo>
                  <a:lnTo>
                    <a:pt x="2623" y="427"/>
                  </a:lnTo>
                  <a:lnTo>
                    <a:pt x="2625" y="430"/>
                  </a:lnTo>
                  <a:lnTo>
                    <a:pt x="2627" y="433"/>
                  </a:lnTo>
                  <a:lnTo>
                    <a:pt x="2629" y="441"/>
                  </a:lnTo>
                  <a:lnTo>
                    <a:pt x="2631" y="450"/>
                  </a:lnTo>
                  <a:lnTo>
                    <a:pt x="2631" y="462"/>
                  </a:lnTo>
                  <a:lnTo>
                    <a:pt x="2631" y="537"/>
                  </a:lnTo>
                  <a:close/>
                  <a:moveTo>
                    <a:pt x="2729" y="370"/>
                  </a:moveTo>
                  <a:lnTo>
                    <a:pt x="2762" y="370"/>
                  </a:lnTo>
                  <a:lnTo>
                    <a:pt x="2762" y="461"/>
                  </a:lnTo>
                  <a:lnTo>
                    <a:pt x="2763" y="478"/>
                  </a:lnTo>
                  <a:lnTo>
                    <a:pt x="2763" y="485"/>
                  </a:lnTo>
                  <a:lnTo>
                    <a:pt x="2764" y="489"/>
                  </a:lnTo>
                  <a:lnTo>
                    <a:pt x="2765" y="494"/>
                  </a:lnTo>
                  <a:lnTo>
                    <a:pt x="2767" y="498"/>
                  </a:lnTo>
                  <a:lnTo>
                    <a:pt x="2769" y="500"/>
                  </a:lnTo>
                  <a:lnTo>
                    <a:pt x="2770" y="502"/>
                  </a:lnTo>
                  <a:lnTo>
                    <a:pt x="2772" y="504"/>
                  </a:lnTo>
                  <a:lnTo>
                    <a:pt x="2774" y="505"/>
                  </a:lnTo>
                  <a:lnTo>
                    <a:pt x="2778" y="508"/>
                  </a:lnTo>
                  <a:lnTo>
                    <a:pt x="2784" y="510"/>
                  </a:lnTo>
                  <a:lnTo>
                    <a:pt x="2790" y="511"/>
                  </a:lnTo>
                  <a:lnTo>
                    <a:pt x="2796" y="511"/>
                  </a:lnTo>
                  <a:lnTo>
                    <a:pt x="2803" y="511"/>
                  </a:lnTo>
                  <a:lnTo>
                    <a:pt x="2809" y="510"/>
                  </a:lnTo>
                  <a:lnTo>
                    <a:pt x="2814" y="508"/>
                  </a:lnTo>
                  <a:lnTo>
                    <a:pt x="2816" y="507"/>
                  </a:lnTo>
                  <a:lnTo>
                    <a:pt x="2818" y="506"/>
                  </a:lnTo>
                  <a:lnTo>
                    <a:pt x="2821" y="502"/>
                  </a:lnTo>
                  <a:lnTo>
                    <a:pt x="2824" y="499"/>
                  </a:lnTo>
                  <a:lnTo>
                    <a:pt x="2826" y="495"/>
                  </a:lnTo>
                  <a:lnTo>
                    <a:pt x="2827" y="491"/>
                  </a:lnTo>
                  <a:lnTo>
                    <a:pt x="2828" y="480"/>
                  </a:lnTo>
                  <a:lnTo>
                    <a:pt x="2828" y="463"/>
                  </a:lnTo>
                  <a:lnTo>
                    <a:pt x="2828" y="370"/>
                  </a:lnTo>
                  <a:lnTo>
                    <a:pt x="2862" y="370"/>
                  </a:lnTo>
                  <a:lnTo>
                    <a:pt x="2862" y="458"/>
                  </a:lnTo>
                  <a:lnTo>
                    <a:pt x="2862" y="472"/>
                  </a:lnTo>
                  <a:lnTo>
                    <a:pt x="2861" y="484"/>
                  </a:lnTo>
                  <a:lnTo>
                    <a:pt x="2861" y="493"/>
                  </a:lnTo>
                  <a:lnTo>
                    <a:pt x="2859" y="501"/>
                  </a:lnTo>
                  <a:lnTo>
                    <a:pt x="2858" y="507"/>
                  </a:lnTo>
                  <a:lnTo>
                    <a:pt x="2855" y="512"/>
                  </a:lnTo>
                  <a:lnTo>
                    <a:pt x="2853" y="517"/>
                  </a:lnTo>
                  <a:lnTo>
                    <a:pt x="2849" y="522"/>
                  </a:lnTo>
                  <a:lnTo>
                    <a:pt x="2845" y="526"/>
                  </a:lnTo>
                  <a:lnTo>
                    <a:pt x="2841" y="529"/>
                  </a:lnTo>
                  <a:lnTo>
                    <a:pt x="2835" y="532"/>
                  </a:lnTo>
                  <a:lnTo>
                    <a:pt x="2830" y="535"/>
                  </a:lnTo>
                  <a:lnTo>
                    <a:pt x="2823" y="537"/>
                  </a:lnTo>
                  <a:lnTo>
                    <a:pt x="2819" y="538"/>
                  </a:lnTo>
                  <a:lnTo>
                    <a:pt x="2815" y="539"/>
                  </a:lnTo>
                  <a:lnTo>
                    <a:pt x="2807" y="540"/>
                  </a:lnTo>
                  <a:lnTo>
                    <a:pt x="2797" y="540"/>
                  </a:lnTo>
                  <a:lnTo>
                    <a:pt x="2786" y="540"/>
                  </a:lnTo>
                  <a:lnTo>
                    <a:pt x="2776" y="539"/>
                  </a:lnTo>
                  <a:lnTo>
                    <a:pt x="2768" y="537"/>
                  </a:lnTo>
                  <a:lnTo>
                    <a:pt x="2761" y="535"/>
                  </a:lnTo>
                  <a:lnTo>
                    <a:pt x="2755" y="532"/>
                  </a:lnTo>
                  <a:lnTo>
                    <a:pt x="2750" y="528"/>
                  </a:lnTo>
                  <a:lnTo>
                    <a:pt x="2745" y="525"/>
                  </a:lnTo>
                  <a:lnTo>
                    <a:pt x="2741" y="520"/>
                  </a:lnTo>
                  <a:lnTo>
                    <a:pt x="2738" y="516"/>
                  </a:lnTo>
                  <a:lnTo>
                    <a:pt x="2735" y="511"/>
                  </a:lnTo>
                  <a:lnTo>
                    <a:pt x="2733" y="507"/>
                  </a:lnTo>
                  <a:lnTo>
                    <a:pt x="2732" y="502"/>
                  </a:lnTo>
                  <a:lnTo>
                    <a:pt x="2731" y="494"/>
                  </a:lnTo>
                  <a:lnTo>
                    <a:pt x="2729" y="484"/>
                  </a:lnTo>
                  <a:lnTo>
                    <a:pt x="2729" y="473"/>
                  </a:lnTo>
                  <a:lnTo>
                    <a:pt x="2729" y="459"/>
                  </a:lnTo>
                  <a:lnTo>
                    <a:pt x="2729" y="370"/>
                  </a:lnTo>
                  <a:close/>
                  <a:moveTo>
                    <a:pt x="3008" y="537"/>
                  </a:moveTo>
                  <a:lnTo>
                    <a:pt x="2976" y="537"/>
                  </a:lnTo>
                  <a:lnTo>
                    <a:pt x="2976" y="476"/>
                  </a:lnTo>
                  <a:lnTo>
                    <a:pt x="2975" y="459"/>
                  </a:lnTo>
                  <a:lnTo>
                    <a:pt x="2975" y="454"/>
                  </a:lnTo>
                  <a:lnTo>
                    <a:pt x="2974" y="450"/>
                  </a:lnTo>
                  <a:lnTo>
                    <a:pt x="2972" y="447"/>
                  </a:lnTo>
                  <a:lnTo>
                    <a:pt x="2971" y="445"/>
                  </a:lnTo>
                  <a:lnTo>
                    <a:pt x="2969" y="443"/>
                  </a:lnTo>
                  <a:lnTo>
                    <a:pt x="2967" y="441"/>
                  </a:lnTo>
                  <a:lnTo>
                    <a:pt x="2965" y="440"/>
                  </a:lnTo>
                  <a:lnTo>
                    <a:pt x="2962" y="439"/>
                  </a:lnTo>
                  <a:lnTo>
                    <a:pt x="2959" y="438"/>
                  </a:lnTo>
                  <a:lnTo>
                    <a:pt x="2956" y="438"/>
                  </a:lnTo>
                  <a:lnTo>
                    <a:pt x="2952" y="438"/>
                  </a:lnTo>
                  <a:lnTo>
                    <a:pt x="2948" y="439"/>
                  </a:lnTo>
                  <a:lnTo>
                    <a:pt x="2944" y="441"/>
                  </a:lnTo>
                  <a:lnTo>
                    <a:pt x="2941" y="443"/>
                  </a:lnTo>
                  <a:lnTo>
                    <a:pt x="2939" y="444"/>
                  </a:lnTo>
                  <a:lnTo>
                    <a:pt x="2938" y="445"/>
                  </a:lnTo>
                  <a:lnTo>
                    <a:pt x="2935" y="448"/>
                  </a:lnTo>
                  <a:lnTo>
                    <a:pt x="2933" y="451"/>
                  </a:lnTo>
                  <a:lnTo>
                    <a:pt x="2932" y="455"/>
                  </a:lnTo>
                  <a:lnTo>
                    <a:pt x="2931" y="459"/>
                  </a:lnTo>
                  <a:lnTo>
                    <a:pt x="2930" y="465"/>
                  </a:lnTo>
                  <a:lnTo>
                    <a:pt x="2930" y="473"/>
                  </a:lnTo>
                  <a:lnTo>
                    <a:pt x="2929" y="483"/>
                  </a:lnTo>
                  <a:lnTo>
                    <a:pt x="2929" y="537"/>
                  </a:lnTo>
                  <a:lnTo>
                    <a:pt x="2897" y="537"/>
                  </a:lnTo>
                  <a:lnTo>
                    <a:pt x="2897" y="416"/>
                  </a:lnTo>
                  <a:lnTo>
                    <a:pt x="2927" y="416"/>
                  </a:lnTo>
                  <a:lnTo>
                    <a:pt x="2927" y="434"/>
                  </a:lnTo>
                  <a:lnTo>
                    <a:pt x="2931" y="429"/>
                  </a:lnTo>
                  <a:lnTo>
                    <a:pt x="2936" y="425"/>
                  </a:lnTo>
                  <a:lnTo>
                    <a:pt x="2940" y="421"/>
                  </a:lnTo>
                  <a:lnTo>
                    <a:pt x="2945" y="419"/>
                  </a:lnTo>
                  <a:lnTo>
                    <a:pt x="2950" y="416"/>
                  </a:lnTo>
                  <a:lnTo>
                    <a:pt x="2953" y="415"/>
                  </a:lnTo>
                  <a:lnTo>
                    <a:pt x="2955" y="415"/>
                  </a:lnTo>
                  <a:lnTo>
                    <a:pt x="2961" y="414"/>
                  </a:lnTo>
                  <a:lnTo>
                    <a:pt x="2967" y="413"/>
                  </a:lnTo>
                  <a:lnTo>
                    <a:pt x="2972" y="414"/>
                  </a:lnTo>
                  <a:lnTo>
                    <a:pt x="2977" y="414"/>
                  </a:lnTo>
                  <a:lnTo>
                    <a:pt x="2982" y="416"/>
                  </a:lnTo>
                  <a:lnTo>
                    <a:pt x="2986" y="417"/>
                  </a:lnTo>
                  <a:lnTo>
                    <a:pt x="2991" y="419"/>
                  </a:lnTo>
                  <a:lnTo>
                    <a:pt x="2994" y="422"/>
                  </a:lnTo>
                  <a:lnTo>
                    <a:pt x="2997" y="424"/>
                  </a:lnTo>
                  <a:lnTo>
                    <a:pt x="3000" y="427"/>
                  </a:lnTo>
                  <a:lnTo>
                    <a:pt x="3002" y="430"/>
                  </a:lnTo>
                  <a:lnTo>
                    <a:pt x="3004" y="433"/>
                  </a:lnTo>
                  <a:lnTo>
                    <a:pt x="3006" y="441"/>
                  </a:lnTo>
                  <a:lnTo>
                    <a:pt x="3007" y="450"/>
                  </a:lnTo>
                  <a:lnTo>
                    <a:pt x="3008" y="462"/>
                  </a:lnTo>
                  <a:lnTo>
                    <a:pt x="3008" y="537"/>
                  </a:lnTo>
                  <a:close/>
                  <a:moveTo>
                    <a:pt x="3040" y="370"/>
                  </a:moveTo>
                  <a:lnTo>
                    <a:pt x="3072" y="370"/>
                  </a:lnTo>
                  <a:lnTo>
                    <a:pt x="3072" y="400"/>
                  </a:lnTo>
                  <a:lnTo>
                    <a:pt x="3040" y="400"/>
                  </a:lnTo>
                  <a:lnTo>
                    <a:pt x="3040" y="370"/>
                  </a:lnTo>
                  <a:close/>
                  <a:moveTo>
                    <a:pt x="3040" y="416"/>
                  </a:moveTo>
                  <a:lnTo>
                    <a:pt x="3072" y="416"/>
                  </a:lnTo>
                  <a:lnTo>
                    <a:pt x="3072" y="537"/>
                  </a:lnTo>
                  <a:lnTo>
                    <a:pt x="3040" y="537"/>
                  </a:lnTo>
                  <a:lnTo>
                    <a:pt x="3040" y="416"/>
                  </a:lnTo>
                  <a:close/>
                  <a:moveTo>
                    <a:pt x="3098" y="475"/>
                  </a:moveTo>
                  <a:lnTo>
                    <a:pt x="3098" y="467"/>
                  </a:lnTo>
                  <a:lnTo>
                    <a:pt x="3100" y="459"/>
                  </a:lnTo>
                  <a:lnTo>
                    <a:pt x="3102" y="452"/>
                  </a:lnTo>
                  <a:lnTo>
                    <a:pt x="3106" y="444"/>
                  </a:lnTo>
                  <a:lnTo>
                    <a:pt x="3110" y="437"/>
                  </a:lnTo>
                  <a:lnTo>
                    <a:pt x="3113" y="434"/>
                  </a:lnTo>
                  <a:lnTo>
                    <a:pt x="3115" y="431"/>
                  </a:lnTo>
                  <a:lnTo>
                    <a:pt x="3118" y="428"/>
                  </a:lnTo>
                  <a:lnTo>
                    <a:pt x="3121" y="426"/>
                  </a:lnTo>
                  <a:lnTo>
                    <a:pt x="3128" y="421"/>
                  </a:lnTo>
                  <a:lnTo>
                    <a:pt x="3135" y="418"/>
                  </a:lnTo>
                  <a:lnTo>
                    <a:pt x="3143" y="415"/>
                  </a:lnTo>
                  <a:lnTo>
                    <a:pt x="3152" y="414"/>
                  </a:lnTo>
                  <a:lnTo>
                    <a:pt x="3160" y="413"/>
                  </a:lnTo>
                  <a:lnTo>
                    <a:pt x="3167" y="414"/>
                  </a:lnTo>
                  <a:lnTo>
                    <a:pt x="3173" y="415"/>
                  </a:lnTo>
                  <a:lnTo>
                    <a:pt x="3180" y="416"/>
                  </a:lnTo>
                  <a:lnTo>
                    <a:pt x="3185" y="418"/>
                  </a:lnTo>
                  <a:lnTo>
                    <a:pt x="3191" y="420"/>
                  </a:lnTo>
                  <a:lnTo>
                    <a:pt x="3196" y="424"/>
                  </a:lnTo>
                  <a:lnTo>
                    <a:pt x="3198" y="425"/>
                  </a:lnTo>
                  <a:lnTo>
                    <a:pt x="3201" y="427"/>
                  </a:lnTo>
                  <a:lnTo>
                    <a:pt x="3205" y="431"/>
                  </a:lnTo>
                  <a:lnTo>
                    <a:pt x="3210" y="436"/>
                  </a:lnTo>
                  <a:lnTo>
                    <a:pt x="3213" y="441"/>
                  </a:lnTo>
                  <a:lnTo>
                    <a:pt x="3216" y="446"/>
                  </a:lnTo>
                  <a:lnTo>
                    <a:pt x="3219" y="452"/>
                  </a:lnTo>
                  <a:lnTo>
                    <a:pt x="3220" y="457"/>
                  </a:lnTo>
                  <a:lnTo>
                    <a:pt x="3222" y="463"/>
                  </a:lnTo>
                  <a:lnTo>
                    <a:pt x="3223" y="470"/>
                  </a:lnTo>
                  <a:lnTo>
                    <a:pt x="3223" y="476"/>
                  </a:lnTo>
                  <a:lnTo>
                    <a:pt x="3223" y="483"/>
                  </a:lnTo>
                  <a:lnTo>
                    <a:pt x="3222" y="490"/>
                  </a:lnTo>
                  <a:lnTo>
                    <a:pt x="3220" y="496"/>
                  </a:lnTo>
                  <a:lnTo>
                    <a:pt x="3219" y="502"/>
                  </a:lnTo>
                  <a:lnTo>
                    <a:pt x="3216" y="507"/>
                  </a:lnTo>
                  <a:lnTo>
                    <a:pt x="3213" y="512"/>
                  </a:lnTo>
                  <a:lnTo>
                    <a:pt x="3209" y="517"/>
                  </a:lnTo>
                  <a:lnTo>
                    <a:pt x="3205" y="522"/>
                  </a:lnTo>
                  <a:lnTo>
                    <a:pt x="3201" y="526"/>
                  </a:lnTo>
                  <a:lnTo>
                    <a:pt x="3196" y="530"/>
                  </a:lnTo>
                  <a:lnTo>
                    <a:pt x="3191" y="533"/>
                  </a:lnTo>
                  <a:lnTo>
                    <a:pt x="3185" y="536"/>
                  </a:lnTo>
                  <a:lnTo>
                    <a:pt x="3179" y="538"/>
                  </a:lnTo>
                  <a:lnTo>
                    <a:pt x="3173" y="539"/>
                  </a:lnTo>
                  <a:lnTo>
                    <a:pt x="3167" y="540"/>
                  </a:lnTo>
                  <a:lnTo>
                    <a:pt x="3161" y="540"/>
                  </a:lnTo>
                  <a:lnTo>
                    <a:pt x="3152" y="540"/>
                  </a:lnTo>
                  <a:lnTo>
                    <a:pt x="3148" y="539"/>
                  </a:lnTo>
                  <a:lnTo>
                    <a:pt x="3144" y="538"/>
                  </a:lnTo>
                  <a:lnTo>
                    <a:pt x="3136" y="536"/>
                  </a:lnTo>
                  <a:lnTo>
                    <a:pt x="3129" y="533"/>
                  </a:lnTo>
                  <a:lnTo>
                    <a:pt x="3122" y="528"/>
                  </a:lnTo>
                  <a:lnTo>
                    <a:pt x="3115" y="523"/>
                  </a:lnTo>
                  <a:lnTo>
                    <a:pt x="3113" y="520"/>
                  </a:lnTo>
                  <a:lnTo>
                    <a:pt x="3110" y="517"/>
                  </a:lnTo>
                  <a:lnTo>
                    <a:pt x="3106" y="511"/>
                  </a:lnTo>
                  <a:lnTo>
                    <a:pt x="3102" y="503"/>
                  </a:lnTo>
                  <a:lnTo>
                    <a:pt x="3100" y="494"/>
                  </a:lnTo>
                  <a:lnTo>
                    <a:pt x="3099" y="490"/>
                  </a:lnTo>
                  <a:lnTo>
                    <a:pt x="3098" y="485"/>
                  </a:lnTo>
                  <a:lnTo>
                    <a:pt x="3098" y="475"/>
                  </a:lnTo>
                  <a:close/>
                  <a:moveTo>
                    <a:pt x="3131" y="477"/>
                  </a:moveTo>
                  <a:lnTo>
                    <a:pt x="3131" y="485"/>
                  </a:lnTo>
                  <a:lnTo>
                    <a:pt x="3132" y="489"/>
                  </a:lnTo>
                  <a:lnTo>
                    <a:pt x="3133" y="493"/>
                  </a:lnTo>
                  <a:lnTo>
                    <a:pt x="3134" y="496"/>
                  </a:lnTo>
                  <a:lnTo>
                    <a:pt x="3136" y="499"/>
                  </a:lnTo>
                  <a:lnTo>
                    <a:pt x="3137" y="502"/>
                  </a:lnTo>
                  <a:lnTo>
                    <a:pt x="3139" y="504"/>
                  </a:lnTo>
                  <a:lnTo>
                    <a:pt x="3144" y="509"/>
                  </a:lnTo>
                  <a:lnTo>
                    <a:pt x="3146" y="510"/>
                  </a:lnTo>
                  <a:lnTo>
                    <a:pt x="3149" y="512"/>
                  </a:lnTo>
                  <a:lnTo>
                    <a:pt x="3152" y="513"/>
                  </a:lnTo>
                  <a:lnTo>
                    <a:pt x="3154" y="513"/>
                  </a:lnTo>
                  <a:lnTo>
                    <a:pt x="3157" y="514"/>
                  </a:lnTo>
                  <a:lnTo>
                    <a:pt x="3160" y="514"/>
                  </a:lnTo>
                  <a:lnTo>
                    <a:pt x="3166" y="513"/>
                  </a:lnTo>
                  <a:lnTo>
                    <a:pt x="3172" y="512"/>
                  </a:lnTo>
                  <a:lnTo>
                    <a:pt x="3175" y="510"/>
                  </a:lnTo>
                  <a:lnTo>
                    <a:pt x="3177" y="509"/>
                  </a:lnTo>
                  <a:lnTo>
                    <a:pt x="3181" y="504"/>
                  </a:lnTo>
                  <a:lnTo>
                    <a:pt x="3183" y="502"/>
                  </a:lnTo>
                  <a:lnTo>
                    <a:pt x="3185" y="499"/>
                  </a:lnTo>
                  <a:lnTo>
                    <a:pt x="3187" y="496"/>
                  </a:lnTo>
                  <a:lnTo>
                    <a:pt x="3188" y="493"/>
                  </a:lnTo>
                  <a:lnTo>
                    <a:pt x="3189" y="489"/>
                  </a:lnTo>
                  <a:lnTo>
                    <a:pt x="3189" y="485"/>
                  </a:lnTo>
                  <a:lnTo>
                    <a:pt x="3190" y="477"/>
                  </a:lnTo>
                  <a:lnTo>
                    <a:pt x="3189" y="468"/>
                  </a:lnTo>
                  <a:lnTo>
                    <a:pt x="3188" y="461"/>
                  </a:lnTo>
                  <a:lnTo>
                    <a:pt x="3187" y="458"/>
                  </a:lnTo>
                  <a:lnTo>
                    <a:pt x="3185" y="454"/>
                  </a:lnTo>
                  <a:lnTo>
                    <a:pt x="3183" y="452"/>
                  </a:lnTo>
                  <a:lnTo>
                    <a:pt x="3181" y="449"/>
                  </a:lnTo>
                  <a:lnTo>
                    <a:pt x="3177" y="445"/>
                  </a:lnTo>
                  <a:lnTo>
                    <a:pt x="3175" y="443"/>
                  </a:lnTo>
                  <a:lnTo>
                    <a:pt x="3172" y="442"/>
                  </a:lnTo>
                  <a:lnTo>
                    <a:pt x="3169" y="441"/>
                  </a:lnTo>
                  <a:lnTo>
                    <a:pt x="3166" y="440"/>
                  </a:lnTo>
                  <a:lnTo>
                    <a:pt x="3163" y="440"/>
                  </a:lnTo>
                  <a:lnTo>
                    <a:pt x="3160" y="440"/>
                  </a:lnTo>
                  <a:lnTo>
                    <a:pt x="3154" y="440"/>
                  </a:lnTo>
                  <a:lnTo>
                    <a:pt x="3149" y="442"/>
                  </a:lnTo>
                  <a:lnTo>
                    <a:pt x="3146" y="443"/>
                  </a:lnTo>
                  <a:lnTo>
                    <a:pt x="3144" y="445"/>
                  </a:lnTo>
                  <a:lnTo>
                    <a:pt x="3139" y="449"/>
                  </a:lnTo>
                  <a:lnTo>
                    <a:pt x="3137" y="452"/>
                  </a:lnTo>
                  <a:lnTo>
                    <a:pt x="3136" y="455"/>
                  </a:lnTo>
                  <a:lnTo>
                    <a:pt x="3134" y="458"/>
                  </a:lnTo>
                  <a:lnTo>
                    <a:pt x="3133" y="461"/>
                  </a:lnTo>
                  <a:lnTo>
                    <a:pt x="3132" y="464"/>
                  </a:lnTo>
                  <a:lnTo>
                    <a:pt x="3131" y="468"/>
                  </a:lnTo>
                  <a:lnTo>
                    <a:pt x="3131" y="477"/>
                  </a:lnTo>
                  <a:close/>
                </a:path>
              </a:pathLst>
            </a:custGeom>
            <a:solidFill>
              <a:srgbClr val="002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24"/>
            <p:cNvSpPr>
              <a:spLocks noEditPoints="1"/>
            </p:cNvSpPr>
            <p:nvPr userDrawn="1"/>
          </p:nvSpPr>
          <p:spPr bwMode="auto">
            <a:xfrm>
              <a:off x="3829050" y="3016250"/>
              <a:ext cx="819150" cy="815975"/>
            </a:xfrm>
            <a:custGeom>
              <a:avLst/>
              <a:gdLst>
                <a:gd name="T0" fmla="*/ 334 w 516"/>
                <a:gd name="T1" fmla="*/ 56 h 514"/>
                <a:gd name="T2" fmla="*/ 369 w 516"/>
                <a:gd name="T3" fmla="*/ 81 h 514"/>
                <a:gd name="T4" fmla="*/ 405 w 516"/>
                <a:gd name="T5" fmla="*/ 56 h 514"/>
                <a:gd name="T6" fmla="*/ 429 w 516"/>
                <a:gd name="T7" fmla="*/ 178 h 514"/>
                <a:gd name="T8" fmla="*/ 464 w 516"/>
                <a:gd name="T9" fmla="*/ 153 h 514"/>
                <a:gd name="T10" fmla="*/ 451 w 516"/>
                <a:gd name="T11" fmla="*/ 112 h 514"/>
                <a:gd name="T12" fmla="*/ 437 w 516"/>
                <a:gd name="T13" fmla="*/ 153 h 514"/>
                <a:gd name="T14" fmla="*/ 489 w 516"/>
                <a:gd name="T15" fmla="*/ 249 h 514"/>
                <a:gd name="T16" fmla="*/ 445 w 516"/>
                <a:gd name="T17" fmla="*/ 249 h 514"/>
                <a:gd name="T18" fmla="*/ 480 w 516"/>
                <a:gd name="T19" fmla="*/ 275 h 514"/>
                <a:gd name="T20" fmla="*/ 516 w 516"/>
                <a:gd name="T21" fmla="*/ 249 h 514"/>
                <a:gd name="T22" fmla="*/ 442 w 516"/>
                <a:gd name="T23" fmla="*/ 362 h 514"/>
                <a:gd name="T24" fmla="*/ 429 w 516"/>
                <a:gd name="T25" fmla="*/ 403 h 514"/>
                <a:gd name="T26" fmla="*/ 464 w 516"/>
                <a:gd name="T27" fmla="*/ 377 h 514"/>
                <a:gd name="T28" fmla="*/ 377 w 516"/>
                <a:gd name="T29" fmla="*/ 443 h 514"/>
                <a:gd name="T30" fmla="*/ 334 w 516"/>
                <a:gd name="T31" fmla="*/ 443 h 514"/>
                <a:gd name="T32" fmla="*/ 369 w 516"/>
                <a:gd name="T33" fmla="*/ 469 h 514"/>
                <a:gd name="T34" fmla="*/ 404 w 516"/>
                <a:gd name="T35" fmla="*/ 443 h 514"/>
                <a:gd name="T36" fmla="*/ 258 w 516"/>
                <a:gd name="T37" fmla="*/ 447 h 514"/>
                <a:gd name="T38" fmla="*/ 244 w 516"/>
                <a:gd name="T39" fmla="*/ 488 h 514"/>
                <a:gd name="T40" fmla="*/ 279 w 516"/>
                <a:gd name="T41" fmla="*/ 514 h 514"/>
                <a:gd name="T42" fmla="*/ 266 w 516"/>
                <a:gd name="T43" fmla="*/ 473 h 514"/>
                <a:gd name="T44" fmla="*/ 138 w 516"/>
                <a:gd name="T45" fmla="*/ 443 h 514"/>
                <a:gd name="T46" fmla="*/ 125 w 516"/>
                <a:gd name="T47" fmla="*/ 484 h 514"/>
                <a:gd name="T48" fmla="*/ 160 w 516"/>
                <a:gd name="T49" fmla="*/ 459 h 514"/>
                <a:gd name="T50" fmla="*/ 73 w 516"/>
                <a:gd name="T51" fmla="*/ 361 h 514"/>
                <a:gd name="T52" fmla="*/ 30 w 516"/>
                <a:gd name="T53" fmla="*/ 361 h 514"/>
                <a:gd name="T54" fmla="*/ 65 w 516"/>
                <a:gd name="T55" fmla="*/ 387 h 514"/>
                <a:gd name="T56" fmla="*/ 100 w 516"/>
                <a:gd name="T57" fmla="*/ 361 h 514"/>
                <a:gd name="T58" fmla="*/ 57 w 516"/>
                <a:gd name="T59" fmla="*/ 291 h 514"/>
                <a:gd name="T60" fmla="*/ 43 w 516"/>
                <a:gd name="T61" fmla="*/ 249 h 514"/>
                <a:gd name="T62" fmla="*/ 0 w 516"/>
                <a:gd name="T63" fmla="*/ 249 h 514"/>
                <a:gd name="T64" fmla="*/ 35 w 516"/>
                <a:gd name="T65" fmla="*/ 275 h 514"/>
                <a:gd name="T66" fmla="*/ 30 w 516"/>
                <a:gd name="T67" fmla="*/ 138 h 514"/>
                <a:gd name="T68" fmla="*/ 65 w 516"/>
                <a:gd name="T69" fmla="*/ 163 h 514"/>
                <a:gd name="T70" fmla="*/ 100 w 516"/>
                <a:gd name="T71" fmla="*/ 138 h 514"/>
                <a:gd name="T72" fmla="*/ 125 w 516"/>
                <a:gd name="T73" fmla="*/ 97 h 514"/>
                <a:gd name="T74" fmla="*/ 160 w 516"/>
                <a:gd name="T75" fmla="*/ 72 h 514"/>
                <a:gd name="T76" fmla="*/ 146 w 516"/>
                <a:gd name="T77" fmla="*/ 30 h 514"/>
                <a:gd name="T78" fmla="*/ 133 w 516"/>
                <a:gd name="T79" fmla="*/ 72 h 514"/>
                <a:gd name="T80" fmla="*/ 258 w 516"/>
                <a:gd name="T81" fmla="*/ 51 h 514"/>
                <a:gd name="T82" fmla="*/ 293 w 516"/>
                <a:gd name="T83" fmla="*/ 26 h 514"/>
                <a:gd name="T84" fmla="*/ 250 w 516"/>
                <a:gd name="T85" fmla="*/ 26 h 514"/>
                <a:gd name="T86" fmla="*/ 236 w 516"/>
                <a:gd name="T87" fmla="*/ 67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16" h="514">
                  <a:moveTo>
                    <a:pt x="369" y="30"/>
                  </a:moveTo>
                  <a:lnTo>
                    <a:pt x="361" y="56"/>
                  </a:lnTo>
                  <a:lnTo>
                    <a:pt x="334" y="56"/>
                  </a:lnTo>
                  <a:lnTo>
                    <a:pt x="356" y="72"/>
                  </a:lnTo>
                  <a:lnTo>
                    <a:pt x="348" y="97"/>
                  </a:lnTo>
                  <a:lnTo>
                    <a:pt x="369" y="81"/>
                  </a:lnTo>
                  <a:lnTo>
                    <a:pt x="391" y="97"/>
                  </a:lnTo>
                  <a:lnTo>
                    <a:pt x="383" y="72"/>
                  </a:lnTo>
                  <a:lnTo>
                    <a:pt x="405" y="56"/>
                  </a:lnTo>
                  <a:lnTo>
                    <a:pt x="378" y="56"/>
                  </a:lnTo>
                  <a:lnTo>
                    <a:pt x="369" y="30"/>
                  </a:lnTo>
                  <a:close/>
                  <a:moveTo>
                    <a:pt x="429" y="178"/>
                  </a:moveTo>
                  <a:lnTo>
                    <a:pt x="451" y="163"/>
                  </a:lnTo>
                  <a:lnTo>
                    <a:pt x="472" y="178"/>
                  </a:lnTo>
                  <a:lnTo>
                    <a:pt x="464" y="153"/>
                  </a:lnTo>
                  <a:lnTo>
                    <a:pt x="486" y="137"/>
                  </a:lnTo>
                  <a:lnTo>
                    <a:pt x="459" y="137"/>
                  </a:lnTo>
                  <a:lnTo>
                    <a:pt x="451" y="112"/>
                  </a:lnTo>
                  <a:lnTo>
                    <a:pt x="442" y="137"/>
                  </a:lnTo>
                  <a:lnTo>
                    <a:pt x="416" y="137"/>
                  </a:lnTo>
                  <a:lnTo>
                    <a:pt x="437" y="153"/>
                  </a:lnTo>
                  <a:lnTo>
                    <a:pt x="429" y="178"/>
                  </a:lnTo>
                  <a:close/>
                  <a:moveTo>
                    <a:pt x="516" y="249"/>
                  </a:moveTo>
                  <a:lnTo>
                    <a:pt x="489" y="249"/>
                  </a:lnTo>
                  <a:lnTo>
                    <a:pt x="480" y="223"/>
                  </a:lnTo>
                  <a:lnTo>
                    <a:pt x="472" y="249"/>
                  </a:lnTo>
                  <a:lnTo>
                    <a:pt x="445" y="249"/>
                  </a:lnTo>
                  <a:lnTo>
                    <a:pt x="467" y="265"/>
                  </a:lnTo>
                  <a:lnTo>
                    <a:pt x="459" y="291"/>
                  </a:lnTo>
                  <a:lnTo>
                    <a:pt x="480" y="275"/>
                  </a:lnTo>
                  <a:lnTo>
                    <a:pt x="502" y="291"/>
                  </a:lnTo>
                  <a:lnTo>
                    <a:pt x="494" y="265"/>
                  </a:lnTo>
                  <a:lnTo>
                    <a:pt x="516" y="249"/>
                  </a:lnTo>
                  <a:close/>
                  <a:moveTo>
                    <a:pt x="459" y="361"/>
                  </a:moveTo>
                  <a:lnTo>
                    <a:pt x="451" y="336"/>
                  </a:lnTo>
                  <a:lnTo>
                    <a:pt x="442" y="362"/>
                  </a:lnTo>
                  <a:lnTo>
                    <a:pt x="416" y="361"/>
                  </a:lnTo>
                  <a:lnTo>
                    <a:pt x="437" y="377"/>
                  </a:lnTo>
                  <a:lnTo>
                    <a:pt x="429" y="403"/>
                  </a:lnTo>
                  <a:lnTo>
                    <a:pt x="451" y="387"/>
                  </a:lnTo>
                  <a:lnTo>
                    <a:pt x="472" y="403"/>
                  </a:lnTo>
                  <a:lnTo>
                    <a:pt x="464" y="377"/>
                  </a:lnTo>
                  <a:lnTo>
                    <a:pt x="486" y="361"/>
                  </a:lnTo>
                  <a:lnTo>
                    <a:pt x="459" y="361"/>
                  </a:lnTo>
                  <a:close/>
                  <a:moveTo>
                    <a:pt x="377" y="443"/>
                  </a:moveTo>
                  <a:lnTo>
                    <a:pt x="369" y="417"/>
                  </a:lnTo>
                  <a:lnTo>
                    <a:pt x="361" y="443"/>
                  </a:lnTo>
                  <a:lnTo>
                    <a:pt x="334" y="443"/>
                  </a:lnTo>
                  <a:lnTo>
                    <a:pt x="356" y="459"/>
                  </a:lnTo>
                  <a:lnTo>
                    <a:pt x="348" y="484"/>
                  </a:lnTo>
                  <a:lnTo>
                    <a:pt x="369" y="469"/>
                  </a:lnTo>
                  <a:lnTo>
                    <a:pt x="391" y="484"/>
                  </a:lnTo>
                  <a:lnTo>
                    <a:pt x="382" y="459"/>
                  </a:lnTo>
                  <a:lnTo>
                    <a:pt x="404" y="443"/>
                  </a:lnTo>
                  <a:lnTo>
                    <a:pt x="377" y="443"/>
                  </a:lnTo>
                  <a:close/>
                  <a:moveTo>
                    <a:pt x="266" y="473"/>
                  </a:moveTo>
                  <a:lnTo>
                    <a:pt x="258" y="447"/>
                  </a:lnTo>
                  <a:lnTo>
                    <a:pt x="250" y="473"/>
                  </a:lnTo>
                  <a:lnTo>
                    <a:pt x="223" y="473"/>
                  </a:lnTo>
                  <a:lnTo>
                    <a:pt x="244" y="488"/>
                  </a:lnTo>
                  <a:lnTo>
                    <a:pt x="236" y="514"/>
                  </a:lnTo>
                  <a:lnTo>
                    <a:pt x="258" y="498"/>
                  </a:lnTo>
                  <a:lnTo>
                    <a:pt x="279" y="514"/>
                  </a:lnTo>
                  <a:lnTo>
                    <a:pt x="271" y="488"/>
                  </a:lnTo>
                  <a:lnTo>
                    <a:pt x="293" y="473"/>
                  </a:lnTo>
                  <a:lnTo>
                    <a:pt x="266" y="473"/>
                  </a:lnTo>
                  <a:close/>
                  <a:moveTo>
                    <a:pt x="155" y="443"/>
                  </a:moveTo>
                  <a:lnTo>
                    <a:pt x="147" y="417"/>
                  </a:lnTo>
                  <a:lnTo>
                    <a:pt x="138" y="443"/>
                  </a:lnTo>
                  <a:lnTo>
                    <a:pt x="111" y="443"/>
                  </a:lnTo>
                  <a:lnTo>
                    <a:pt x="133" y="459"/>
                  </a:lnTo>
                  <a:lnTo>
                    <a:pt x="125" y="484"/>
                  </a:lnTo>
                  <a:lnTo>
                    <a:pt x="147" y="469"/>
                  </a:lnTo>
                  <a:lnTo>
                    <a:pt x="168" y="484"/>
                  </a:lnTo>
                  <a:lnTo>
                    <a:pt x="160" y="459"/>
                  </a:lnTo>
                  <a:lnTo>
                    <a:pt x="182" y="443"/>
                  </a:lnTo>
                  <a:lnTo>
                    <a:pt x="155" y="443"/>
                  </a:lnTo>
                  <a:close/>
                  <a:moveTo>
                    <a:pt x="73" y="361"/>
                  </a:moveTo>
                  <a:lnTo>
                    <a:pt x="65" y="336"/>
                  </a:lnTo>
                  <a:lnTo>
                    <a:pt x="57" y="362"/>
                  </a:lnTo>
                  <a:lnTo>
                    <a:pt x="30" y="361"/>
                  </a:lnTo>
                  <a:lnTo>
                    <a:pt x="52" y="377"/>
                  </a:lnTo>
                  <a:lnTo>
                    <a:pt x="43" y="403"/>
                  </a:lnTo>
                  <a:lnTo>
                    <a:pt x="65" y="387"/>
                  </a:lnTo>
                  <a:lnTo>
                    <a:pt x="86" y="403"/>
                  </a:lnTo>
                  <a:lnTo>
                    <a:pt x="78" y="377"/>
                  </a:lnTo>
                  <a:lnTo>
                    <a:pt x="100" y="361"/>
                  </a:lnTo>
                  <a:lnTo>
                    <a:pt x="73" y="361"/>
                  </a:lnTo>
                  <a:close/>
                  <a:moveTo>
                    <a:pt x="35" y="275"/>
                  </a:moveTo>
                  <a:lnTo>
                    <a:pt x="57" y="291"/>
                  </a:lnTo>
                  <a:lnTo>
                    <a:pt x="48" y="266"/>
                  </a:lnTo>
                  <a:lnTo>
                    <a:pt x="70" y="249"/>
                  </a:lnTo>
                  <a:lnTo>
                    <a:pt x="43" y="249"/>
                  </a:lnTo>
                  <a:lnTo>
                    <a:pt x="35" y="223"/>
                  </a:lnTo>
                  <a:lnTo>
                    <a:pt x="27" y="249"/>
                  </a:lnTo>
                  <a:lnTo>
                    <a:pt x="0" y="249"/>
                  </a:lnTo>
                  <a:lnTo>
                    <a:pt x="22" y="266"/>
                  </a:lnTo>
                  <a:lnTo>
                    <a:pt x="14" y="291"/>
                  </a:lnTo>
                  <a:lnTo>
                    <a:pt x="35" y="275"/>
                  </a:lnTo>
                  <a:close/>
                  <a:moveTo>
                    <a:pt x="65" y="112"/>
                  </a:moveTo>
                  <a:lnTo>
                    <a:pt x="57" y="138"/>
                  </a:lnTo>
                  <a:lnTo>
                    <a:pt x="30" y="138"/>
                  </a:lnTo>
                  <a:lnTo>
                    <a:pt x="52" y="153"/>
                  </a:lnTo>
                  <a:lnTo>
                    <a:pt x="43" y="179"/>
                  </a:lnTo>
                  <a:lnTo>
                    <a:pt x="65" y="163"/>
                  </a:lnTo>
                  <a:lnTo>
                    <a:pt x="86" y="179"/>
                  </a:lnTo>
                  <a:lnTo>
                    <a:pt x="78" y="153"/>
                  </a:lnTo>
                  <a:lnTo>
                    <a:pt x="100" y="138"/>
                  </a:lnTo>
                  <a:lnTo>
                    <a:pt x="73" y="138"/>
                  </a:lnTo>
                  <a:lnTo>
                    <a:pt x="65" y="112"/>
                  </a:lnTo>
                  <a:close/>
                  <a:moveTo>
                    <a:pt x="125" y="97"/>
                  </a:moveTo>
                  <a:lnTo>
                    <a:pt x="146" y="81"/>
                  </a:lnTo>
                  <a:lnTo>
                    <a:pt x="168" y="97"/>
                  </a:lnTo>
                  <a:lnTo>
                    <a:pt x="160" y="72"/>
                  </a:lnTo>
                  <a:lnTo>
                    <a:pt x="182" y="56"/>
                  </a:lnTo>
                  <a:lnTo>
                    <a:pt x="155" y="56"/>
                  </a:lnTo>
                  <a:lnTo>
                    <a:pt x="146" y="30"/>
                  </a:lnTo>
                  <a:lnTo>
                    <a:pt x="138" y="56"/>
                  </a:lnTo>
                  <a:lnTo>
                    <a:pt x="111" y="56"/>
                  </a:lnTo>
                  <a:lnTo>
                    <a:pt x="133" y="72"/>
                  </a:lnTo>
                  <a:lnTo>
                    <a:pt x="125" y="97"/>
                  </a:lnTo>
                  <a:close/>
                  <a:moveTo>
                    <a:pt x="236" y="67"/>
                  </a:moveTo>
                  <a:lnTo>
                    <a:pt x="258" y="51"/>
                  </a:lnTo>
                  <a:lnTo>
                    <a:pt x="279" y="67"/>
                  </a:lnTo>
                  <a:lnTo>
                    <a:pt x="271" y="42"/>
                  </a:lnTo>
                  <a:lnTo>
                    <a:pt x="293" y="26"/>
                  </a:lnTo>
                  <a:lnTo>
                    <a:pt x="266" y="26"/>
                  </a:lnTo>
                  <a:lnTo>
                    <a:pt x="258" y="0"/>
                  </a:lnTo>
                  <a:lnTo>
                    <a:pt x="250" y="26"/>
                  </a:lnTo>
                  <a:lnTo>
                    <a:pt x="223" y="26"/>
                  </a:lnTo>
                  <a:lnTo>
                    <a:pt x="244" y="42"/>
                  </a:lnTo>
                  <a:lnTo>
                    <a:pt x="236" y="67"/>
                  </a:lnTo>
                  <a:close/>
                </a:path>
              </a:pathLst>
            </a:custGeom>
            <a:solidFill>
              <a:srgbClr val="FFE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30" name="Rectangle 29"/>
          <p:cNvSpPr/>
          <p:nvPr userDrawn="1"/>
        </p:nvSpPr>
        <p:spPr>
          <a:xfrm>
            <a:off x="3359696" y="5841268"/>
            <a:ext cx="2736304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Rectangle 32"/>
          <p:cNvSpPr/>
          <p:nvPr userDrawn="1"/>
        </p:nvSpPr>
        <p:spPr>
          <a:xfrm>
            <a:off x="6096000" y="5841268"/>
            <a:ext cx="5761038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Freeform 6"/>
          <p:cNvSpPr>
            <a:spLocks noChangeAspect="1" noEditPoints="1"/>
          </p:cNvSpPr>
          <p:nvPr userDrawn="1"/>
        </p:nvSpPr>
        <p:spPr bwMode="auto">
          <a:xfrm>
            <a:off x="326711" y="5553236"/>
            <a:ext cx="649618" cy="964121"/>
          </a:xfrm>
          <a:custGeom>
            <a:avLst/>
            <a:gdLst>
              <a:gd name="T0" fmla="*/ 930 w 3404"/>
              <a:gd name="T1" fmla="*/ 2771 h 5052"/>
              <a:gd name="T2" fmla="*/ 940 w 3404"/>
              <a:gd name="T3" fmla="*/ 4371 h 5052"/>
              <a:gd name="T4" fmla="*/ 1219 w 3404"/>
              <a:gd name="T5" fmla="*/ 4379 h 5052"/>
              <a:gd name="T6" fmla="*/ 2178 w 3404"/>
              <a:gd name="T7" fmla="*/ 2741 h 5052"/>
              <a:gd name="T8" fmla="*/ 2208 w 3404"/>
              <a:gd name="T9" fmla="*/ 4363 h 5052"/>
              <a:gd name="T10" fmla="*/ 2467 w 3404"/>
              <a:gd name="T11" fmla="*/ 4349 h 5052"/>
              <a:gd name="T12" fmla="*/ 2472 w 3404"/>
              <a:gd name="T13" fmla="*/ 2767 h 5052"/>
              <a:gd name="T14" fmla="*/ 2714 w 3404"/>
              <a:gd name="T15" fmla="*/ 381 h 5052"/>
              <a:gd name="T16" fmla="*/ 2176 w 3404"/>
              <a:gd name="T17" fmla="*/ 2137 h 5052"/>
              <a:gd name="T18" fmla="*/ 2522 w 3404"/>
              <a:gd name="T19" fmla="*/ 2651 h 5052"/>
              <a:gd name="T20" fmla="*/ 2592 w 3404"/>
              <a:gd name="T21" fmla="*/ 2749 h 5052"/>
              <a:gd name="T22" fmla="*/ 2587 w 3404"/>
              <a:gd name="T23" fmla="*/ 4375 h 5052"/>
              <a:gd name="T24" fmla="*/ 2515 w 3404"/>
              <a:gd name="T25" fmla="*/ 4462 h 5052"/>
              <a:gd name="T26" fmla="*/ 2200 w 3404"/>
              <a:gd name="T27" fmla="*/ 4484 h 5052"/>
              <a:gd name="T28" fmla="*/ 2101 w 3404"/>
              <a:gd name="T29" fmla="*/ 4431 h 5052"/>
              <a:gd name="T30" fmla="*/ 2057 w 3404"/>
              <a:gd name="T31" fmla="*/ 4317 h 5052"/>
              <a:gd name="T32" fmla="*/ 1346 w 3404"/>
              <a:gd name="T33" fmla="*/ 4409 h 5052"/>
              <a:gd name="T34" fmla="*/ 1259 w 3404"/>
              <a:gd name="T35" fmla="*/ 4491 h 5052"/>
              <a:gd name="T36" fmla="*/ 932 w 3404"/>
              <a:gd name="T37" fmla="*/ 4499 h 5052"/>
              <a:gd name="T38" fmla="*/ 838 w 3404"/>
              <a:gd name="T39" fmla="*/ 4437 h 5052"/>
              <a:gd name="T40" fmla="*/ 804 w 3404"/>
              <a:gd name="T41" fmla="*/ 2791 h 5052"/>
              <a:gd name="T42" fmla="*/ 843 w 3404"/>
              <a:gd name="T43" fmla="*/ 2683 h 5052"/>
              <a:gd name="T44" fmla="*/ 949 w 3404"/>
              <a:gd name="T45" fmla="*/ 2623 h 5052"/>
              <a:gd name="T46" fmla="*/ 1221 w 3404"/>
              <a:gd name="T47" fmla="*/ 1174 h 5052"/>
              <a:gd name="T48" fmla="*/ 140 w 3404"/>
              <a:gd name="T49" fmla="*/ 1680 h 5052"/>
              <a:gd name="T50" fmla="*/ 119 w 3404"/>
              <a:gd name="T51" fmla="*/ 4434 h 5052"/>
              <a:gd name="T52" fmla="*/ 66 w 3404"/>
              <a:gd name="T53" fmla="*/ 4487 h 5052"/>
              <a:gd name="T54" fmla="*/ 3 w 3404"/>
              <a:gd name="T55" fmla="*/ 4445 h 5052"/>
              <a:gd name="T56" fmla="*/ 21 w 3404"/>
              <a:gd name="T57" fmla="*/ 1639 h 5052"/>
              <a:gd name="T58" fmla="*/ 1136 w 3404"/>
              <a:gd name="T59" fmla="*/ 1057 h 5052"/>
              <a:gd name="T60" fmla="*/ 1269 w 3404"/>
              <a:gd name="T61" fmla="*/ 1064 h 5052"/>
              <a:gd name="T62" fmla="*/ 1358 w 3404"/>
              <a:gd name="T63" fmla="*/ 1172 h 5052"/>
              <a:gd name="T64" fmla="*/ 2060 w 3404"/>
              <a:gd name="T65" fmla="*/ 662 h 5052"/>
              <a:gd name="T66" fmla="*/ 2148 w 3404"/>
              <a:gd name="T67" fmla="*/ 537 h 5052"/>
              <a:gd name="T68" fmla="*/ 3282 w 3404"/>
              <a:gd name="T69" fmla="*/ 6 h 5052"/>
              <a:gd name="T70" fmla="*/ 3387 w 3404"/>
              <a:gd name="T71" fmla="*/ 96 h 5052"/>
              <a:gd name="T72" fmla="*/ 3404 w 3404"/>
              <a:gd name="T73" fmla="*/ 4294 h 5052"/>
              <a:gd name="T74" fmla="*/ 3370 w 3404"/>
              <a:gd name="T75" fmla="*/ 4984 h 5052"/>
              <a:gd name="T76" fmla="*/ 3269 w 3404"/>
              <a:gd name="T77" fmla="*/ 5048 h 5052"/>
              <a:gd name="T78" fmla="*/ 28 w 3404"/>
              <a:gd name="T79" fmla="*/ 5042 h 5052"/>
              <a:gd name="T80" fmla="*/ 6 w 3404"/>
              <a:gd name="T81" fmla="*/ 4969 h 5052"/>
              <a:gd name="T82" fmla="*/ 1648 w 3404"/>
              <a:gd name="T83" fmla="*/ 4933 h 5052"/>
              <a:gd name="T84" fmla="*/ 3281 w 3404"/>
              <a:gd name="T85" fmla="*/ 4902 h 5052"/>
              <a:gd name="T86" fmla="*/ 3283 w 3404"/>
              <a:gd name="T87" fmla="*/ 156 h 5052"/>
              <a:gd name="T88" fmla="*/ 3217 w 3404"/>
              <a:gd name="T89" fmla="*/ 122 h 5052"/>
              <a:gd name="T90" fmla="*/ 1818 w 3404"/>
              <a:gd name="T91" fmla="*/ 2353 h 5052"/>
              <a:gd name="T92" fmla="*/ 1842 w 3404"/>
              <a:gd name="T93" fmla="*/ 2241 h 5052"/>
              <a:gd name="T94" fmla="*/ 1759 w 3404"/>
              <a:gd name="T95" fmla="*/ 2141 h 5052"/>
              <a:gd name="T96" fmla="*/ 1634 w 3404"/>
              <a:gd name="T97" fmla="*/ 2163 h 5052"/>
              <a:gd name="T98" fmla="*/ 1586 w 3404"/>
              <a:gd name="T99" fmla="*/ 2262 h 5052"/>
              <a:gd name="T100" fmla="*/ 1644 w 3404"/>
              <a:gd name="T101" fmla="*/ 2383 h 5052"/>
              <a:gd name="T102" fmla="*/ 1665 w 3404"/>
              <a:gd name="T103" fmla="*/ 2520 h 5052"/>
              <a:gd name="T104" fmla="*/ 1523 w 3404"/>
              <a:gd name="T105" fmla="*/ 2433 h 5052"/>
              <a:gd name="T106" fmla="*/ 1467 w 3404"/>
              <a:gd name="T107" fmla="*/ 2269 h 5052"/>
              <a:gd name="T108" fmla="*/ 1516 w 3404"/>
              <a:gd name="T109" fmla="*/ 2117 h 5052"/>
              <a:gd name="T110" fmla="*/ 1653 w 3404"/>
              <a:gd name="T111" fmla="*/ 2023 h 5052"/>
              <a:gd name="T112" fmla="*/ 1812 w 3404"/>
              <a:gd name="T113" fmla="*/ 2035 h 5052"/>
              <a:gd name="T114" fmla="*/ 1933 w 3404"/>
              <a:gd name="T115" fmla="*/ 2148 h 5052"/>
              <a:gd name="T116" fmla="*/ 1960 w 3404"/>
              <a:gd name="T117" fmla="*/ 2315 h 5052"/>
              <a:gd name="T118" fmla="*/ 1882 w 3404"/>
              <a:gd name="T119" fmla="*/ 2459 h 5052"/>
              <a:gd name="T120" fmla="*/ 1741 w 3404"/>
              <a:gd name="T121" fmla="*/ 2524 h 50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404" h="5052">
                <a:moveTo>
                  <a:pt x="1245" y="2741"/>
                </a:moveTo>
                <a:lnTo>
                  <a:pt x="976" y="2741"/>
                </a:lnTo>
                <a:lnTo>
                  <a:pt x="971" y="2741"/>
                </a:lnTo>
                <a:lnTo>
                  <a:pt x="966" y="2742"/>
                </a:lnTo>
                <a:lnTo>
                  <a:pt x="961" y="2743"/>
                </a:lnTo>
                <a:lnTo>
                  <a:pt x="956" y="2745"/>
                </a:lnTo>
                <a:lnTo>
                  <a:pt x="952" y="2747"/>
                </a:lnTo>
                <a:lnTo>
                  <a:pt x="948" y="2750"/>
                </a:lnTo>
                <a:lnTo>
                  <a:pt x="944" y="2752"/>
                </a:lnTo>
                <a:lnTo>
                  <a:pt x="940" y="2756"/>
                </a:lnTo>
                <a:lnTo>
                  <a:pt x="937" y="2759"/>
                </a:lnTo>
                <a:lnTo>
                  <a:pt x="934" y="2763"/>
                </a:lnTo>
                <a:lnTo>
                  <a:pt x="932" y="2767"/>
                </a:lnTo>
                <a:lnTo>
                  <a:pt x="930" y="2771"/>
                </a:lnTo>
                <a:lnTo>
                  <a:pt x="928" y="2776"/>
                </a:lnTo>
                <a:lnTo>
                  <a:pt x="927" y="2781"/>
                </a:lnTo>
                <a:lnTo>
                  <a:pt x="926" y="2786"/>
                </a:lnTo>
                <a:lnTo>
                  <a:pt x="926" y="2791"/>
                </a:lnTo>
                <a:lnTo>
                  <a:pt x="926" y="3563"/>
                </a:lnTo>
                <a:lnTo>
                  <a:pt x="926" y="4336"/>
                </a:lnTo>
                <a:lnTo>
                  <a:pt x="926" y="4341"/>
                </a:lnTo>
                <a:lnTo>
                  <a:pt x="927" y="4346"/>
                </a:lnTo>
                <a:lnTo>
                  <a:pt x="928" y="4350"/>
                </a:lnTo>
                <a:lnTo>
                  <a:pt x="930" y="4355"/>
                </a:lnTo>
                <a:lnTo>
                  <a:pt x="932" y="4359"/>
                </a:lnTo>
                <a:lnTo>
                  <a:pt x="934" y="4364"/>
                </a:lnTo>
                <a:lnTo>
                  <a:pt x="937" y="4367"/>
                </a:lnTo>
                <a:lnTo>
                  <a:pt x="940" y="4371"/>
                </a:lnTo>
                <a:lnTo>
                  <a:pt x="944" y="4374"/>
                </a:lnTo>
                <a:lnTo>
                  <a:pt x="948" y="4377"/>
                </a:lnTo>
                <a:lnTo>
                  <a:pt x="952" y="4379"/>
                </a:lnTo>
                <a:lnTo>
                  <a:pt x="956" y="4381"/>
                </a:lnTo>
                <a:lnTo>
                  <a:pt x="961" y="4383"/>
                </a:lnTo>
                <a:lnTo>
                  <a:pt x="966" y="4384"/>
                </a:lnTo>
                <a:lnTo>
                  <a:pt x="971" y="4385"/>
                </a:lnTo>
                <a:lnTo>
                  <a:pt x="976" y="4385"/>
                </a:lnTo>
                <a:lnTo>
                  <a:pt x="1195" y="4385"/>
                </a:lnTo>
                <a:lnTo>
                  <a:pt x="1200" y="4385"/>
                </a:lnTo>
                <a:lnTo>
                  <a:pt x="1205" y="4384"/>
                </a:lnTo>
                <a:lnTo>
                  <a:pt x="1210" y="4383"/>
                </a:lnTo>
                <a:lnTo>
                  <a:pt x="1214" y="4381"/>
                </a:lnTo>
                <a:lnTo>
                  <a:pt x="1219" y="4379"/>
                </a:lnTo>
                <a:lnTo>
                  <a:pt x="1223" y="4377"/>
                </a:lnTo>
                <a:lnTo>
                  <a:pt x="1226" y="4374"/>
                </a:lnTo>
                <a:lnTo>
                  <a:pt x="1230" y="4371"/>
                </a:lnTo>
                <a:lnTo>
                  <a:pt x="1233" y="4367"/>
                </a:lnTo>
                <a:lnTo>
                  <a:pt x="1236" y="4364"/>
                </a:lnTo>
                <a:lnTo>
                  <a:pt x="1239" y="4359"/>
                </a:lnTo>
                <a:lnTo>
                  <a:pt x="1241" y="4355"/>
                </a:lnTo>
                <a:lnTo>
                  <a:pt x="1242" y="4350"/>
                </a:lnTo>
                <a:lnTo>
                  <a:pt x="1244" y="4346"/>
                </a:lnTo>
                <a:lnTo>
                  <a:pt x="1244" y="4341"/>
                </a:lnTo>
                <a:lnTo>
                  <a:pt x="1245" y="4336"/>
                </a:lnTo>
                <a:lnTo>
                  <a:pt x="1245" y="3538"/>
                </a:lnTo>
                <a:lnTo>
                  <a:pt x="1245" y="2741"/>
                </a:lnTo>
                <a:close/>
                <a:moveTo>
                  <a:pt x="2178" y="2741"/>
                </a:moveTo>
                <a:lnTo>
                  <a:pt x="2178" y="3529"/>
                </a:lnTo>
                <a:lnTo>
                  <a:pt x="2178" y="4318"/>
                </a:lnTo>
                <a:lnTo>
                  <a:pt x="2178" y="4323"/>
                </a:lnTo>
                <a:lnTo>
                  <a:pt x="2179" y="4328"/>
                </a:lnTo>
                <a:lnTo>
                  <a:pt x="2180" y="4332"/>
                </a:lnTo>
                <a:lnTo>
                  <a:pt x="2182" y="4337"/>
                </a:lnTo>
                <a:lnTo>
                  <a:pt x="2184" y="4341"/>
                </a:lnTo>
                <a:lnTo>
                  <a:pt x="2186" y="4345"/>
                </a:lnTo>
                <a:lnTo>
                  <a:pt x="2189" y="4349"/>
                </a:lnTo>
                <a:lnTo>
                  <a:pt x="2193" y="4353"/>
                </a:lnTo>
                <a:lnTo>
                  <a:pt x="2196" y="4356"/>
                </a:lnTo>
                <a:lnTo>
                  <a:pt x="2200" y="4359"/>
                </a:lnTo>
                <a:lnTo>
                  <a:pt x="2204" y="4361"/>
                </a:lnTo>
                <a:lnTo>
                  <a:pt x="2208" y="4363"/>
                </a:lnTo>
                <a:lnTo>
                  <a:pt x="2213" y="4365"/>
                </a:lnTo>
                <a:lnTo>
                  <a:pt x="2218" y="4366"/>
                </a:lnTo>
                <a:lnTo>
                  <a:pt x="2223" y="4367"/>
                </a:lnTo>
                <a:lnTo>
                  <a:pt x="2228" y="4367"/>
                </a:lnTo>
                <a:lnTo>
                  <a:pt x="2429" y="4367"/>
                </a:lnTo>
                <a:lnTo>
                  <a:pt x="2434" y="4367"/>
                </a:lnTo>
                <a:lnTo>
                  <a:pt x="2439" y="4366"/>
                </a:lnTo>
                <a:lnTo>
                  <a:pt x="2444" y="4365"/>
                </a:lnTo>
                <a:lnTo>
                  <a:pt x="2448" y="4363"/>
                </a:lnTo>
                <a:lnTo>
                  <a:pt x="2452" y="4361"/>
                </a:lnTo>
                <a:lnTo>
                  <a:pt x="2457" y="4359"/>
                </a:lnTo>
                <a:lnTo>
                  <a:pt x="2460" y="4356"/>
                </a:lnTo>
                <a:lnTo>
                  <a:pt x="2464" y="4353"/>
                </a:lnTo>
                <a:lnTo>
                  <a:pt x="2467" y="4349"/>
                </a:lnTo>
                <a:lnTo>
                  <a:pt x="2470" y="4345"/>
                </a:lnTo>
                <a:lnTo>
                  <a:pt x="2472" y="4341"/>
                </a:lnTo>
                <a:lnTo>
                  <a:pt x="2475" y="4337"/>
                </a:lnTo>
                <a:lnTo>
                  <a:pt x="2476" y="4332"/>
                </a:lnTo>
                <a:lnTo>
                  <a:pt x="2477" y="4328"/>
                </a:lnTo>
                <a:lnTo>
                  <a:pt x="2478" y="4323"/>
                </a:lnTo>
                <a:lnTo>
                  <a:pt x="2478" y="4318"/>
                </a:lnTo>
                <a:lnTo>
                  <a:pt x="2478" y="3554"/>
                </a:lnTo>
                <a:lnTo>
                  <a:pt x="2478" y="2791"/>
                </a:lnTo>
                <a:lnTo>
                  <a:pt x="2478" y="2786"/>
                </a:lnTo>
                <a:lnTo>
                  <a:pt x="2477" y="2781"/>
                </a:lnTo>
                <a:lnTo>
                  <a:pt x="2476" y="2776"/>
                </a:lnTo>
                <a:lnTo>
                  <a:pt x="2475" y="2771"/>
                </a:lnTo>
                <a:lnTo>
                  <a:pt x="2472" y="2767"/>
                </a:lnTo>
                <a:lnTo>
                  <a:pt x="2470" y="2763"/>
                </a:lnTo>
                <a:lnTo>
                  <a:pt x="2467" y="2759"/>
                </a:lnTo>
                <a:lnTo>
                  <a:pt x="2464" y="2756"/>
                </a:lnTo>
                <a:lnTo>
                  <a:pt x="2460" y="2752"/>
                </a:lnTo>
                <a:lnTo>
                  <a:pt x="2457" y="2750"/>
                </a:lnTo>
                <a:lnTo>
                  <a:pt x="2452" y="2747"/>
                </a:lnTo>
                <a:lnTo>
                  <a:pt x="2448" y="2745"/>
                </a:lnTo>
                <a:lnTo>
                  <a:pt x="2444" y="2743"/>
                </a:lnTo>
                <a:lnTo>
                  <a:pt x="2439" y="2742"/>
                </a:lnTo>
                <a:lnTo>
                  <a:pt x="2434" y="2741"/>
                </a:lnTo>
                <a:lnTo>
                  <a:pt x="2429" y="2741"/>
                </a:lnTo>
                <a:lnTo>
                  <a:pt x="2178" y="2741"/>
                </a:lnTo>
                <a:close/>
                <a:moveTo>
                  <a:pt x="3217" y="122"/>
                </a:moveTo>
                <a:lnTo>
                  <a:pt x="2714" y="381"/>
                </a:lnTo>
                <a:lnTo>
                  <a:pt x="2210" y="640"/>
                </a:lnTo>
                <a:lnTo>
                  <a:pt x="2206" y="642"/>
                </a:lnTo>
                <a:lnTo>
                  <a:pt x="2202" y="644"/>
                </a:lnTo>
                <a:lnTo>
                  <a:pt x="2195" y="648"/>
                </a:lnTo>
                <a:lnTo>
                  <a:pt x="2192" y="651"/>
                </a:lnTo>
                <a:lnTo>
                  <a:pt x="2190" y="653"/>
                </a:lnTo>
                <a:lnTo>
                  <a:pt x="2185" y="659"/>
                </a:lnTo>
                <a:lnTo>
                  <a:pt x="2181" y="666"/>
                </a:lnTo>
                <a:lnTo>
                  <a:pt x="2179" y="672"/>
                </a:lnTo>
                <a:lnTo>
                  <a:pt x="2177" y="679"/>
                </a:lnTo>
                <a:lnTo>
                  <a:pt x="2176" y="687"/>
                </a:lnTo>
                <a:lnTo>
                  <a:pt x="2176" y="1171"/>
                </a:lnTo>
                <a:lnTo>
                  <a:pt x="2176" y="1654"/>
                </a:lnTo>
                <a:lnTo>
                  <a:pt x="2176" y="2137"/>
                </a:lnTo>
                <a:lnTo>
                  <a:pt x="2176" y="2622"/>
                </a:lnTo>
                <a:lnTo>
                  <a:pt x="2427" y="2622"/>
                </a:lnTo>
                <a:lnTo>
                  <a:pt x="2436" y="2622"/>
                </a:lnTo>
                <a:lnTo>
                  <a:pt x="2444" y="2623"/>
                </a:lnTo>
                <a:lnTo>
                  <a:pt x="2453" y="2624"/>
                </a:lnTo>
                <a:lnTo>
                  <a:pt x="2461" y="2625"/>
                </a:lnTo>
                <a:lnTo>
                  <a:pt x="2469" y="2627"/>
                </a:lnTo>
                <a:lnTo>
                  <a:pt x="2477" y="2629"/>
                </a:lnTo>
                <a:lnTo>
                  <a:pt x="2485" y="2632"/>
                </a:lnTo>
                <a:lnTo>
                  <a:pt x="2493" y="2635"/>
                </a:lnTo>
                <a:lnTo>
                  <a:pt x="2500" y="2638"/>
                </a:lnTo>
                <a:lnTo>
                  <a:pt x="2508" y="2642"/>
                </a:lnTo>
                <a:lnTo>
                  <a:pt x="2515" y="2646"/>
                </a:lnTo>
                <a:lnTo>
                  <a:pt x="2522" y="2651"/>
                </a:lnTo>
                <a:lnTo>
                  <a:pt x="2528" y="2655"/>
                </a:lnTo>
                <a:lnTo>
                  <a:pt x="2535" y="2660"/>
                </a:lnTo>
                <a:lnTo>
                  <a:pt x="2541" y="2666"/>
                </a:lnTo>
                <a:lnTo>
                  <a:pt x="2547" y="2671"/>
                </a:lnTo>
                <a:lnTo>
                  <a:pt x="2552" y="2677"/>
                </a:lnTo>
                <a:lnTo>
                  <a:pt x="2559" y="2683"/>
                </a:lnTo>
                <a:lnTo>
                  <a:pt x="2564" y="2690"/>
                </a:lnTo>
                <a:lnTo>
                  <a:pt x="2568" y="2696"/>
                </a:lnTo>
                <a:lnTo>
                  <a:pt x="2573" y="2703"/>
                </a:lnTo>
                <a:lnTo>
                  <a:pt x="2577" y="2710"/>
                </a:lnTo>
                <a:lnTo>
                  <a:pt x="2584" y="2725"/>
                </a:lnTo>
                <a:lnTo>
                  <a:pt x="2587" y="2733"/>
                </a:lnTo>
                <a:lnTo>
                  <a:pt x="2590" y="2741"/>
                </a:lnTo>
                <a:lnTo>
                  <a:pt x="2592" y="2749"/>
                </a:lnTo>
                <a:lnTo>
                  <a:pt x="2594" y="2757"/>
                </a:lnTo>
                <a:lnTo>
                  <a:pt x="2595" y="2765"/>
                </a:lnTo>
                <a:lnTo>
                  <a:pt x="2596" y="2774"/>
                </a:lnTo>
                <a:lnTo>
                  <a:pt x="2597" y="2782"/>
                </a:lnTo>
                <a:lnTo>
                  <a:pt x="2597" y="2791"/>
                </a:lnTo>
                <a:lnTo>
                  <a:pt x="2597" y="3553"/>
                </a:lnTo>
                <a:lnTo>
                  <a:pt x="2597" y="4317"/>
                </a:lnTo>
                <a:lnTo>
                  <a:pt x="2597" y="4326"/>
                </a:lnTo>
                <a:lnTo>
                  <a:pt x="2596" y="4335"/>
                </a:lnTo>
                <a:lnTo>
                  <a:pt x="2595" y="4343"/>
                </a:lnTo>
                <a:lnTo>
                  <a:pt x="2594" y="4351"/>
                </a:lnTo>
                <a:lnTo>
                  <a:pt x="2592" y="4360"/>
                </a:lnTo>
                <a:lnTo>
                  <a:pt x="2590" y="4368"/>
                </a:lnTo>
                <a:lnTo>
                  <a:pt x="2587" y="4375"/>
                </a:lnTo>
                <a:lnTo>
                  <a:pt x="2584" y="4383"/>
                </a:lnTo>
                <a:lnTo>
                  <a:pt x="2581" y="4391"/>
                </a:lnTo>
                <a:lnTo>
                  <a:pt x="2577" y="4398"/>
                </a:lnTo>
                <a:lnTo>
                  <a:pt x="2573" y="4405"/>
                </a:lnTo>
                <a:lnTo>
                  <a:pt x="2568" y="4412"/>
                </a:lnTo>
                <a:lnTo>
                  <a:pt x="2564" y="4418"/>
                </a:lnTo>
                <a:lnTo>
                  <a:pt x="2559" y="4425"/>
                </a:lnTo>
                <a:lnTo>
                  <a:pt x="2552" y="4431"/>
                </a:lnTo>
                <a:lnTo>
                  <a:pt x="2547" y="4437"/>
                </a:lnTo>
                <a:lnTo>
                  <a:pt x="2541" y="4442"/>
                </a:lnTo>
                <a:lnTo>
                  <a:pt x="2535" y="4448"/>
                </a:lnTo>
                <a:lnTo>
                  <a:pt x="2528" y="4453"/>
                </a:lnTo>
                <a:lnTo>
                  <a:pt x="2522" y="4458"/>
                </a:lnTo>
                <a:lnTo>
                  <a:pt x="2515" y="4462"/>
                </a:lnTo>
                <a:lnTo>
                  <a:pt x="2508" y="4466"/>
                </a:lnTo>
                <a:lnTo>
                  <a:pt x="2493" y="4473"/>
                </a:lnTo>
                <a:lnTo>
                  <a:pt x="2485" y="4476"/>
                </a:lnTo>
                <a:lnTo>
                  <a:pt x="2477" y="4479"/>
                </a:lnTo>
                <a:lnTo>
                  <a:pt x="2469" y="4481"/>
                </a:lnTo>
                <a:lnTo>
                  <a:pt x="2461" y="4483"/>
                </a:lnTo>
                <a:lnTo>
                  <a:pt x="2453" y="4484"/>
                </a:lnTo>
                <a:lnTo>
                  <a:pt x="2444" y="4486"/>
                </a:lnTo>
                <a:lnTo>
                  <a:pt x="2436" y="4486"/>
                </a:lnTo>
                <a:lnTo>
                  <a:pt x="2427" y="4486"/>
                </a:lnTo>
                <a:lnTo>
                  <a:pt x="2226" y="4486"/>
                </a:lnTo>
                <a:lnTo>
                  <a:pt x="2217" y="4486"/>
                </a:lnTo>
                <a:lnTo>
                  <a:pt x="2209" y="4486"/>
                </a:lnTo>
                <a:lnTo>
                  <a:pt x="2200" y="4484"/>
                </a:lnTo>
                <a:lnTo>
                  <a:pt x="2192" y="4483"/>
                </a:lnTo>
                <a:lnTo>
                  <a:pt x="2184" y="4481"/>
                </a:lnTo>
                <a:lnTo>
                  <a:pt x="2176" y="4479"/>
                </a:lnTo>
                <a:lnTo>
                  <a:pt x="2168" y="4476"/>
                </a:lnTo>
                <a:lnTo>
                  <a:pt x="2160" y="4473"/>
                </a:lnTo>
                <a:lnTo>
                  <a:pt x="2153" y="4470"/>
                </a:lnTo>
                <a:lnTo>
                  <a:pt x="2146" y="4466"/>
                </a:lnTo>
                <a:lnTo>
                  <a:pt x="2138" y="4462"/>
                </a:lnTo>
                <a:lnTo>
                  <a:pt x="2132" y="4458"/>
                </a:lnTo>
                <a:lnTo>
                  <a:pt x="2125" y="4453"/>
                </a:lnTo>
                <a:lnTo>
                  <a:pt x="2119" y="4448"/>
                </a:lnTo>
                <a:lnTo>
                  <a:pt x="2112" y="4442"/>
                </a:lnTo>
                <a:lnTo>
                  <a:pt x="2107" y="4437"/>
                </a:lnTo>
                <a:lnTo>
                  <a:pt x="2101" y="4431"/>
                </a:lnTo>
                <a:lnTo>
                  <a:pt x="2096" y="4425"/>
                </a:lnTo>
                <a:lnTo>
                  <a:pt x="2091" y="4418"/>
                </a:lnTo>
                <a:lnTo>
                  <a:pt x="2086" y="4412"/>
                </a:lnTo>
                <a:lnTo>
                  <a:pt x="2082" y="4405"/>
                </a:lnTo>
                <a:lnTo>
                  <a:pt x="2077" y="4398"/>
                </a:lnTo>
                <a:lnTo>
                  <a:pt x="2070" y="4383"/>
                </a:lnTo>
                <a:lnTo>
                  <a:pt x="2067" y="4375"/>
                </a:lnTo>
                <a:lnTo>
                  <a:pt x="2065" y="4368"/>
                </a:lnTo>
                <a:lnTo>
                  <a:pt x="2062" y="4360"/>
                </a:lnTo>
                <a:lnTo>
                  <a:pt x="2060" y="4351"/>
                </a:lnTo>
                <a:lnTo>
                  <a:pt x="2059" y="4343"/>
                </a:lnTo>
                <a:lnTo>
                  <a:pt x="2058" y="4335"/>
                </a:lnTo>
                <a:lnTo>
                  <a:pt x="2057" y="4326"/>
                </a:lnTo>
                <a:lnTo>
                  <a:pt x="2057" y="4317"/>
                </a:lnTo>
                <a:lnTo>
                  <a:pt x="2057" y="3528"/>
                </a:lnTo>
                <a:lnTo>
                  <a:pt x="2057" y="2741"/>
                </a:lnTo>
                <a:lnTo>
                  <a:pt x="1363" y="2741"/>
                </a:lnTo>
                <a:lnTo>
                  <a:pt x="1363" y="3537"/>
                </a:lnTo>
                <a:lnTo>
                  <a:pt x="1363" y="4335"/>
                </a:lnTo>
                <a:lnTo>
                  <a:pt x="1362" y="4344"/>
                </a:lnTo>
                <a:lnTo>
                  <a:pt x="1362" y="4353"/>
                </a:lnTo>
                <a:lnTo>
                  <a:pt x="1361" y="4361"/>
                </a:lnTo>
                <a:lnTo>
                  <a:pt x="1359" y="4369"/>
                </a:lnTo>
                <a:lnTo>
                  <a:pt x="1357" y="4378"/>
                </a:lnTo>
                <a:lnTo>
                  <a:pt x="1355" y="4386"/>
                </a:lnTo>
                <a:lnTo>
                  <a:pt x="1352" y="4393"/>
                </a:lnTo>
                <a:lnTo>
                  <a:pt x="1349" y="4401"/>
                </a:lnTo>
                <a:lnTo>
                  <a:pt x="1346" y="4409"/>
                </a:lnTo>
                <a:lnTo>
                  <a:pt x="1342" y="4416"/>
                </a:lnTo>
                <a:lnTo>
                  <a:pt x="1338" y="4423"/>
                </a:lnTo>
                <a:lnTo>
                  <a:pt x="1334" y="4430"/>
                </a:lnTo>
                <a:lnTo>
                  <a:pt x="1329" y="4437"/>
                </a:lnTo>
                <a:lnTo>
                  <a:pt x="1324" y="4443"/>
                </a:lnTo>
                <a:lnTo>
                  <a:pt x="1319" y="4449"/>
                </a:lnTo>
                <a:lnTo>
                  <a:pt x="1313" y="4455"/>
                </a:lnTo>
                <a:lnTo>
                  <a:pt x="1307" y="4461"/>
                </a:lnTo>
                <a:lnTo>
                  <a:pt x="1301" y="4466"/>
                </a:lnTo>
                <a:lnTo>
                  <a:pt x="1295" y="4471"/>
                </a:lnTo>
                <a:lnTo>
                  <a:pt x="1288" y="4476"/>
                </a:lnTo>
                <a:lnTo>
                  <a:pt x="1281" y="4480"/>
                </a:lnTo>
                <a:lnTo>
                  <a:pt x="1274" y="4484"/>
                </a:lnTo>
                <a:lnTo>
                  <a:pt x="1259" y="4491"/>
                </a:lnTo>
                <a:lnTo>
                  <a:pt x="1252" y="4494"/>
                </a:lnTo>
                <a:lnTo>
                  <a:pt x="1244" y="4497"/>
                </a:lnTo>
                <a:lnTo>
                  <a:pt x="1236" y="4499"/>
                </a:lnTo>
                <a:lnTo>
                  <a:pt x="1227" y="4501"/>
                </a:lnTo>
                <a:lnTo>
                  <a:pt x="1219" y="4503"/>
                </a:lnTo>
                <a:lnTo>
                  <a:pt x="1211" y="4504"/>
                </a:lnTo>
                <a:lnTo>
                  <a:pt x="1202" y="4504"/>
                </a:lnTo>
                <a:lnTo>
                  <a:pt x="1193" y="4505"/>
                </a:lnTo>
                <a:lnTo>
                  <a:pt x="974" y="4505"/>
                </a:lnTo>
                <a:lnTo>
                  <a:pt x="966" y="4504"/>
                </a:lnTo>
                <a:lnTo>
                  <a:pt x="957" y="4504"/>
                </a:lnTo>
                <a:lnTo>
                  <a:pt x="949" y="4503"/>
                </a:lnTo>
                <a:lnTo>
                  <a:pt x="940" y="4501"/>
                </a:lnTo>
                <a:lnTo>
                  <a:pt x="932" y="4499"/>
                </a:lnTo>
                <a:lnTo>
                  <a:pt x="924" y="4497"/>
                </a:lnTo>
                <a:lnTo>
                  <a:pt x="916" y="4494"/>
                </a:lnTo>
                <a:lnTo>
                  <a:pt x="909" y="4491"/>
                </a:lnTo>
                <a:lnTo>
                  <a:pt x="901" y="4488"/>
                </a:lnTo>
                <a:lnTo>
                  <a:pt x="894" y="4484"/>
                </a:lnTo>
                <a:lnTo>
                  <a:pt x="887" y="4480"/>
                </a:lnTo>
                <a:lnTo>
                  <a:pt x="880" y="4476"/>
                </a:lnTo>
                <a:lnTo>
                  <a:pt x="873" y="4471"/>
                </a:lnTo>
                <a:lnTo>
                  <a:pt x="867" y="4466"/>
                </a:lnTo>
                <a:lnTo>
                  <a:pt x="861" y="4461"/>
                </a:lnTo>
                <a:lnTo>
                  <a:pt x="855" y="4455"/>
                </a:lnTo>
                <a:lnTo>
                  <a:pt x="848" y="4449"/>
                </a:lnTo>
                <a:lnTo>
                  <a:pt x="843" y="4443"/>
                </a:lnTo>
                <a:lnTo>
                  <a:pt x="838" y="4437"/>
                </a:lnTo>
                <a:lnTo>
                  <a:pt x="833" y="4430"/>
                </a:lnTo>
                <a:lnTo>
                  <a:pt x="829" y="4423"/>
                </a:lnTo>
                <a:lnTo>
                  <a:pt x="825" y="4416"/>
                </a:lnTo>
                <a:lnTo>
                  <a:pt x="818" y="4401"/>
                </a:lnTo>
                <a:lnTo>
                  <a:pt x="814" y="4393"/>
                </a:lnTo>
                <a:lnTo>
                  <a:pt x="812" y="4386"/>
                </a:lnTo>
                <a:lnTo>
                  <a:pt x="810" y="4378"/>
                </a:lnTo>
                <a:lnTo>
                  <a:pt x="808" y="4369"/>
                </a:lnTo>
                <a:lnTo>
                  <a:pt x="806" y="4361"/>
                </a:lnTo>
                <a:lnTo>
                  <a:pt x="805" y="4353"/>
                </a:lnTo>
                <a:lnTo>
                  <a:pt x="804" y="4344"/>
                </a:lnTo>
                <a:lnTo>
                  <a:pt x="804" y="4335"/>
                </a:lnTo>
                <a:lnTo>
                  <a:pt x="804" y="3562"/>
                </a:lnTo>
                <a:lnTo>
                  <a:pt x="804" y="2791"/>
                </a:lnTo>
                <a:lnTo>
                  <a:pt x="804" y="2782"/>
                </a:lnTo>
                <a:lnTo>
                  <a:pt x="805" y="2773"/>
                </a:lnTo>
                <a:lnTo>
                  <a:pt x="806" y="2765"/>
                </a:lnTo>
                <a:lnTo>
                  <a:pt x="808" y="2757"/>
                </a:lnTo>
                <a:lnTo>
                  <a:pt x="810" y="2748"/>
                </a:lnTo>
                <a:lnTo>
                  <a:pt x="812" y="2740"/>
                </a:lnTo>
                <a:lnTo>
                  <a:pt x="814" y="2732"/>
                </a:lnTo>
                <a:lnTo>
                  <a:pt x="818" y="2725"/>
                </a:lnTo>
                <a:lnTo>
                  <a:pt x="821" y="2717"/>
                </a:lnTo>
                <a:lnTo>
                  <a:pt x="825" y="2710"/>
                </a:lnTo>
                <a:lnTo>
                  <a:pt x="829" y="2703"/>
                </a:lnTo>
                <a:lnTo>
                  <a:pt x="833" y="2696"/>
                </a:lnTo>
                <a:lnTo>
                  <a:pt x="838" y="2689"/>
                </a:lnTo>
                <a:lnTo>
                  <a:pt x="843" y="2683"/>
                </a:lnTo>
                <a:lnTo>
                  <a:pt x="848" y="2677"/>
                </a:lnTo>
                <a:lnTo>
                  <a:pt x="855" y="2671"/>
                </a:lnTo>
                <a:lnTo>
                  <a:pt x="861" y="2665"/>
                </a:lnTo>
                <a:lnTo>
                  <a:pt x="867" y="2660"/>
                </a:lnTo>
                <a:lnTo>
                  <a:pt x="873" y="2655"/>
                </a:lnTo>
                <a:lnTo>
                  <a:pt x="880" y="2650"/>
                </a:lnTo>
                <a:lnTo>
                  <a:pt x="887" y="2646"/>
                </a:lnTo>
                <a:lnTo>
                  <a:pt x="894" y="2642"/>
                </a:lnTo>
                <a:lnTo>
                  <a:pt x="909" y="2635"/>
                </a:lnTo>
                <a:lnTo>
                  <a:pt x="916" y="2632"/>
                </a:lnTo>
                <a:lnTo>
                  <a:pt x="924" y="2629"/>
                </a:lnTo>
                <a:lnTo>
                  <a:pt x="932" y="2627"/>
                </a:lnTo>
                <a:lnTo>
                  <a:pt x="940" y="2625"/>
                </a:lnTo>
                <a:lnTo>
                  <a:pt x="949" y="2623"/>
                </a:lnTo>
                <a:lnTo>
                  <a:pt x="957" y="2622"/>
                </a:lnTo>
                <a:lnTo>
                  <a:pt x="966" y="2622"/>
                </a:lnTo>
                <a:lnTo>
                  <a:pt x="974" y="2621"/>
                </a:lnTo>
                <a:lnTo>
                  <a:pt x="1243" y="2621"/>
                </a:lnTo>
                <a:lnTo>
                  <a:pt x="1243" y="1918"/>
                </a:lnTo>
                <a:lnTo>
                  <a:pt x="1243" y="1216"/>
                </a:lnTo>
                <a:lnTo>
                  <a:pt x="1243" y="1209"/>
                </a:lnTo>
                <a:lnTo>
                  <a:pt x="1242" y="1203"/>
                </a:lnTo>
                <a:lnTo>
                  <a:pt x="1240" y="1197"/>
                </a:lnTo>
                <a:lnTo>
                  <a:pt x="1237" y="1192"/>
                </a:lnTo>
                <a:lnTo>
                  <a:pt x="1234" y="1187"/>
                </a:lnTo>
                <a:lnTo>
                  <a:pt x="1230" y="1182"/>
                </a:lnTo>
                <a:lnTo>
                  <a:pt x="1226" y="1178"/>
                </a:lnTo>
                <a:lnTo>
                  <a:pt x="1221" y="1174"/>
                </a:lnTo>
                <a:lnTo>
                  <a:pt x="1216" y="1171"/>
                </a:lnTo>
                <a:lnTo>
                  <a:pt x="1213" y="1170"/>
                </a:lnTo>
                <a:lnTo>
                  <a:pt x="1210" y="1169"/>
                </a:lnTo>
                <a:lnTo>
                  <a:pt x="1205" y="1167"/>
                </a:lnTo>
                <a:lnTo>
                  <a:pt x="1199" y="1166"/>
                </a:lnTo>
                <a:lnTo>
                  <a:pt x="1193" y="1166"/>
                </a:lnTo>
                <a:lnTo>
                  <a:pt x="1187" y="1166"/>
                </a:lnTo>
                <a:lnTo>
                  <a:pt x="1180" y="1168"/>
                </a:lnTo>
                <a:lnTo>
                  <a:pt x="1174" y="1170"/>
                </a:lnTo>
                <a:lnTo>
                  <a:pt x="662" y="1422"/>
                </a:lnTo>
                <a:lnTo>
                  <a:pt x="151" y="1674"/>
                </a:lnTo>
                <a:lnTo>
                  <a:pt x="147" y="1675"/>
                </a:lnTo>
                <a:lnTo>
                  <a:pt x="144" y="1677"/>
                </a:lnTo>
                <a:lnTo>
                  <a:pt x="140" y="1680"/>
                </a:lnTo>
                <a:lnTo>
                  <a:pt x="137" y="1682"/>
                </a:lnTo>
                <a:lnTo>
                  <a:pt x="135" y="1684"/>
                </a:lnTo>
                <a:lnTo>
                  <a:pt x="132" y="1687"/>
                </a:lnTo>
                <a:lnTo>
                  <a:pt x="130" y="1690"/>
                </a:lnTo>
                <a:lnTo>
                  <a:pt x="127" y="1693"/>
                </a:lnTo>
                <a:lnTo>
                  <a:pt x="124" y="1699"/>
                </a:lnTo>
                <a:lnTo>
                  <a:pt x="121" y="1706"/>
                </a:lnTo>
                <a:lnTo>
                  <a:pt x="120" y="1713"/>
                </a:lnTo>
                <a:lnTo>
                  <a:pt x="119" y="1720"/>
                </a:lnTo>
                <a:lnTo>
                  <a:pt x="119" y="2397"/>
                </a:lnTo>
                <a:lnTo>
                  <a:pt x="119" y="3074"/>
                </a:lnTo>
                <a:lnTo>
                  <a:pt x="119" y="3750"/>
                </a:lnTo>
                <a:lnTo>
                  <a:pt x="119" y="4428"/>
                </a:lnTo>
                <a:lnTo>
                  <a:pt x="119" y="4434"/>
                </a:lnTo>
                <a:lnTo>
                  <a:pt x="118" y="4439"/>
                </a:lnTo>
                <a:lnTo>
                  <a:pt x="116" y="4445"/>
                </a:lnTo>
                <a:lnTo>
                  <a:pt x="114" y="4451"/>
                </a:lnTo>
                <a:lnTo>
                  <a:pt x="112" y="4456"/>
                </a:lnTo>
                <a:lnTo>
                  <a:pt x="109" y="4461"/>
                </a:lnTo>
                <a:lnTo>
                  <a:pt x="105" y="4465"/>
                </a:lnTo>
                <a:lnTo>
                  <a:pt x="101" y="4469"/>
                </a:lnTo>
                <a:lnTo>
                  <a:pt x="97" y="4473"/>
                </a:lnTo>
                <a:lnTo>
                  <a:pt x="93" y="4477"/>
                </a:lnTo>
                <a:lnTo>
                  <a:pt x="88" y="4480"/>
                </a:lnTo>
                <a:lnTo>
                  <a:pt x="83" y="4482"/>
                </a:lnTo>
                <a:lnTo>
                  <a:pt x="77" y="4484"/>
                </a:lnTo>
                <a:lnTo>
                  <a:pt x="71" y="4486"/>
                </a:lnTo>
                <a:lnTo>
                  <a:pt x="66" y="4487"/>
                </a:lnTo>
                <a:lnTo>
                  <a:pt x="60" y="4487"/>
                </a:lnTo>
                <a:lnTo>
                  <a:pt x="54" y="4487"/>
                </a:lnTo>
                <a:lnTo>
                  <a:pt x="48" y="4486"/>
                </a:lnTo>
                <a:lnTo>
                  <a:pt x="42" y="4484"/>
                </a:lnTo>
                <a:lnTo>
                  <a:pt x="37" y="4482"/>
                </a:lnTo>
                <a:lnTo>
                  <a:pt x="31" y="4480"/>
                </a:lnTo>
                <a:lnTo>
                  <a:pt x="27" y="4477"/>
                </a:lnTo>
                <a:lnTo>
                  <a:pt x="22" y="4474"/>
                </a:lnTo>
                <a:lnTo>
                  <a:pt x="18" y="4470"/>
                </a:lnTo>
                <a:lnTo>
                  <a:pt x="14" y="4466"/>
                </a:lnTo>
                <a:lnTo>
                  <a:pt x="10" y="4461"/>
                </a:lnTo>
                <a:lnTo>
                  <a:pt x="7" y="4456"/>
                </a:lnTo>
                <a:lnTo>
                  <a:pt x="5" y="4451"/>
                </a:lnTo>
                <a:lnTo>
                  <a:pt x="3" y="4445"/>
                </a:lnTo>
                <a:lnTo>
                  <a:pt x="1" y="4440"/>
                </a:lnTo>
                <a:lnTo>
                  <a:pt x="0" y="4434"/>
                </a:lnTo>
                <a:lnTo>
                  <a:pt x="0" y="4428"/>
                </a:lnTo>
                <a:lnTo>
                  <a:pt x="0" y="3750"/>
                </a:lnTo>
                <a:lnTo>
                  <a:pt x="0" y="3074"/>
                </a:lnTo>
                <a:lnTo>
                  <a:pt x="0" y="2398"/>
                </a:lnTo>
                <a:lnTo>
                  <a:pt x="0" y="1721"/>
                </a:lnTo>
                <a:lnTo>
                  <a:pt x="1" y="1708"/>
                </a:lnTo>
                <a:lnTo>
                  <a:pt x="2" y="1696"/>
                </a:lnTo>
                <a:lnTo>
                  <a:pt x="4" y="1684"/>
                </a:lnTo>
                <a:lnTo>
                  <a:pt x="7" y="1672"/>
                </a:lnTo>
                <a:lnTo>
                  <a:pt x="11" y="1661"/>
                </a:lnTo>
                <a:lnTo>
                  <a:pt x="16" y="1650"/>
                </a:lnTo>
                <a:lnTo>
                  <a:pt x="21" y="1639"/>
                </a:lnTo>
                <a:lnTo>
                  <a:pt x="28" y="1629"/>
                </a:lnTo>
                <a:lnTo>
                  <a:pt x="31" y="1624"/>
                </a:lnTo>
                <a:lnTo>
                  <a:pt x="35" y="1619"/>
                </a:lnTo>
                <a:lnTo>
                  <a:pt x="42" y="1610"/>
                </a:lnTo>
                <a:lnTo>
                  <a:pt x="50" y="1601"/>
                </a:lnTo>
                <a:lnTo>
                  <a:pt x="59" y="1593"/>
                </a:lnTo>
                <a:lnTo>
                  <a:pt x="64" y="1589"/>
                </a:lnTo>
                <a:lnTo>
                  <a:pt x="69" y="1585"/>
                </a:lnTo>
                <a:lnTo>
                  <a:pt x="79" y="1578"/>
                </a:lnTo>
                <a:lnTo>
                  <a:pt x="89" y="1572"/>
                </a:lnTo>
                <a:lnTo>
                  <a:pt x="101" y="1566"/>
                </a:lnTo>
                <a:lnTo>
                  <a:pt x="612" y="1314"/>
                </a:lnTo>
                <a:lnTo>
                  <a:pt x="1125" y="1062"/>
                </a:lnTo>
                <a:lnTo>
                  <a:pt x="1136" y="1057"/>
                </a:lnTo>
                <a:lnTo>
                  <a:pt x="1147" y="1054"/>
                </a:lnTo>
                <a:lnTo>
                  <a:pt x="1157" y="1051"/>
                </a:lnTo>
                <a:lnTo>
                  <a:pt x="1168" y="1049"/>
                </a:lnTo>
                <a:lnTo>
                  <a:pt x="1179" y="1048"/>
                </a:lnTo>
                <a:lnTo>
                  <a:pt x="1189" y="1047"/>
                </a:lnTo>
                <a:lnTo>
                  <a:pt x="1200" y="1047"/>
                </a:lnTo>
                <a:lnTo>
                  <a:pt x="1210" y="1048"/>
                </a:lnTo>
                <a:lnTo>
                  <a:pt x="1221" y="1049"/>
                </a:lnTo>
                <a:lnTo>
                  <a:pt x="1231" y="1051"/>
                </a:lnTo>
                <a:lnTo>
                  <a:pt x="1241" y="1053"/>
                </a:lnTo>
                <a:lnTo>
                  <a:pt x="1251" y="1057"/>
                </a:lnTo>
                <a:lnTo>
                  <a:pt x="1255" y="1058"/>
                </a:lnTo>
                <a:lnTo>
                  <a:pt x="1260" y="1060"/>
                </a:lnTo>
                <a:lnTo>
                  <a:pt x="1269" y="1064"/>
                </a:lnTo>
                <a:lnTo>
                  <a:pt x="1278" y="1069"/>
                </a:lnTo>
                <a:lnTo>
                  <a:pt x="1287" y="1075"/>
                </a:lnTo>
                <a:lnTo>
                  <a:pt x="1296" y="1080"/>
                </a:lnTo>
                <a:lnTo>
                  <a:pt x="1304" y="1087"/>
                </a:lnTo>
                <a:lnTo>
                  <a:pt x="1311" y="1093"/>
                </a:lnTo>
                <a:lnTo>
                  <a:pt x="1318" y="1101"/>
                </a:lnTo>
                <a:lnTo>
                  <a:pt x="1325" y="1108"/>
                </a:lnTo>
                <a:lnTo>
                  <a:pt x="1331" y="1116"/>
                </a:lnTo>
                <a:lnTo>
                  <a:pt x="1337" y="1125"/>
                </a:lnTo>
                <a:lnTo>
                  <a:pt x="1343" y="1134"/>
                </a:lnTo>
                <a:lnTo>
                  <a:pt x="1347" y="1143"/>
                </a:lnTo>
                <a:lnTo>
                  <a:pt x="1352" y="1152"/>
                </a:lnTo>
                <a:lnTo>
                  <a:pt x="1355" y="1162"/>
                </a:lnTo>
                <a:lnTo>
                  <a:pt x="1358" y="1172"/>
                </a:lnTo>
                <a:lnTo>
                  <a:pt x="1361" y="1183"/>
                </a:lnTo>
                <a:lnTo>
                  <a:pt x="1363" y="1194"/>
                </a:lnTo>
                <a:lnTo>
                  <a:pt x="1364" y="1205"/>
                </a:lnTo>
                <a:lnTo>
                  <a:pt x="1364" y="1216"/>
                </a:lnTo>
                <a:lnTo>
                  <a:pt x="1364" y="1918"/>
                </a:lnTo>
                <a:lnTo>
                  <a:pt x="1364" y="2621"/>
                </a:lnTo>
                <a:lnTo>
                  <a:pt x="2058" y="2621"/>
                </a:lnTo>
                <a:lnTo>
                  <a:pt x="2058" y="2137"/>
                </a:lnTo>
                <a:lnTo>
                  <a:pt x="2058" y="1654"/>
                </a:lnTo>
                <a:lnTo>
                  <a:pt x="2058" y="1171"/>
                </a:lnTo>
                <a:lnTo>
                  <a:pt x="2058" y="687"/>
                </a:lnTo>
                <a:lnTo>
                  <a:pt x="2059" y="674"/>
                </a:lnTo>
                <a:lnTo>
                  <a:pt x="2059" y="668"/>
                </a:lnTo>
                <a:lnTo>
                  <a:pt x="2060" y="662"/>
                </a:lnTo>
                <a:lnTo>
                  <a:pt x="2062" y="650"/>
                </a:lnTo>
                <a:lnTo>
                  <a:pt x="2066" y="638"/>
                </a:lnTo>
                <a:lnTo>
                  <a:pt x="2070" y="626"/>
                </a:lnTo>
                <a:lnTo>
                  <a:pt x="2074" y="615"/>
                </a:lnTo>
                <a:lnTo>
                  <a:pt x="2080" y="604"/>
                </a:lnTo>
                <a:lnTo>
                  <a:pt x="2086" y="594"/>
                </a:lnTo>
                <a:lnTo>
                  <a:pt x="2093" y="584"/>
                </a:lnTo>
                <a:lnTo>
                  <a:pt x="2101" y="575"/>
                </a:lnTo>
                <a:lnTo>
                  <a:pt x="2109" y="566"/>
                </a:lnTo>
                <a:lnTo>
                  <a:pt x="2118" y="558"/>
                </a:lnTo>
                <a:lnTo>
                  <a:pt x="2123" y="554"/>
                </a:lnTo>
                <a:lnTo>
                  <a:pt x="2128" y="550"/>
                </a:lnTo>
                <a:lnTo>
                  <a:pt x="2138" y="543"/>
                </a:lnTo>
                <a:lnTo>
                  <a:pt x="2148" y="537"/>
                </a:lnTo>
                <a:lnTo>
                  <a:pt x="2160" y="531"/>
                </a:lnTo>
                <a:lnTo>
                  <a:pt x="2664" y="272"/>
                </a:lnTo>
                <a:lnTo>
                  <a:pt x="3167" y="13"/>
                </a:lnTo>
                <a:lnTo>
                  <a:pt x="3177" y="9"/>
                </a:lnTo>
                <a:lnTo>
                  <a:pt x="3188" y="6"/>
                </a:lnTo>
                <a:lnTo>
                  <a:pt x="3199" y="3"/>
                </a:lnTo>
                <a:lnTo>
                  <a:pt x="3209" y="1"/>
                </a:lnTo>
                <a:lnTo>
                  <a:pt x="3220" y="0"/>
                </a:lnTo>
                <a:lnTo>
                  <a:pt x="3231" y="0"/>
                </a:lnTo>
                <a:lnTo>
                  <a:pt x="3241" y="0"/>
                </a:lnTo>
                <a:lnTo>
                  <a:pt x="3252" y="0"/>
                </a:lnTo>
                <a:lnTo>
                  <a:pt x="3262" y="2"/>
                </a:lnTo>
                <a:lnTo>
                  <a:pt x="3272" y="4"/>
                </a:lnTo>
                <a:lnTo>
                  <a:pt x="3282" y="6"/>
                </a:lnTo>
                <a:lnTo>
                  <a:pt x="3292" y="10"/>
                </a:lnTo>
                <a:lnTo>
                  <a:pt x="3301" y="13"/>
                </a:lnTo>
                <a:lnTo>
                  <a:pt x="3310" y="18"/>
                </a:lnTo>
                <a:lnTo>
                  <a:pt x="3319" y="22"/>
                </a:lnTo>
                <a:lnTo>
                  <a:pt x="3328" y="28"/>
                </a:lnTo>
                <a:lnTo>
                  <a:pt x="3336" y="33"/>
                </a:lnTo>
                <a:lnTo>
                  <a:pt x="3344" y="40"/>
                </a:lnTo>
                <a:lnTo>
                  <a:pt x="3352" y="46"/>
                </a:lnTo>
                <a:lnTo>
                  <a:pt x="3359" y="54"/>
                </a:lnTo>
                <a:lnTo>
                  <a:pt x="3365" y="61"/>
                </a:lnTo>
                <a:lnTo>
                  <a:pt x="3372" y="69"/>
                </a:lnTo>
                <a:lnTo>
                  <a:pt x="3377" y="78"/>
                </a:lnTo>
                <a:lnTo>
                  <a:pt x="3383" y="87"/>
                </a:lnTo>
                <a:lnTo>
                  <a:pt x="3387" y="96"/>
                </a:lnTo>
                <a:lnTo>
                  <a:pt x="3392" y="105"/>
                </a:lnTo>
                <a:lnTo>
                  <a:pt x="3395" y="115"/>
                </a:lnTo>
                <a:lnTo>
                  <a:pt x="3398" y="125"/>
                </a:lnTo>
                <a:lnTo>
                  <a:pt x="3401" y="136"/>
                </a:lnTo>
                <a:lnTo>
                  <a:pt x="3402" y="146"/>
                </a:lnTo>
                <a:lnTo>
                  <a:pt x="3403" y="157"/>
                </a:lnTo>
                <a:lnTo>
                  <a:pt x="3404" y="169"/>
                </a:lnTo>
                <a:lnTo>
                  <a:pt x="3404" y="757"/>
                </a:lnTo>
                <a:lnTo>
                  <a:pt x="3404" y="1347"/>
                </a:lnTo>
                <a:lnTo>
                  <a:pt x="3404" y="1936"/>
                </a:lnTo>
                <a:lnTo>
                  <a:pt x="3404" y="2526"/>
                </a:lnTo>
                <a:lnTo>
                  <a:pt x="3404" y="3115"/>
                </a:lnTo>
                <a:lnTo>
                  <a:pt x="3404" y="3704"/>
                </a:lnTo>
                <a:lnTo>
                  <a:pt x="3404" y="4294"/>
                </a:lnTo>
                <a:lnTo>
                  <a:pt x="3404" y="4883"/>
                </a:lnTo>
                <a:lnTo>
                  <a:pt x="3404" y="4891"/>
                </a:lnTo>
                <a:lnTo>
                  <a:pt x="3403" y="4900"/>
                </a:lnTo>
                <a:lnTo>
                  <a:pt x="3402" y="4908"/>
                </a:lnTo>
                <a:lnTo>
                  <a:pt x="3400" y="4917"/>
                </a:lnTo>
                <a:lnTo>
                  <a:pt x="3398" y="4925"/>
                </a:lnTo>
                <a:lnTo>
                  <a:pt x="3396" y="4933"/>
                </a:lnTo>
                <a:lnTo>
                  <a:pt x="3393" y="4941"/>
                </a:lnTo>
                <a:lnTo>
                  <a:pt x="3390" y="4948"/>
                </a:lnTo>
                <a:lnTo>
                  <a:pt x="3387" y="4956"/>
                </a:lnTo>
                <a:lnTo>
                  <a:pt x="3383" y="4963"/>
                </a:lnTo>
                <a:lnTo>
                  <a:pt x="3379" y="4970"/>
                </a:lnTo>
                <a:lnTo>
                  <a:pt x="3375" y="4977"/>
                </a:lnTo>
                <a:lnTo>
                  <a:pt x="3370" y="4984"/>
                </a:lnTo>
                <a:lnTo>
                  <a:pt x="3365" y="4990"/>
                </a:lnTo>
                <a:lnTo>
                  <a:pt x="3360" y="4996"/>
                </a:lnTo>
                <a:lnTo>
                  <a:pt x="3354" y="5002"/>
                </a:lnTo>
                <a:lnTo>
                  <a:pt x="3348" y="5008"/>
                </a:lnTo>
                <a:lnTo>
                  <a:pt x="3342" y="5013"/>
                </a:lnTo>
                <a:lnTo>
                  <a:pt x="3336" y="5018"/>
                </a:lnTo>
                <a:lnTo>
                  <a:pt x="3329" y="5023"/>
                </a:lnTo>
                <a:lnTo>
                  <a:pt x="3322" y="5027"/>
                </a:lnTo>
                <a:lnTo>
                  <a:pt x="3315" y="5031"/>
                </a:lnTo>
                <a:lnTo>
                  <a:pt x="3300" y="5038"/>
                </a:lnTo>
                <a:lnTo>
                  <a:pt x="3293" y="5041"/>
                </a:lnTo>
                <a:lnTo>
                  <a:pt x="3285" y="5044"/>
                </a:lnTo>
                <a:lnTo>
                  <a:pt x="3277" y="5046"/>
                </a:lnTo>
                <a:lnTo>
                  <a:pt x="3269" y="5048"/>
                </a:lnTo>
                <a:lnTo>
                  <a:pt x="3260" y="5050"/>
                </a:lnTo>
                <a:lnTo>
                  <a:pt x="3252" y="5051"/>
                </a:lnTo>
                <a:lnTo>
                  <a:pt x="3243" y="5051"/>
                </a:lnTo>
                <a:lnTo>
                  <a:pt x="3235" y="5052"/>
                </a:lnTo>
                <a:lnTo>
                  <a:pt x="2441" y="5052"/>
                </a:lnTo>
                <a:lnTo>
                  <a:pt x="1648" y="5052"/>
                </a:lnTo>
                <a:lnTo>
                  <a:pt x="855" y="5052"/>
                </a:lnTo>
                <a:lnTo>
                  <a:pt x="61" y="5052"/>
                </a:lnTo>
                <a:lnTo>
                  <a:pt x="55" y="5051"/>
                </a:lnTo>
                <a:lnTo>
                  <a:pt x="49" y="5050"/>
                </a:lnTo>
                <a:lnTo>
                  <a:pt x="44" y="5049"/>
                </a:lnTo>
                <a:lnTo>
                  <a:pt x="38" y="5047"/>
                </a:lnTo>
                <a:lnTo>
                  <a:pt x="33" y="5045"/>
                </a:lnTo>
                <a:lnTo>
                  <a:pt x="28" y="5042"/>
                </a:lnTo>
                <a:lnTo>
                  <a:pt x="24" y="5038"/>
                </a:lnTo>
                <a:lnTo>
                  <a:pt x="19" y="5034"/>
                </a:lnTo>
                <a:lnTo>
                  <a:pt x="15" y="5030"/>
                </a:lnTo>
                <a:lnTo>
                  <a:pt x="12" y="5026"/>
                </a:lnTo>
                <a:lnTo>
                  <a:pt x="9" y="5021"/>
                </a:lnTo>
                <a:lnTo>
                  <a:pt x="6" y="5016"/>
                </a:lnTo>
                <a:lnTo>
                  <a:pt x="4" y="5010"/>
                </a:lnTo>
                <a:lnTo>
                  <a:pt x="3" y="5004"/>
                </a:lnTo>
                <a:lnTo>
                  <a:pt x="2" y="4998"/>
                </a:lnTo>
                <a:lnTo>
                  <a:pt x="2" y="4992"/>
                </a:lnTo>
                <a:lnTo>
                  <a:pt x="2" y="4986"/>
                </a:lnTo>
                <a:lnTo>
                  <a:pt x="3" y="4980"/>
                </a:lnTo>
                <a:lnTo>
                  <a:pt x="4" y="4975"/>
                </a:lnTo>
                <a:lnTo>
                  <a:pt x="6" y="4969"/>
                </a:lnTo>
                <a:lnTo>
                  <a:pt x="9" y="4964"/>
                </a:lnTo>
                <a:lnTo>
                  <a:pt x="12" y="4959"/>
                </a:lnTo>
                <a:lnTo>
                  <a:pt x="15" y="4955"/>
                </a:lnTo>
                <a:lnTo>
                  <a:pt x="19" y="4950"/>
                </a:lnTo>
                <a:lnTo>
                  <a:pt x="23" y="4946"/>
                </a:lnTo>
                <a:lnTo>
                  <a:pt x="28" y="4943"/>
                </a:lnTo>
                <a:lnTo>
                  <a:pt x="33" y="4940"/>
                </a:lnTo>
                <a:lnTo>
                  <a:pt x="38" y="4938"/>
                </a:lnTo>
                <a:lnTo>
                  <a:pt x="43" y="4935"/>
                </a:lnTo>
                <a:lnTo>
                  <a:pt x="49" y="4934"/>
                </a:lnTo>
                <a:lnTo>
                  <a:pt x="55" y="4933"/>
                </a:lnTo>
                <a:lnTo>
                  <a:pt x="61" y="4933"/>
                </a:lnTo>
                <a:lnTo>
                  <a:pt x="855" y="4933"/>
                </a:lnTo>
                <a:lnTo>
                  <a:pt x="1648" y="4933"/>
                </a:lnTo>
                <a:lnTo>
                  <a:pt x="2441" y="4933"/>
                </a:lnTo>
                <a:lnTo>
                  <a:pt x="3235" y="4933"/>
                </a:lnTo>
                <a:lnTo>
                  <a:pt x="3240" y="4933"/>
                </a:lnTo>
                <a:lnTo>
                  <a:pt x="3245" y="4932"/>
                </a:lnTo>
                <a:lnTo>
                  <a:pt x="3250" y="4931"/>
                </a:lnTo>
                <a:lnTo>
                  <a:pt x="3254" y="4929"/>
                </a:lnTo>
                <a:lnTo>
                  <a:pt x="3259" y="4927"/>
                </a:lnTo>
                <a:lnTo>
                  <a:pt x="3263" y="4924"/>
                </a:lnTo>
                <a:lnTo>
                  <a:pt x="3267" y="4921"/>
                </a:lnTo>
                <a:lnTo>
                  <a:pt x="3270" y="4918"/>
                </a:lnTo>
                <a:lnTo>
                  <a:pt x="3273" y="4915"/>
                </a:lnTo>
                <a:lnTo>
                  <a:pt x="3276" y="4911"/>
                </a:lnTo>
                <a:lnTo>
                  <a:pt x="3279" y="4907"/>
                </a:lnTo>
                <a:lnTo>
                  <a:pt x="3281" y="4902"/>
                </a:lnTo>
                <a:lnTo>
                  <a:pt x="3282" y="4898"/>
                </a:lnTo>
                <a:lnTo>
                  <a:pt x="3284" y="4893"/>
                </a:lnTo>
                <a:lnTo>
                  <a:pt x="3284" y="4888"/>
                </a:lnTo>
                <a:lnTo>
                  <a:pt x="3285" y="4883"/>
                </a:lnTo>
                <a:lnTo>
                  <a:pt x="3285" y="4294"/>
                </a:lnTo>
                <a:lnTo>
                  <a:pt x="3285" y="3704"/>
                </a:lnTo>
                <a:lnTo>
                  <a:pt x="3285" y="3115"/>
                </a:lnTo>
                <a:lnTo>
                  <a:pt x="3285" y="2526"/>
                </a:lnTo>
                <a:lnTo>
                  <a:pt x="3285" y="1936"/>
                </a:lnTo>
                <a:lnTo>
                  <a:pt x="3285" y="1347"/>
                </a:lnTo>
                <a:lnTo>
                  <a:pt x="3285" y="757"/>
                </a:lnTo>
                <a:lnTo>
                  <a:pt x="3285" y="169"/>
                </a:lnTo>
                <a:lnTo>
                  <a:pt x="3284" y="162"/>
                </a:lnTo>
                <a:lnTo>
                  <a:pt x="3283" y="156"/>
                </a:lnTo>
                <a:lnTo>
                  <a:pt x="3281" y="151"/>
                </a:lnTo>
                <a:lnTo>
                  <a:pt x="3279" y="145"/>
                </a:lnTo>
                <a:lnTo>
                  <a:pt x="3275" y="140"/>
                </a:lnTo>
                <a:lnTo>
                  <a:pt x="3272" y="135"/>
                </a:lnTo>
                <a:lnTo>
                  <a:pt x="3267" y="131"/>
                </a:lnTo>
                <a:lnTo>
                  <a:pt x="3263" y="128"/>
                </a:lnTo>
                <a:lnTo>
                  <a:pt x="3258" y="125"/>
                </a:lnTo>
                <a:lnTo>
                  <a:pt x="3252" y="122"/>
                </a:lnTo>
                <a:lnTo>
                  <a:pt x="3247" y="120"/>
                </a:lnTo>
                <a:lnTo>
                  <a:pt x="3241" y="119"/>
                </a:lnTo>
                <a:lnTo>
                  <a:pt x="3235" y="119"/>
                </a:lnTo>
                <a:lnTo>
                  <a:pt x="3229" y="119"/>
                </a:lnTo>
                <a:lnTo>
                  <a:pt x="3223" y="120"/>
                </a:lnTo>
                <a:lnTo>
                  <a:pt x="3217" y="122"/>
                </a:lnTo>
                <a:close/>
                <a:moveTo>
                  <a:pt x="1715" y="2406"/>
                </a:moveTo>
                <a:lnTo>
                  <a:pt x="1728" y="2405"/>
                </a:lnTo>
                <a:lnTo>
                  <a:pt x="1734" y="2404"/>
                </a:lnTo>
                <a:lnTo>
                  <a:pt x="1741" y="2403"/>
                </a:lnTo>
                <a:lnTo>
                  <a:pt x="1747" y="2402"/>
                </a:lnTo>
                <a:lnTo>
                  <a:pt x="1753" y="2400"/>
                </a:lnTo>
                <a:lnTo>
                  <a:pt x="1759" y="2398"/>
                </a:lnTo>
                <a:lnTo>
                  <a:pt x="1765" y="2396"/>
                </a:lnTo>
                <a:lnTo>
                  <a:pt x="1776" y="2390"/>
                </a:lnTo>
                <a:lnTo>
                  <a:pt x="1787" y="2383"/>
                </a:lnTo>
                <a:lnTo>
                  <a:pt x="1797" y="2376"/>
                </a:lnTo>
                <a:lnTo>
                  <a:pt x="1806" y="2367"/>
                </a:lnTo>
                <a:lnTo>
                  <a:pt x="1814" y="2358"/>
                </a:lnTo>
                <a:lnTo>
                  <a:pt x="1818" y="2353"/>
                </a:lnTo>
                <a:lnTo>
                  <a:pt x="1822" y="2346"/>
                </a:lnTo>
                <a:lnTo>
                  <a:pt x="1825" y="2341"/>
                </a:lnTo>
                <a:lnTo>
                  <a:pt x="1829" y="2335"/>
                </a:lnTo>
                <a:lnTo>
                  <a:pt x="1834" y="2323"/>
                </a:lnTo>
                <a:lnTo>
                  <a:pt x="1837" y="2317"/>
                </a:lnTo>
                <a:lnTo>
                  <a:pt x="1839" y="2310"/>
                </a:lnTo>
                <a:lnTo>
                  <a:pt x="1841" y="2304"/>
                </a:lnTo>
                <a:lnTo>
                  <a:pt x="1842" y="2297"/>
                </a:lnTo>
                <a:lnTo>
                  <a:pt x="1843" y="2290"/>
                </a:lnTo>
                <a:lnTo>
                  <a:pt x="1844" y="2283"/>
                </a:lnTo>
                <a:lnTo>
                  <a:pt x="1845" y="2276"/>
                </a:lnTo>
                <a:lnTo>
                  <a:pt x="1845" y="2269"/>
                </a:lnTo>
                <a:lnTo>
                  <a:pt x="1844" y="2255"/>
                </a:lnTo>
                <a:lnTo>
                  <a:pt x="1842" y="2241"/>
                </a:lnTo>
                <a:lnTo>
                  <a:pt x="1839" y="2228"/>
                </a:lnTo>
                <a:lnTo>
                  <a:pt x="1837" y="2221"/>
                </a:lnTo>
                <a:lnTo>
                  <a:pt x="1834" y="2215"/>
                </a:lnTo>
                <a:lnTo>
                  <a:pt x="1832" y="2209"/>
                </a:lnTo>
                <a:lnTo>
                  <a:pt x="1829" y="2203"/>
                </a:lnTo>
                <a:lnTo>
                  <a:pt x="1822" y="2192"/>
                </a:lnTo>
                <a:lnTo>
                  <a:pt x="1814" y="2181"/>
                </a:lnTo>
                <a:lnTo>
                  <a:pt x="1806" y="2172"/>
                </a:lnTo>
                <a:lnTo>
                  <a:pt x="1797" y="2163"/>
                </a:lnTo>
                <a:lnTo>
                  <a:pt x="1787" y="2156"/>
                </a:lnTo>
                <a:lnTo>
                  <a:pt x="1776" y="2149"/>
                </a:lnTo>
                <a:lnTo>
                  <a:pt x="1770" y="2146"/>
                </a:lnTo>
                <a:lnTo>
                  <a:pt x="1765" y="2143"/>
                </a:lnTo>
                <a:lnTo>
                  <a:pt x="1759" y="2141"/>
                </a:lnTo>
                <a:lnTo>
                  <a:pt x="1753" y="2139"/>
                </a:lnTo>
                <a:lnTo>
                  <a:pt x="1741" y="2136"/>
                </a:lnTo>
                <a:lnTo>
                  <a:pt x="1728" y="2134"/>
                </a:lnTo>
                <a:lnTo>
                  <a:pt x="1715" y="2133"/>
                </a:lnTo>
                <a:lnTo>
                  <a:pt x="1702" y="2134"/>
                </a:lnTo>
                <a:lnTo>
                  <a:pt x="1696" y="2135"/>
                </a:lnTo>
                <a:lnTo>
                  <a:pt x="1690" y="2136"/>
                </a:lnTo>
                <a:lnTo>
                  <a:pt x="1684" y="2137"/>
                </a:lnTo>
                <a:lnTo>
                  <a:pt x="1678" y="2139"/>
                </a:lnTo>
                <a:lnTo>
                  <a:pt x="1672" y="2141"/>
                </a:lnTo>
                <a:lnTo>
                  <a:pt x="1666" y="2143"/>
                </a:lnTo>
                <a:lnTo>
                  <a:pt x="1655" y="2149"/>
                </a:lnTo>
                <a:lnTo>
                  <a:pt x="1644" y="2155"/>
                </a:lnTo>
                <a:lnTo>
                  <a:pt x="1634" y="2163"/>
                </a:lnTo>
                <a:lnTo>
                  <a:pt x="1625" y="2172"/>
                </a:lnTo>
                <a:lnTo>
                  <a:pt x="1616" y="2181"/>
                </a:lnTo>
                <a:lnTo>
                  <a:pt x="1612" y="2186"/>
                </a:lnTo>
                <a:lnTo>
                  <a:pt x="1608" y="2192"/>
                </a:lnTo>
                <a:lnTo>
                  <a:pt x="1605" y="2197"/>
                </a:lnTo>
                <a:lnTo>
                  <a:pt x="1602" y="2203"/>
                </a:lnTo>
                <a:lnTo>
                  <a:pt x="1596" y="2215"/>
                </a:lnTo>
                <a:lnTo>
                  <a:pt x="1594" y="2221"/>
                </a:lnTo>
                <a:lnTo>
                  <a:pt x="1592" y="2227"/>
                </a:lnTo>
                <a:lnTo>
                  <a:pt x="1590" y="2234"/>
                </a:lnTo>
                <a:lnTo>
                  <a:pt x="1588" y="2241"/>
                </a:lnTo>
                <a:lnTo>
                  <a:pt x="1587" y="2248"/>
                </a:lnTo>
                <a:lnTo>
                  <a:pt x="1586" y="2255"/>
                </a:lnTo>
                <a:lnTo>
                  <a:pt x="1586" y="2262"/>
                </a:lnTo>
                <a:lnTo>
                  <a:pt x="1586" y="2269"/>
                </a:lnTo>
                <a:lnTo>
                  <a:pt x="1586" y="2276"/>
                </a:lnTo>
                <a:lnTo>
                  <a:pt x="1586" y="2283"/>
                </a:lnTo>
                <a:lnTo>
                  <a:pt x="1588" y="2297"/>
                </a:lnTo>
                <a:lnTo>
                  <a:pt x="1592" y="2310"/>
                </a:lnTo>
                <a:lnTo>
                  <a:pt x="1596" y="2323"/>
                </a:lnTo>
                <a:lnTo>
                  <a:pt x="1599" y="2329"/>
                </a:lnTo>
                <a:lnTo>
                  <a:pt x="1602" y="2335"/>
                </a:lnTo>
                <a:lnTo>
                  <a:pt x="1608" y="2346"/>
                </a:lnTo>
                <a:lnTo>
                  <a:pt x="1616" y="2358"/>
                </a:lnTo>
                <a:lnTo>
                  <a:pt x="1625" y="2367"/>
                </a:lnTo>
                <a:lnTo>
                  <a:pt x="1629" y="2372"/>
                </a:lnTo>
                <a:lnTo>
                  <a:pt x="1634" y="2376"/>
                </a:lnTo>
                <a:lnTo>
                  <a:pt x="1644" y="2383"/>
                </a:lnTo>
                <a:lnTo>
                  <a:pt x="1649" y="2387"/>
                </a:lnTo>
                <a:lnTo>
                  <a:pt x="1655" y="2390"/>
                </a:lnTo>
                <a:lnTo>
                  <a:pt x="1660" y="2393"/>
                </a:lnTo>
                <a:lnTo>
                  <a:pt x="1666" y="2396"/>
                </a:lnTo>
                <a:lnTo>
                  <a:pt x="1672" y="2398"/>
                </a:lnTo>
                <a:lnTo>
                  <a:pt x="1678" y="2400"/>
                </a:lnTo>
                <a:lnTo>
                  <a:pt x="1690" y="2403"/>
                </a:lnTo>
                <a:lnTo>
                  <a:pt x="1702" y="2405"/>
                </a:lnTo>
                <a:lnTo>
                  <a:pt x="1715" y="2406"/>
                </a:lnTo>
                <a:close/>
                <a:moveTo>
                  <a:pt x="1715" y="2525"/>
                </a:moveTo>
                <a:lnTo>
                  <a:pt x="1702" y="2525"/>
                </a:lnTo>
                <a:lnTo>
                  <a:pt x="1690" y="2524"/>
                </a:lnTo>
                <a:lnTo>
                  <a:pt x="1677" y="2522"/>
                </a:lnTo>
                <a:lnTo>
                  <a:pt x="1665" y="2520"/>
                </a:lnTo>
                <a:lnTo>
                  <a:pt x="1653" y="2517"/>
                </a:lnTo>
                <a:lnTo>
                  <a:pt x="1641" y="2514"/>
                </a:lnTo>
                <a:lnTo>
                  <a:pt x="1630" y="2510"/>
                </a:lnTo>
                <a:lnTo>
                  <a:pt x="1618" y="2505"/>
                </a:lnTo>
                <a:lnTo>
                  <a:pt x="1607" y="2500"/>
                </a:lnTo>
                <a:lnTo>
                  <a:pt x="1596" y="2495"/>
                </a:lnTo>
                <a:lnTo>
                  <a:pt x="1586" y="2488"/>
                </a:lnTo>
                <a:lnTo>
                  <a:pt x="1576" y="2482"/>
                </a:lnTo>
                <a:lnTo>
                  <a:pt x="1566" y="2475"/>
                </a:lnTo>
                <a:lnTo>
                  <a:pt x="1557" y="2467"/>
                </a:lnTo>
                <a:lnTo>
                  <a:pt x="1548" y="2459"/>
                </a:lnTo>
                <a:lnTo>
                  <a:pt x="1539" y="2451"/>
                </a:lnTo>
                <a:lnTo>
                  <a:pt x="1531" y="2442"/>
                </a:lnTo>
                <a:lnTo>
                  <a:pt x="1523" y="2433"/>
                </a:lnTo>
                <a:lnTo>
                  <a:pt x="1516" y="2423"/>
                </a:lnTo>
                <a:lnTo>
                  <a:pt x="1509" y="2413"/>
                </a:lnTo>
                <a:lnTo>
                  <a:pt x="1502" y="2403"/>
                </a:lnTo>
                <a:lnTo>
                  <a:pt x="1496" y="2392"/>
                </a:lnTo>
                <a:lnTo>
                  <a:pt x="1491" y="2381"/>
                </a:lnTo>
                <a:lnTo>
                  <a:pt x="1486" y="2370"/>
                </a:lnTo>
                <a:lnTo>
                  <a:pt x="1482" y="2358"/>
                </a:lnTo>
                <a:lnTo>
                  <a:pt x="1478" y="2345"/>
                </a:lnTo>
                <a:lnTo>
                  <a:pt x="1474" y="2333"/>
                </a:lnTo>
                <a:lnTo>
                  <a:pt x="1472" y="2321"/>
                </a:lnTo>
                <a:lnTo>
                  <a:pt x="1470" y="2308"/>
                </a:lnTo>
                <a:lnTo>
                  <a:pt x="1468" y="2296"/>
                </a:lnTo>
                <a:lnTo>
                  <a:pt x="1467" y="2283"/>
                </a:lnTo>
                <a:lnTo>
                  <a:pt x="1467" y="2269"/>
                </a:lnTo>
                <a:lnTo>
                  <a:pt x="1467" y="2256"/>
                </a:lnTo>
                <a:lnTo>
                  <a:pt x="1468" y="2243"/>
                </a:lnTo>
                <a:lnTo>
                  <a:pt x="1470" y="2231"/>
                </a:lnTo>
                <a:lnTo>
                  <a:pt x="1471" y="2224"/>
                </a:lnTo>
                <a:lnTo>
                  <a:pt x="1472" y="2218"/>
                </a:lnTo>
                <a:lnTo>
                  <a:pt x="1475" y="2206"/>
                </a:lnTo>
                <a:lnTo>
                  <a:pt x="1478" y="2194"/>
                </a:lnTo>
                <a:lnTo>
                  <a:pt x="1482" y="2182"/>
                </a:lnTo>
                <a:lnTo>
                  <a:pt x="1486" y="2170"/>
                </a:lnTo>
                <a:lnTo>
                  <a:pt x="1491" y="2159"/>
                </a:lnTo>
                <a:lnTo>
                  <a:pt x="1497" y="2148"/>
                </a:lnTo>
                <a:lnTo>
                  <a:pt x="1503" y="2137"/>
                </a:lnTo>
                <a:lnTo>
                  <a:pt x="1509" y="2127"/>
                </a:lnTo>
                <a:lnTo>
                  <a:pt x="1516" y="2117"/>
                </a:lnTo>
                <a:lnTo>
                  <a:pt x="1523" y="2107"/>
                </a:lnTo>
                <a:lnTo>
                  <a:pt x="1531" y="2098"/>
                </a:lnTo>
                <a:lnTo>
                  <a:pt x="1539" y="2089"/>
                </a:lnTo>
                <a:lnTo>
                  <a:pt x="1548" y="2081"/>
                </a:lnTo>
                <a:lnTo>
                  <a:pt x="1557" y="2073"/>
                </a:lnTo>
                <a:lnTo>
                  <a:pt x="1566" y="2065"/>
                </a:lnTo>
                <a:lnTo>
                  <a:pt x="1576" y="2058"/>
                </a:lnTo>
                <a:lnTo>
                  <a:pt x="1586" y="2052"/>
                </a:lnTo>
                <a:lnTo>
                  <a:pt x="1597" y="2045"/>
                </a:lnTo>
                <a:lnTo>
                  <a:pt x="1607" y="2040"/>
                </a:lnTo>
                <a:lnTo>
                  <a:pt x="1618" y="2035"/>
                </a:lnTo>
                <a:lnTo>
                  <a:pt x="1630" y="2030"/>
                </a:lnTo>
                <a:lnTo>
                  <a:pt x="1641" y="2026"/>
                </a:lnTo>
                <a:lnTo>
                  <a:pt x="1653" y="2023"/>
                </a:lnTo>
                <a:lnTo>
                  <a:pt x="1665" y="2020"/>
                </a:lnTo>
                <a:lnTo>
                  <a:pt x="1677" y="2018"/>
                </a:lnTo>
                <a:lnTo>
                  <a:pt x="1683" y="2017"/>
                </a:lnTo>
                <a:lnTo>
                  <a:pt x="1690" y="2016"/>
                </a:lnTo>
                <a:lnTo>
                  <a:pt x="1702" y="2015"/>
                </a:lnTo>
                <a:lnTo>
                  <a:pt x="1715" y="2015"/>
                </a:lnTo>
                <a:lnTo>
                  <a:pt x="1728" y="2015"/>
                </a:lnTo>
                <a:lnTo>
                  <a:pt x="1741" y="2016"/>
                </a:lnTo>
                <a:lnTo>
                  <a:pt x="1753" y="2018"/>
                </a:lnTo>
                <a:lnTo>
                  <a:pt x="1765" y="2020"/>
                </a:lnTo>
                <a:lnTo>
                  <a:pt x="1777" y="2023"/>
                </a:lnTo>
                <a:lnTo>
                  <a:pt x="1789" y="2026"/>
                </a:lnTo>
                <a:lnTo>
                  <a:pt x="1800" y="2030"/>
                </a:lnTo>
                <a:lnTo>
                  <a:pt x="1812" y="2035"/>
                </a:lnTo>
                <a:lnTo>
                  <a:pt x="1823" y="2040"/>
                </a:lnTo>
                <a:lnTo>
                  <a:pt x="1833" y="2045"/>
                </a:lnTo>
                <a:lnTo>
                  <a:pt x="1844" y="2052"/>
                </a:lnTo>
                <a:lnTo>
                  <a:pt x="1854" y="2058"/>
                </a:lnTo>
                <a:lnTo>
                  <a:pt x="1864" y="2065"/>
                </a:lnTo>
                <a:lnTo>
                  <a:pt x="1873" y="2073"/>
                </a:lnTo>
                <a:lnTo>
                  <a:pt x="1882" y="2081"/>
                </a:lnTo>
                <a:lnTo>
                  <a:pt x="1891" y="2089"/>
                </a:lnTo>
                <a:lnTo>
                  <a:pt x="1899" y="2098"/>
                </a:lnTo>
                <a:lnTo>
                  <a:pt x="1907" y="2107"/>
                </a:lnTo>
                <a:lnTo>
                  <a:pt x="1914" y="2117"/>
                </a:lnTo>
                <a:lnTo>
                  <a:pt x="1921" y="2127"/>
                </a:lnTo>
                <a:lnTo>
                  <a:pt x="1927" y="2137"/>
                </a:lnTo>
                <a:lnTo>
                  <a:pt x="1933" y="2148"/>
                </a:lnTo>
                <a:lnTo>
                  <a:pt x="1939" y="2159"/>
                </a:lnTo>
                <a:lnTo>
                  <a:pt x="1944" y="2170"/>
                </a:lnTo>
                <a:lnTo>
                  <a:pt x="1948" y="2182"/>
                </a:lnTo>
                <a:lnTo>
                  <a:pt x="1952" y="2194"/>
                </a:lnTo>
                <a:lnTo>
                  <a:pt x="1956" y="2206"/>
                </a:lnTo>
                <a:lnTo>
                  <a:pt x="1958" y="2218"/>
                </a:lnTo>
                <a:lnTo>
                  <a:pt x="1961" y="2231"/>
                </a:lnTo>
                <a:lnTo>
                  <a:pt x="1962" y="2243"/>
                </a:lnTo>
                <a:lnTo>
                  <a:pt x="1963" y="2256"/>
                </a:lnTo>
                <a:lnTo>
                  <a:pt x="1963" y="2269"/>
                </a:lnTo>
                <a:lnTo>
                  <a:pt x="1963" y="2283"/>
                </a:lnTo>
                <a:lnTo>
                  <a:pt x="1962" y="2296"/>
                </a:lnTo>
                <a:lnTo>
                  <a:pt x="1961" y="2308"/>
                </a:lnTo>
                <a:lnTo>
                  <a:pt x="1960" y="2315"/>
                </a:lnTo>
                <a:lnTo>
                  <a:pt x="1958" y="2321"/>
                </a:lnTo>
                <a:lnTo>
                  <a:pt x="1956" y="2333"/>
                </a:lnTo>
                <a:lnTo>
                  <a:pt x="1952" y="2345"/>
                </a:lnTo>
                <a:lnTo>
                  <a:pt x="1948" y="2358"/>
                </a:lnTo>
                <a:lnTo>
                  <a:pt x="1944" y="2370"/>
                </a:lnTo>
                <a:lnTo>
                  <a:pt x="1939" y="2381"/>
                </a:lnTo>
                <a:lnTo>
                  <a:pt x="1934" y="2392"/>
                </a:lnTo>
                <a:lnTo>
                  <a:pt x="1928" y="2403"/>
                </a:lnTo>
                <a:lnTo>
                  <a:pt x="1921" y="2413"/>
                </a:lnTo>
                <a:lnTo>
                  <a:pt x="1914" y="2423"/>
                </a:lnTo>
                <a:lnTo>
                  <a:pt x="1907" y="2433"/>
                </a:lnTo>
                <a:lnTo>
                  <a:pt x="1899" y="2442"/>
                </a:lnTo>
                <a:lnTo>
                  <a:pt x="1891" y="2451"/>
                </a:lnTo>
                <a:lnTo>
                  <a:pt x="1882" y="2459"/>
                </a:lnTo>
                <a:lnTo>
                  <a:pt x="1873" y="2467"/>
                </a:lnTo>
                <a:lnTo>
                  <a:pt x="1864" y="2475"/>
                </a:lnTo>
                <a:lnTo>
                  <a:pt x="1854" y="2482"/>
                </a:lnTo>
                <a:lnTo>
                  <a:pt x="1844" y="2488"/>
                </a:lnTo>
                <a:lnTo>
                  <a:pt x="1834" y="2495"/>
                </a:lnTo>
                <a:lnTo>
                  <a:pt x="1823" y="2500"/>
                </a:lnTo>
                <a:lnTo>
                  <a:pt x="1812" y="2505"/>
                </a:lnTo>
                <a:lnTo>
                  <a:pt x="1801" y="2510"/>
                </a:lnTo>
                <a:lnTo>
                  <a:pt x="1789" y="2514"/>
                </a:lnTo>
                <a:lnTo>
                  <a:pt x="1777" y="2517"/>
                </a:lnTo>
                <a:lnTo>
                  <a:pt x="1765" y="2520"/>
                </a:lnTo>
                <a:lnTo>
                  <a:pt x="1753" y="2522"/>
                </a:lnTo>
                <a:lnTo>
                  <a:pt x="1747" y="2523"/>
                </a:lnTo>
                <a:lnTo>
                  <a:pt x="1741" y="2524"/>
                </a:lnTo>
                <a:lnTo>
                  <a:pt x="1728" y="2525"/>
                </a:lnTo>
                <a:lnTo>
                  <a:pt x="1715" y="2525"/>
                </a:lnTo>
                <a:close/>
              </a:path>
            </a:pathLst>
          </a:custGeom>
          <a:solidFill>
            <a:srgbClr val="1C1C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36" name="Rectangle 35"/>
          <p:cNvSpPr/>
          <p:nvPr userDrawn="1"/>
        </p:nvSpPr>
        <p:spPr>
          <a:xfrm>
            <a:off x="1343025" y="5841269"/>
            <a:ext cx="2016671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091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51" r:id="rId6"/>
    <p:sldLayoutId id="2147483657" r:id="rId7"/>
    <p:sldLayoutId id="2147483658" r:id="rId8"/>
    <p:sldLayoutId id="2147483659" r:id="rId9"/>
    <p:sldLayoutId id="2147483652" r:id="rId10"/>
    <p:sldLayoutId id="2147483656" r:id="rId11"/>
    <p:sldLayoutId id="2147483653" r:id="rId12"/>
    <p:sldLayoutId id="2147483666" r:id="rId13"/>
    <p:sldLayoutId id="2147483654" r:id="rId14"/>
    <p:sldLayoutId id="2147483655" r:id="rId15"/>
    <p:sldLayoutId id="2147483664" r:id="rId16"/>
    <p:sldLayoutId id="2147483665" r:id="rId17"/>
    <p:sldLayoutId id="2147483663" r:id="rId18"/>
    <p:sldLayoutId id="214748366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6450" indent="-2667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1563" indent="-2651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6200" indent="-2746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12900" indent="-2667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878013" indent="-2651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52650" indent="-2746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19350" indent="-2667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8.sv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71FDF-0EB1-4182-94D0-C7AD2FEF61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sz="4000" i="1" dirty="0"/>
              <a:t>Targa Linna Tippkeskuse energiatõhususe pilootprojektid </a:t>
            </a:r>
            <a:br>
              <a:rPr lang="et-EE" sz="4000" i="1" dirty="0"/>
            </a:br>
            <a:r>
              <a:rPr lang="et-EE" sz="4000" i="1" dirty="0"/>
              <a:t/>
            </a:r>
            <a:br>
              <a:rPr lang="et-EE" sz="4000" i="1" dirty="0"/>
            </a:br>
            <a:r>
              <a:rPr lang="et-EE" sz="4000" i="1" dirty="0"/>
              <a:t>DigiAudit ja RESTO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4CB2A-20C8-475B-B3B4-6984ECCBFD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t-EE" dirty="0"/>
              <a:t>Einari Kisel </a:t>
            </a:r>
            <a:r>
              <a:rPr lang="fi-FI" dirty="0"/>
              <a:t>/ </a:t>
            </a:r>
            <a:r>
              <a:rPr lang="et-EE" dirty="0"/>
              <a:t>Targa linna tippkeskus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EDBF-940C-4974-AC53-3F3C5DF7D48C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0391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71FDF-0EB1-4182-94D0-C7AD2FEF61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RESTO: </a:t>
            </a:r>
            <a:r>
              <a:rPr lang="et-EE" sz="4800" dirty="0"/>
              <a:t/>
            </a:r>
            <a:br>
              <a:rPr lang="et-EE" sz="4800" dirty="0"/>
            </a:br>
            <a:r>
              <a:rPr lang="et-EE" sz="4800" dirty="0"/>
              <a:t>renoveerimise strateegia tööriist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EDBF-940C-4974-AC53-3F3C5DF7D48C}" type="slidenum">
              <a:rPr lang="fi-FI" smtClean="0"/>
              <a:pPr/>
              <a:t>10</a:t>
            </a:fld>
            <a:endParaRPr lang="fi-FI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5F6F497-862F-4434-B81E-A9F0E68B70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63436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474C8-244C-42B5-8A68-FA3232555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Kohalikud omavalitsused peaks saama dirigentideks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3E6D70-5DA9-4F27-814B-05BA2CA28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EDBF-940C-4974-AC53-3F3C5DF7D48C}" type="slidenum">
              <a:rPr lang="fi-FI" smtClean="0"/>
              <a:t>11</a:t>
            </a:fld>
            <a:endParaRPr lang="fi-FI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AE54E02-EBC6-4D0B-B278-6D31A068D06B}"/>
              </a:ext>
            </a:extLst>
          </p:cNvPr>
          <p:cNvSpPr txBox="1">
            <a:spLocks/>
          </p:cNvSpPr>
          <p:nvPr/>
        </p:nvSpPr>
        <p:spPr>
          <a:xfrm>
            <a:off x="1199457" y="1772816"/>
            <a:ext cx="6048672" cy="4183435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6200" indent="-2746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129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87801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52650" indent="-2746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193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t-EE" dirty="0"/>
              <a:t>Kohalikud omavalitsused peavad võtma juhtrolli naabruse või kvartalite/linnaosade renoveerimise läbiviimisel</a:t>
            </a:r>
            <a:r>
              <a:rPr lang="en-US" dirty="0"/>
              <a:t>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“</a:t>
            </a:r>
            <a:r>
              <a:rPr lang="et-EE" dirty="0"/>
              <a:t>Linnad peaksid olema orkestri dirigendid mitte muusikud. Neil on täita oluline roll ettevalmistuse juures: toetada majaomanikke ja </a:t>
            </a:r>
            <a:r>
              <a:rPr lang="et-EE" dirty="0" err="1"/>
              <a:t>VKEsid</a:t>
            </a:r>
            <a:r>
              <a:rPr lang="et-EE" dirty="0"/>
              <a:t> renoveerimise ettevalmistamisel kontaktpunktide ja platvormide kaudu.</a:t>
            </a:r>
            <a:r>
              <a:rPr lang="en-US" dirty="0"/>
              <a:t>”</a:t>
            </a:r>
          </a:p>
          <a:p>
            <a:pPr algn="just"/>
            <a:endParaRPr lang="en-US" sz="1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8A343-CB66-460E-B374-220CB6AB1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055" y="1772816"/>
            <a:ext cx="3834184" cy="402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5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DBB87-D87F-4A39-BA0B-C77CD4313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RESTO </a:t>
            </a:r>
            <a:r>
              <a:rPr lang="et-EE" dirty="0"/>
              <a:t>eesmärk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420B85-64F7-4FE8-BA53-5FEDE0C0D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EDBF-940C-4974-AC53-3F3C5DF7D48C}" type="slidenum">
              <a:rPr lang="fi-FI" smtClean="0"/>
              <a:t>12</a:t>
            </a:fld>
            <a:endParaRPr lang="fi-FI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5E314B5-23BC-466E-9BD4-E9A9BCDAEE52}"/>
              </a:ext>
            </a:extLst>
          </p:cNvPr>
          <p:cNvSpPr txBox="1">
            <a:spLocks/>
          </p:cNvSpPr>
          <p:nvPr/>
        </p:nvSpPr>
        <p:spPr>
          <a:xfrm>
            <a:off x="1343025" y="1556792"/>
            <a:ext cx="10153576" cy="4242417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6200" indent="-2746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129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87801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52650" indent="-2746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193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t-EE" b="1" dirty="0"/>
              <a:t>Toetada kohalikke omavalitsusi ja kinnisvara omanikke hindamaks hoonete energiatõhusust ning planeerimaks ja arendamaks lokaalseid renoveerimise strateegiaid koos hinnanguga nende mõjust linnale/naabruskonnale</a:t>
            </a:r>
            <a:r>
              <a:rPr lang="en-US" dirty="0"/>
              <a:t>.</a:t>
            </a:r>
            <a:endParaRPr lang="en-US" b="1" dirty="0"/>
          </a:p>
          <a:p>
            <a:r>
              <a:rPr lang="et-EE" dirty="0"/>
              <a:t>Andmepõhine otsustusprotsess</a:t>
            </a:r>
            <a:endParaRPr lang="en-US" dirty="0"/>
          </a:p>
          <a:p>
            <a:r>
              <a:rPr lang="et-EE" dirty="0"/>
              <a:t>Linnaosa või kinnisvara portfelli kliimaneutraalsus </a:t>
            </a:r>
          </a:p>
          <a:p>
            <a:r>
              <a:rPr lang="et-EE" dirty="0"/>
              <a:t>Energiatarbimise vähendamine</a:t>
            </a:r>
          </a:p>
          <a:p>
            <a:r>
              <a:rPr lang="et-EE" dirty="0"/>
              <a:t>Hoonete eluea pikendamine</a:t>
            </a:r>
            <a:endParaRPr lang="en-US" dirty="0"/>
          </a:p>
          <a:p>
            <a:r>
              <a:rPr lang="et-EE" dirty="0"/>
              <a:t>Renoveerimise faaside planeerimine</a:t>
            </a:r>
            <a:endParaRPr lang="en-US" dirty="0"/>
          </a:p>
          <a:p>
            <a:r>
              <a:rPr lang="et-EE" dirty="0"/>
              <a:t>Investeeringumahtude ja mõjude hindamine</a:t>
            </a:r>
            <a:endParaRPr lang="en-US" dirty="0"/>
          </a:p>
          <a:p>
            <a:r>
              <a:rPr lang="et-EE" dirty="0" err="1"/>
              <a:t>Ühishangete</a:t>
            </a:r>
            <a:r>
              <a:rPr lang="et-EE" dirty="0"/>
              <a:t> korraldamine</a:t>
            </a:r>
            <a:endParaRPr lang="en-US" dirty="0"/>
          </a:p>
          <a:p>
            <a:endParaRPr lang="et-EE" sz="1400" dirty="0"/>
          </a:p>
        </p:txBody>
      </p:sp>
    </p:spTree>
    <p:extLst>
      <p:ext uri="{BB962C8B-B14F-4D97-AF65-F5344CB8AC3E}">
        <p14:creationId xmlns:p14="http://schemas.microsoft.com/office/powerpoint/2010/main" val="234349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FCB5164-1DC3-4C88-BD77-CF5FE77AD0D0}"/>
              </a:ext>
            </a:extLst>
          </p:cNvPr>
          <p:cNvSpPr/>
          <p:nvPr/>
        </p:nvSpPr>
        <p:spPr>
          <a:xfrm>
            <a:off x="1831694" y="836714"/>
            <a:ext cx="2142386" cy="49685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AREA AND BUILDING DATA </a:t>
            </a:r>
            <a:endParaRPr lang="et-EE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E043BB-4624-4E03-9FEC-C96000B46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4" y="296826"/>
            <a:ext cx="10082214" cy="864096"/>
          </a:xfrm>
        </p:spPr>
        <p:txBody>
          <a:bodyPr/>
          <a:lstStyle/>
          <a:p>
            <a:r>
              <a:rPr lang="et-EE" dirty="0"/>
              <a:t>Andmetest renoveerimisstrateegiani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565596-3522-4EB6-AB07-7A33F4556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EDBF-940C-4974-AC53-3F3C5DF7D48C}" type="slidenum">
              <a:rPr lang="fi-FI" smtClean="0"/>
              <a:t>13</a:t>
            </a:fld>
            <a:endParaRPr lang="fi-FI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528B692-A753-4969-8A06-6E12BEF9E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760" y="1484786"/>
            <a:ext cx="1740671" cy="104013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54AEFD4-4F3C-4357-A950-254775A9D017}"/>
              </a:ext>
            </a:extLst>
          </p:cNvPr>
          <p:cNvSpPr/>
          <p:nvPr/>
        </p:nvSpPr>
        <p:spPr>
          <a:xfrm>
            <a:off x="4205042" y="836714"/>
            <a:ext cx="2154677" cy="49685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BASELINE AND CRITERIA </a:t>
            </a:r>
            <a:endParaRPr lang="et-EE" sz="1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DA8B4D-23F4-4F47-9605-F6858CA97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332" y="2627726"/>
            <a:ext cx="1740671" cy="13053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51A842-7F94-473B-AD97-C5793A3AA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332" y="3933058"/>
            <a:ext cx="1740672" cy="9467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27C604-C5CC-414F-84A6-FCDCEC21B6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6332" y="4925091"/>
            <a:ext cx="1740672" cy="93157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FB38250-029A-4C2B-A5A6-12411332AEA9}"/>
              </a:ext>
            </a:extLst>
          </p:cNvPr>
          <p:cNvSpPr/>
          <p:nvPr/>
        </p:nvSpPr>
        <p:spPr>
          <a:xfrm>
            <a:off x="6590681" y="836713"/>
            <a:ext cx="2154677" cy="49685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RENO MEASURES</a:t>
            </a:r>
            <a:endParaRPr lang="et-EE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0C15FF8-0AB6-4193-BC03-A7DA2B9341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4542" y="1484787"/>
            <a:ext cx="1915675" cy="114294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F563DDF-9F83-4D3D-B4FB-397EEC3BB7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4541" y="2728354"/>
            <a:ext cx="1915675" cy="122413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C29ACB1-D105-495E-B941-0DBF53A8EA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4541" y="4053118"/>
            <a:ext cx="1915675" cy="170857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F49A035-DDA7-45CF-A264-92F806E26F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1872" y="1484786"/>
            <a:ext cx="1912294" cy="1152128"/>
          </a:xfrm>
          <a:prstGeom prst="rect">
            <a:avLst/>
          </a:prstGeom>
        </p:spPr>
      </p:pic>
      <p:pic>
        <p:nvPicPr>
          <p:cNvPr id="63" name="Picture 6" descr="How to Close More Solar Sales — More Quickly — With Sales Mode - Aurora  Solar">
            <a:extLst>
              <a:ext uri="{FF2B5EF4-FFF2-40B4-BE49-F238E27FC236}">
                <a16:creationId xmlns:a16="http://schemas.microsoft.com/office/drawing/2014/main" id="{658D3082-67EE-4A17-ADF9-E8A32D34B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035" y="2728354"/>
            <a:ext cx="1912294" cy="120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Cost-optimal renovation solutions to maximize environmental performance,  indoor thermal conditions and productivity of office buildings in cold  climate - ScienceDirect">
            <a:extLst>
              <a:ext uri="{FF2B5EF4-FFF2-40B4-BE49-F238E27FC236}">
                <a16:creationId xmlns:a16="http://schemas.microsoft.com/office/drawing/2014/main" id="{63674F78-75F1-451D-B79B-35FBC036C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872" y="4053118"/>
            <a:ext cx="1880095" cy="168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E4F5BAB9-F913-416F-8F10-FD7D8CF6A032}"/>
              </a:ext>
            </a:extLst>
          </p:cNvPr>
          <p:cNvSpPr/>
          <p:nvPr/>
        </p:nvSpPr>
        <p:spPr>
          <a:xfrm>
            <a:off x="8976320" y="836712"/>
            <a:ext cx="2154677" cy="49685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ESTABLISH BALANCED STRATEGY</a:t>
            </a:r>
            <a:endParaRPr lang="et-EE" dirty="0"/>
          </a:p>
        </p:txBody>
      </p:sp>
      <p:pic>
        <p:nvPicPr>
          <p:cNvPr id="67" name="Picture 2" descr="Energy Efficient Design Software | Green Design | Sefaira">
            <a:extLst>
              <a:ext uri="{FF2B5EF4-FFF2-40B4-BE49-F238E27FC236}">
                <a16:creationId xmlns:a16="http://schemas.microsoft.com/office/drawing/2014/main" id="{593B0D72-C902-4E58-92E0-E0543F763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6" b="14984"/>
          <a:stretch/>
        </p:blipFill>
        <p:spPr bwMode="auto">
          <a:xfrm>
            <a:off x="9101312" y="2056257"/>
            <a:ext cx="1894158" cy="151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One Click LCA Planetary - Free Embodied Carbon tool for everyone, anywhere  - One Click LCA® software">
            <a:extLst>
              <a:ext uri="{FF2B5EF4-FFF2-40B4-BE49-F238E27FC236}">
                <a16:creationId xmlns:a16="http://schemas.microsoft.com/office/drawing/2014/main" id="{DF1360F8-F432-4F03-8763-A69CAF00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312" y="4229484"/>
            <a:ext cx="1894158" cy="93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44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  <p:bldP spid="6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DBB87-D87F-4A39-BA0B-C77CD4313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RESTO </a:t>
            </a:r>
            <a:r>
              <a:rPr lang="et-EE" dirty="0"/>
              <a:t>pilootprojekt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420B85-64F7-4FE8-BA53-5FEDE0C0D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EDBF-940C-4974-AC53-3F3C5DF7D48C}" type="slidenum">
              <a:rPr lang="fi-FI" smtClean="0"/>
              <a:t>14</a:t>
            </a:fld>
            <a:endParaRPr lang="fi-FI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5E314B5-23BC-466E-9BD4-E9A9BCDAEE52}"/>
              </a:ext>
            </a:extLst>
          </p:cNvPr>
          <p:cNvSpPr txBox="1">
            <a:spLocks/>
          </p:cNvSpPr>
          <p:nvPr/>
        </p:nvSpPr>
        <p:spPr>
          <a:xfrm>
            <a:off x="1343024" y="1813685"/>
            <a:ext cx="4680968" cy="4242417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6200" indent="-2746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129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87801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52650" indent="-2746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193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t-EE" b="1" dirty="0"/>
              <a:t>Platvormi testitakse Võru kesklinnas</a:t>
            </a:r>
          </a:p>
          <a:p>
            <a:pPr marL="0" indent="0">
              <a:buNone/>
            </a:pPr>
            <a:endParaRPr lang="et-EE" b="1" dirty="0"/>
          </a:p>
          <a:p>
            <a:pPr marL="0" indent="0">
              <a:buNone/>
            </a:pPr>
            <a:r>
              <a:rPr lang="et-EE" b="1" dirty="0"/>
              <a:t>Peamisteks andmeallikateks:</a:t>
            </a:r>
          </a:p>
          <a:p>
            <a:pPr>
              <a:buFontTx/>
              <a:buChar char="-"/>
            </a:pPr>
            <a:r>
              <a:rPr lang="et-EE" dirty="0"/>
              <a:t>Ehitisregister</a:t>
            </a:r>
          </a:p>
          <a:p>
            <a:pPr>
              <a:buFontTx/>
              <a:buChar char="-"/>
            </a:pPr>
            <a:r>
              <a:rPr lang="et-EE" dirty="0"/>
              <a:t>Maa-ameti digikaksik</a:t>
            </a:r>
          </a:p>
          <a:p>
            <a:pPr>
              <a:buFontTx/>
              <a:buChar char="-"/>
            </a:pPr>
            <a:r>
              <a:rPr lang="et-EE" dirty="0"/>
              <a:t>Muinsuskaitseameti piirangud</a:t>
            </a:r>
          </a:p>
          <a:p>
            <a:pPr>
              <a:buFontTx/>
              <a:buChar char="-"/>
            </a:pPr>
            <a:r>
              <a:rPr lang="et-EE" dirty="0"/>
              <a:t>Energiafirmade tarbimisandmed</a:t>
            </a:r>
          </a:p>
          <a:p>
            <a:pPr>
              <a:buFontTx/>
              <a:buChar char="-"/>
            </a:pPr>
            <a:r>
              <a:rPr lang="et-EE" dirty="0"/>
              <a:t>Referentshoonete andmebaas</a:t>
            </a:r>
            <a:endParaRPr lang="en-US" dirty="0"/>
          </a:p>
          <a:p>
            <a:pPr>
              <a:buFontTx/>
              <a:buChar char="-"/>
            </a:pPr>
            <a:endParaRPr lang="et-E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DBF45E-8E5E-4A47-BCEB-29EC24A3E5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7" t="36667" r="14367"/>
          <a:stretch/>
        </p:blipFill>
        <p:spPr>
          <a:xfrm>
            <a:off x="6060399" y="24855"/>
            <a:ext cx="6092608" cy="578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7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1DB320-A213-4CE5-BCFC-B813BEAF5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EDBF-940C-4974-AC53-3F3C5DF7D48C}" type="slidenum">
              <a:rPr lang="fi-FI" smtClean="0"/>
              <a:pPr/>
              <a:t>15</a:t>
            </a:fld>
            <a:endParaRPr lang="fi-FI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20B840-B1CB-4E2A-93B8-DCE89D3970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sz="5400" dirty="0"/>
              <a:t>Tänan tähelepanu eest!</a:t>
            </a:r>
            <a:endParaRPr lang="fi-FI" sz="5400" dirty="0"/>
          </a:p>
        </p:txBody>
      </p:sp>
    </p:spTree>
    <p:extLst>
      <p:ext uri="{BB962C8B-B14F-4D97-AF65-F5344CB8AC3E}">
        <p14:creationId xmlns:p14="http://schemas.microsoft.com/office/powerpoint/2010/main" val="2266070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74B52-2D91-4F30-9917-87D4424FA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836712"/>
            <a:ext cx="10082214" cy="864096"/>
          </a:xfrm>
        </p:spPr>
        <p:txBody>
          <a:bodyPr/>
          <a:lstStyle/>
          <a:p>
            <a:r>
              <a:rPr lang="et-EE" dirty="0"/>
              <a:t>Taust</a:t>
            </a:r>
            <a:endParaRPr lang="fi-FI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6D9401-68EA-4209-BF42-DD1AD9194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91944" y="6381328"/>
            <a:ext cx="1008112" cy="144017"/>
          </a:xfrm>
        </p:spPr>
        <p:txBody>
          <a:bodyPr/>
          <a:lstStyle/>
          <a:p>
            <a:fld id="{46C4EDBF-940C-4974-AC53-3F3C5DF7D48C}" type="slidenum">
              <a:rPr lang="fi-FI" smtClean="0"/>
              <a:pPr/>
              <a:t>2</a:t>
            </a:fld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05BCE-1C7D-4BD0-BC70-959704B46F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43025" y="1484784"/>
            <a:ext cx="10082214" cy="374491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dirty="0"/>
              <a:t>Euroopa energiakriis on näidanud EL majanduse haavatavust ning rohepöörde eesmärkide olulisust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dirty="0"/>
              <a:t>Säästliku, konkurentsivõimelise, pideva ja süsinikuvaba majanduse saavutamiseks 2050 aastal tuleb vähendada energia tarbimist ja tõsta taastuvelektri tootmise osakaalu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dirty="0"/>
              <a:t>Ligi 75% Euroopa ehitistest ei ole energiatõhusad, neis tarbitakse ligi 40% energiast, millega seondub ligi 36% </a:t>
            </a:r>
            <a:r>
              <a:rPr lang="en-US" dirty="0"/>
              <a:t>CO2 </a:t>
            </a:r>
            <a:r>
              <a:rPr lang="et-EE" dirty="0"/>
              <a:t>heitmetest</a:t>
            </a:r>
            <a:r>
              <a:rPr lang="en-US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dirty="0"/>
              <a:t>Praegune 1% aastane keskmine renoveerimise mahu tase ei võimalda vähendada energia tarbimist saavutamaks süsiniku vähendamise eesmärke 2050 aastaks: see peaks tõusma üle 3% taseme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58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F4790-B546-43BD-B3C7-D3728BB39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Renoveerimise laine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458994-BD0A-4C5C-BB2D-F5365EFD9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EDBF-940C-4974-AC53-3F3C5DF7D48C}" type="slidenum">
              <a:rPr lang="fi-FI" smtClean="0"/>
              <a:t>3</a:t>
            </a:fld>
            <a:endParaRPr lang="fi-FI"/>
          </a:p>
        </p:txBody>
      </p:sp>
      <p:pic>
        <p:nvPicPr>
          <p:cNvPr id="5" name="Picture 4" descr="A Renovation Wave for Europe">
            <a:extLst>
              <a:ext uri="{FF2B5EF4-FFF2-40B4-BE49-F238E27FC236}">
                <a16:creationId xmlns:a16="http://schemas.microsoft.com/office/drawing/2014/main" id="{B34ACA0A-CA93-46CF-9823-37CF80776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2" y="1412213"/>
            <a:ext cx="9439275" cy="299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917B15-2456-41AB-99AD-947E8CDC011B}"/>
              </a:ext>
            </a:extLst>
          </p:cNvPr>
          <p:cNvSpPr/>
          <p:nvPr/>
        </p:nvSpPr>
        <p:spPr>
          <a:xfrm>
            <a:off x="1376361" y="4702729"/>
            <a:ext cx="9439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t-EE" sz="2400" b="1" dirty="0">
                <a:solidFill>
                  <a:srgbClr val="E4067E"/>
                </a:solidFill>
              </a:rPr>
              <a:t>Hoonete renoveerimine võimaldab vähendada 70-80% soojusenergiast ja 20-30% elektrienergiast. </a:t>
            </a:r>
          </a:p>
        </p:txBody>
      </p:sp>
    </p:spTree>
    <p:extLst>
      <p:ext uri="{BB962C8B-B14F-4D97-AF65-F5344CB8AC3E}">
        <p14:creationId xmlns:p14="http://schemas.microsoft.com/office/powerpoint/2010/main" val="295697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D9C16-F3A2-4A64-AB56-C830EA603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Väljakutse maht Eestis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A054D6-5897-46A9-A6B8-0ECADC492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EDBF-940C-4974-AC53-3F3C5DF7D48C}" type="slidenum">
              <a:rPr lang="fi-FI" smtClean="0"/>
              <a:t>4</a:t>
            </a:fld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0BCB39-CE1A-4B42-9014-09C4F5EF5A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04"/>
          <a:stretch/>
        </p:blipFill>
        <p:spPr>
          <a:xfrm>
            <a:off x="911424" y="1556792"/>
            <a:ext cx="6984728" cy="40078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A84249-E77C-43C3-8971-CD130031EFE8}"/>
              </a:ext>
            </a:extLst>
          </p:cNvPr>
          <p:cNvSpPr/>
          <p:nvPr/>
        </p:nvSpPr>
        <p:spPr>
          <a:xfrm>
            <a:off x="7902025" y="1639407"/>
            <a:ext cx="39525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t-EE" dirty="0">
                <a:solidFill>
                  <a:srgbClr val="332B60"/>
                </a:solidFill>
              </a:rPr>
              <a:t>Sõltuvalt hoone tüübist peaks renoveerimise maht suurenema 3-10 korda</a:t>
            </a:r>
            <a:endParaRPr lang="en-US" dirty="0">
              <a:solidFill>
                <a:srgbClr val="332B6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332B6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t-EE" dirty="0">
                <a:solidFill>
                  <a:srgbClr val="332B60"/>
                </a:solidFill>
              </a:rPr>
              <a:t>Rahastamise probleemid korterelamutes ja eramutes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332B6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t-EE" dirty="0">
                <a:solidFill>
                  <a:srgbClr val="332B60"/>
                </a:solidFill>
              </a:rPr>
              <a:t>Suured projekteerimise, tootmise ja ehitusfirmad ei ole huvitatud renoveerimisest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332B6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t-EE" dirty="0">
                <a:solidFill>
                  <a:srgbClr val="332B60"/>
                </a:solidFill>
              </a:rPr>
              <a:t>Praegused protsessid ja tehnoloogiad ei sobi eesmärgi saavutamiseks</a:t>
            </a:r>
          </a:p>
        </p:txBody>
      </p:sp>
    </p:spTree>
    <p:extLst>
      <p:ext uri="{BB962C8B-B14F-4D97-AF65-F5344CB8AC3E}">
        <p14:creationId xmlns:p14="http://schemas.microsoft.com/office/powerpoint/2010/main" val="123443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71FDF-0EB1-4182-94D0-C7AD2FEF61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sz="4800" dirty="0"/>
              <a:t>DigiAudit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EDBF-940C-4974-AC53-3F3C5DF7D48C}" type="slidenum">
              <a:rPr lang="fi-FI" smtClean="0"/>
              <a:pPr/>
              <a:t>5</a:t>
            </a:fld>
            <a:endParaRPr lang="fi-FI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04365D2-5D60-4228-A98C-4134E89DAD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18644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E2F3325-9A0C-4482-A8E5-CD161AE00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DigiAuditi</a:t>
            </a:r>
            <a:r>
              <a:rPr lang="et-EE" dirty="0"/>
              <a:t> taust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79A8E60-18B5-4257-BEE7-2A9241E0BF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t-EE" sz="2400" dirty="0"/>
              <a:t>Suuremad hoonete omanikud haldavad korraga kümneid või sadu hooneid.</a:t>
            </a:r>
          </a:p>
          <a:p>
            <a:r>
              <a:rPr lang="et-EE" sz="2400" dirty="0"/>
              <a:t>On üsna keeruline omada terviklikku ülevaadet:</a:t>
            </a:r>
          </a:p>
          <a:p>
            <a:pPr lvl="1"/>
            <a:r>
              <a:rPr lang="et-EE" sz="2000" dirty="0"/>
              <a:t>Kui suur on hoonete energiakasutus?</a:t>
            </a:r>
          </a:p>
          <a:p>
            <a:pPr lvl="1"/>
            <a:r>
              <a:rPr lang="et-EE" sz="2000" dirty="0"/>
              <a:t>Kui suured on energiakulud?</a:t>
            </a:r>
          </a:p>
          <a:p>
            <a:pPr lvl="1"/>
            <a:r>
              <a:rPr lang="et-EE" sz="2000" dirty="0"/>
              <a:t>Milline on energiakulu võrreldes teiste samalaadsete hoonetega?</a:t>
            </a:r>
          </a:p>
          <a:p>
            <a:pPr lvl="1"/>
            <a:r>
              <a:rPr lang="et-EE" sz="2000" dirty="0"/>
              <a:t>Milline on sisekliima olukord?</a:t>
            </a:r>
          </a:p>
          <a:p>
            <a:pPr lvl="1"/>
            <a:r>
              <a:rPr lang="et-EE" sz="2000" dirty="0"/>
              <a:t>Millised on energiasäästu võimalused?</a:t>
            </a:r>
          </a:p>
          <a:p>
            <a:pPr lvl="1"/>
            <a:endParaRPr lang="et-EE" sz="2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2ADF42F-FEC2-4740-ABFB-7EE24BBFF0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t-E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804EFD-8E0D-7A4F-9BEC-B9961D2D8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E216-9C1F-B94C-A1B5-52AEEC7737DC}" type="datetime1">
              <a:rPr lang="fi-FI" smtClean="0"/>
              <a:t>1.11.2022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8FC666-18BA-BB43-9CAC-B5BE8E68E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Your name</a:t>
            </a:r>
            <a:endParaRPr lang="en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FA3181-2C2C-467C-8077-A2554CE34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847" y="1819908"/>
            <a:ext cx="1190195" cy="144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B4B170-9A5D-425F-AFC0-8CF6410D6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029238"/>
            <a:ext cx="5400000" cy="2736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E6936F-E613-47DC-BB35-60E71AE95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211" y="1819908"/>
            <a:ext cx="1185989" cy="144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CF21AD-7D4A-4227-AF87-BDF712261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2967" y="1819908"/>
            <a:ext cx="1196056" cy="144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78AF40-B490-467E-96AD-723BFA1E79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2948" y="1820350"/>
            <a:ext cx="1222379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56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ADEFF4-B064-4B77-AF62-350B5DFDC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8694" y="1515573"/>
            <a:ext cx="9945106" cy="3806826"/>
          </a:xfrm>
        </p:spPr>
        <p:txBody>
          <a:bodyPr>
            <a:normAutofit/>
          </a:bodyPr>
          <a:lstStyle/>
          <a:p>
            <a:r>
              <a:rPr lang="et-EE" sz="2400" dirty="0"/>
              <a:t>Reaalajas toimuv energiakasutuse ja sisekliima monitooring</a:t>
            </a:r>
          </a:p>
          <a:p>
            <a:r>
              <a:rPr lang="et-EE" sz="2400" dirty="0"/>
              <a:t>Eesmärgiks ei ole andmete kogumine ja kuvamine, vaid andmetele arusaadava sisu andmine ja andmete kasutatavaks muutmine.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B60648-C7D7-49D6-A63E-4AD5C444C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2800" dirty="0"/>
              <a:t>Energiahalduse digitaliseerimine </a:t>
            </a:r>
            <a:r>
              <a:rPr lang="et-EE" sz="2800" dirty="0" err="1"/>
              <a:t>DigiAuditi</a:t>
            </a:r>
            <a:r>
              <a:rPr lang="et-EE" sz="2800" dirty="0"/>
              <a:t> mudeliga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4A93F-4EB2-4326-924F-0D161253E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E216-9C1F-B94C-A1B5-52AEEC7737DC}" type="datetime1">
              <a:rPr lang="fi-FI" smtClean="0"/>
              <a:t>1.11.2022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297A0-5953-4CBC-A0F2-3BD440A03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Your name</a:t>
            </a:r>
            <a:endParaRPr lang="en-FI" dirty="0"/>
          </a:p>
        </p:txBody>
      </p:sp>
      <p:pic>
        <p:nvPicPr>
          <p:cNvPr id="6" name="Graphic 5" descr="City">
            <a:extLst>
              <a:ext uri="{FF2B5EF4-FFF2-40B4-BE49-F238E27FC236}">
                <a16:creationId xmlns:a16="http://schemas.microsoft.com/office/drawing/2014/main" id="{502F2A41-3EEC-4AE6-AD1F-D2D79DA2E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899368" y="4149668"/>
            <a:ext cx="720000" cy="720000"/>
          </a:xfrm>
          <a:prstGeom prst="rect">
            <a:avLst/>
          </a:prstGeom>
        </p:spPr>
      </p:pic>
      <p:pic>
        <p:nvPicPr>
          <p:cNvPr id="7" name="Graphic 6" descr="Database">
            <a:extLst>
              <a:ext uri="{FF2B5EF4-FFF2-40B4-BE49-F238E27FC236}">
                <a16:creationId xmlns:a16="http://schemas.microsoft.com/office/drawing/2014/main" id="{EBA996A4-D78A-426B-9F9C-C588550892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809786" y="4191779"/>
            <a:ext cx="720000" cy="720000"/>
          </a:xfrm>
          <a:prstGeom prst="rect">
            <a:avLst/>
          </a:prstGeom>
        </p:spPr>
      </p:pic>
      <p:pic>
        <p:nvPicPr>
          <p:cNvPr id="8" name="Graphic 7" descr="Bar chart">
            <a:extLst>
              <a:ext uri="{FF2B5EF4-FFF2-40B4-BE49-F238E27FC236}">
                <a16:creationId xmlns:a16="http://schemas.microsoft.com/office/drawing/2014/main" id="{50674085-1FA4-4F8D-BAC5-CC8E1579B3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242642" y="4278777"/>
            <a:ext cx="720000" cy="720000"/>
          </a:xfrm>
          <a:prstGeom prst="rect">
            <a:avLst/>
          </a:prstGeom>
        </p:spPr>
      </p:pic>
      <p:pic>
        <p:nvPicPr>
          <p:cNvPr id="9" name="Graphic 8" descr="Factory">
            <a:extLst>
              <a:ext uri="{FF2B5EF4-FFF2-40B4-BE49-F238E27FC236}">
                <a16:creationId xmlns:a16="http://schemas.microsoft.com/office/drawing/2014/main" id="{5022A1B0-9BC4-45E4-866E-F013ADBE33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041148" y="5178319"/>
            <a:ext cx="540000" cy="540000"/>
          </a:xfrm>
          <a:prstGeom prst="rect">
            <a:avLst/>
          </a:prstGeom>
        </p:spPr>
      </p:pic>
      <p:pic>
        <p:nvPicPr>
          <p:cNvPr id="10" name="Graphic 9" descr="Sun">
            <a:extLst>
              <a:ext uri="{FF2B5EF4-FFF2-40B4-BE49-F238E27FC236}">
                <a16:creationId xmlns:a16="http://schemas.microsoft.com/office/drawing/2014/main" id="{C508E59A-FD80-45FF-B786-1CF92E8254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041148" y="3294043"/>
            <a:ext cx="540000" cy="540000"/>
          </a:xfrm>
          <a:prstGeom prst="rect">
            <a:avLst/>
          </a:prstGeom>
        </p:spPr>
      </p:pic>
      <p:pic>
        <p:nvPicPr>
          <p:cNvPr id="11" name="Graphic 10" descr="Laptop">
            <a:extLst>
              <a:ext uri="{FF2B5EF4-FFF2-40B4-BE49-F238E27FC236}">
                <a16:creationId xmlns:a16="http://schemas.microsoft.com/office/drawing/2014/main" id="{6026A512-9207-4254-A4A2-E45B376FA7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962642" y="4271096"/>
            <a:ext cx="720000" cy="720000"/>
          </a:xfrm>
          <a:prstGeom prst="rect">
            <a:avLst/>
          </a:prstGeom>
        </p:spPr>
      </p:pic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CA2C3CEA-4C9F-424F-B1FD-4D1DEF45FAE8}"/>
              </a:ext>
            </a:extLst>
          </p:cNvPr>
          <p:cNvCxnSpPr>
            <a:cxnSpLocks/>
          </p:cNvCxnSpPr>
          <p:nvPr/>
        </p:nvCxnSpPr>
        <p:spPr>
          <a:xfrm>
            <a:off x="3772320" y="3581867"/>
            <a:ext cx="1080284" cy="801063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FF08DE0F-91F7-49E2-A8A3-12489F7B665F}"/>
              </a:ext>
            </a:extLst>
          </p:cNvPr>
          <p:cNvCxnSpPr>
            <a:cxnSpLocks/>
          </p:cNvCxnSpPr>
          <p:nvPr/>
        </p:nvCxnSpPr>
        <p:spPr>
          <a:xfrm flipV="1">
            <a:off x="3772320" y="4762963"/>
            <a:ext cx="1080284" cy="731467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C7C112E-5B15-468C-B5EA-847022598FA8}"/>
              </a:ext>
            </a:extLst>
          </p:cNvPr>
          <p:cNvCxnSpPr>
            <a:cxnSpLocks/>
          </p:cNvCxnSpPr>
          <p:nvPr/>
        </p:nvCxnSpPr>
        <p:spPr>
          <a:xfrm>
            <a:off x="3871092" y="4581667"/>
            <a:ext cx="103094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1FF3156-35D7-49A3-861D-479F3A2A2D05}"/>
              </a:ext>
            </a:extLst>
          </p:cNvPr>
          <p:cNvSpPr txBox="1"/>
          <p:nvPr/>
        </p:nvSpPr>
        <p:spPr>
          <a:xfrm>
            <a:off x="2861148" y="3819882"/>
            <a:ext cx="9446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000" dirty="0" err="1"/>
              <a:t>Väliskliima</a:t>
            </a:r>
            <a:endParaRPr lang="en-US" sz="1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D5ADCA-F19E-4E34-A6AA-5A6AFC3F2E79}"/>
              </a:ext>
            </a:extLst>
          </p:cNvPr>
          <p:cNvSpPr txBox="1"/>
          <p:nvPr/>
        </p:nvSpPr>
        <p:spPr>
          <a:xfrm>
            <a:off x="2847663" y="4732043"/>
            <a:ext cx="1360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000" dirty="0"/>
              <a:t>Energiaarvestid Sisekliima andurid</a:t>
            </a:r>
            <a:endParaRPr lang="en-US" sz="1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D35F90-471F-4F72-A827-164C7D48AAF4}"/>
              </a:ext>
            </a:extLst>
          </p:cNvPr>
          <p:cNvSpPr txBox="1"/>
          <p:nvPr/>
        </p:nvSpPr>
        <p:spPr>
          <a:xfrm>
            <a:off x="2847663" y="5708301"/>
            <a:ext cx="1238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000" dirty="0"/>
              <a:t>Energiaettevõtete andmed</a:t>
            </a:r>
            <a:endParaRPr lang="en-US" sz="1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BE5E38-8B7B-484A-835B-56616BB89873}"/>
              </a:ext>
            </a:extLst>
          </p:cNvPr>
          <p:cNvSpPr txBox="1"/>
          <p:nvPr/>
        </p:nvSpPr>
        <p:spPr>
          <a:xfrm>
            <a:off x="4858927" y="4885847"/>
            <a:ext cx="14163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000" dirty="0"/>
              <a:t>Andmebaas (pilvelahendus)</a:t>
            </a:r>
            <a:endParaRPr lang="en-US" sz="1000" dirty="0"/>
          </a:p>
          <a:p>
            <a:endParaRPr lang="en-US" sz="10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D85B5BD-09F8-4A28-96D6-E0949B9DEAA6}"/>
              </a:ext>
            </a:extLst>
          </p:cNvPr>
          <p:cNvCxnSpPr>
            <a:cxnSpLocks/>
          </p:cNvCxnSpPr>
          <p:nvPr/>
        </p:nvCxnSpPr>
        <p:spPr>
          <a:xfrm>
            <a:off x="5529786" y="4631096"/>
            <a:ext cx="54000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3ED4755-FF89-4E96-ADB8-09DB5B276378}"/>
              </a:ext>
            </a:extLst>
          </p:cNvPr>
          <p:cNvSpPr txBox="1"/>
          <p:nvPr/>
        </p:nvSpPr>
        <p:spPr>
          <a:xfrm>
            <a:off x="6556163" y="4932098"/>
            <a:ext cx="973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000" dirty="0" err="1"/>
              <a:t>Analüütika</a:t>
            </a:r>
            <a:r>
              <a:rPr lang="et-EE" sz="1000" dirty="0"/>
              <a:t> ja kasutajaliides</a:t>
            </a:r>
            <a:endParaRPr lang="en-US" sz="1000" dirty="0"/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23953456-DAAA-4D10-A006-82D530AF1185}"/>
              </a:ext>
            </a:extLst>
          </p:cNvPr>
          <p:cNvCxnSpPr>
            <a:cxnSpLocks/>
          </p:cNvCxnSpPr>
          <p:nvPr/>
        </p:nvCxnSpPr>
        <p:spPr>
          <a:xfrm flipV="1">
            <a:off x="7746277" y="4149667"/>
            <a:ext cx="468000" cy="432000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E7076E43-6EE3-4E7E-A86A-89AB128B3C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54505" y="3699668"/>
            <a:ext cx="741077" cy="900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70B9A16-18C2-4DE6-A351-2211DB2CC5F0}"/>
              </a:ext>
            </a:extLst>
          </p:cNvPr>
          <p:cNvSpPr txBox="1"/>
          <p:nvPr/>
        </p:nvSpPr>
        <p:spPr>
          <a:xfrm>
            <a:off x="9256485" y="3946072"/>
            <a:ext cx="1469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000" dirty="0"/>
              <a:t>Automaatne energiamärgis</a:t>
            </a:r>
            <a:endParaRPr lang="en-US" sz="1000" dirty="0"/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65FA06C7-FC72-4600-93CC-451F0158110C}"/>
              </a:ext>
            </a:extLst>
          </p:cNvPr>
          <p:cNvCxnSpPr>
            <a:cxnSpLocks/>
          </p:cNvCxnSpPr>
          <p:nvPr/>
        </p:nvCxnSpPr>
        <p:spPr>
          <a:xfrm>
            <a:off x="7747851" y="4697791"/>
            <a:ext cx="468000" cy="432000"/>
          </a:xfrm>
          <a:prstGeom prst="bentConnector3">
            <a:avLst>
              <a:gd name="adj1" fmla="val 47331"/>
            </a:avLst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DD17A40E-4FB2-4B43-B2FB-A0EC8227CF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70044" y="4856620"/>
            <a:ext cx="865138" cy="720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3BF522-64B2-4084-A72F-22F11DE842EF}"/>
              </a:ext>
            </a:extLst>
          </p:cNvPr>
          <p:cNvSpPr txBox="1"/>
          <p:nvPr/>
        </p:nvSpPr>
        <p:spPr>
          <a:xfrm>
            <a:off x="9298919" y="5016565"/>
            <a:ext cx="1469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000" dirty="0"/>
              <a:t>Automaatne sisekliima märgis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46639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E2F3325-9A0C-4482-A8E5-CD161AE00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Piloothooned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79A8E60-18B5-4257-BEE7-2A9241E0BF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t-EE" sz="2400" dirty="0"/>
              <a:t>Tallinna Tehnikaülikool - 15</a:t>
            </a:r>
          </a:p>
          <a:p>
            <a:r>
              <a:rPr lang="et-EE" sz="2400" dirty="0"/>
              <a:t>Tartu - 10</a:t>
            </a:r>
          </a:p>
          <a:p>
            <a:r>
              <a:rPr lang="et-EE" sz="2400" dirty="0"/>
              <a:t>Tallinn - 20</a:t>
            </a:r>
          </a:p>
          <a:p>
            <a:endParaRPr lang="et-EE" sz="2400" dirty="0"/>
          </a:p>
          <a:p>
            <a:r>
              <a:rPr lang="et-EE" sz="2400" dirty="0"/>
              <a:t>Peamiselt haridushooned:</a:t>
            </a:r>
          </a:p>
          <a:p>
            <a:pPr lvl="1"/>
            <a:r>
              <a:rPr lang="et-EE" sz="2000" dirty="0"/>
              <a:t>ülikooli õppehooned</a:t>
            </a:r>
          </a:p>
          <a:p>
            <a:pPr lvl="1"/>
            <a:r>
              <a:rPr lang="et-EE" sz="2000" dirty="0"/>
              <a:t>koolid</a:t>
            </a:r>
          </a:p>
          <a:p>
            <a:pPr lvl="1"/>
            <a:r>
              <a:rPr lang="et-EE" sz="2000" dirty="0"/>
              <a:t>lasteaiad</a:t>
            </a:r>
          </a:p>
          <a:p>
            <a:pPr lvl="1"/>
            <a:r>
              <a:rPr lang="et-EE" sz="2000" dirty="0"/>
              <a:t>bürood</a:t>
            </a:r>
          </a:p>
          <a:p>
            <a:pPr lvl="1"/>
            <a:r>
              <a:rPr lang="et-EE" sz="2000" dirty="0"/>
              <a:t>sotsiaalhoolekande hooned</a:t>
            </a:r>
          </a:p>
          <a:p>
            <a:pPr lvl="1"/>
            <a:endParaRPr lang="et-EE" sz="2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804EFD-8E0D-7A4F-9BEC-B9961D2D8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E216-9C1F-B94C-A1B5-52AEEC7737DC}" type="datetime1">
              <a:rPr lang="fi-FI" smtClean="0"/>
              <a:t>1.11.2022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8FC666-18BA-BB43-9CAC-B5BE8E68E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Your name</a:t>
            </a:r>
            <a:endParaRPr lang="en-FI" dirty="0"/>
          </a:p>
        </p:txBody>
      </p:sp>
      <p:pic>
        <p:nvPicPr>
          <p:cNvPr id="16" name="Picture 2" descr="TARTU LASTEAED PÄÄSUPESA - Meie lasteaed">
            <a:extLst>
              <a:ext uri="{FF2B5EF4-FFF2-40B4-BE49-F238E27FC236}">
                <a16:creationId xmlns:a16="http://schemas.microsoft.com/office/drawing/2014/main" id="{7BD31539-4208-4695-B015-9D370E861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742" y="2670619"/>
            <a:ext cx="240082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Uus hoone | Tartu Annelinna Gümnaasium">
            <a:extLst>
              <a:ext uri="{FF2B5EF4-FFF2-40B4-BE49-F238E27FC236}">
                <a16:creationId xmlns:a16="http://schemas.microsoft.com/office/drawing/2014/main" id="{6AADBA2E-8EC6-4209-A486-BF093B7EA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619" y="4585516"/>
            <a:ext cx="2340000" cy="146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Tartu Kivilinna Kool | õppiv, arenev, loov">
            <a:extLst>
              <a:ext uri="{FF2B5EF4-FFF2-40B4-BE49-F238E27FC236}">
                <a16:creationId xmlns:a16="http://schemas.microsoft.com/office/drawing/2014/main" id="{478DCD0C-4C3A-4636-8C62-C12E6F6D6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340" y="4585522"/>
            <a:ext cx="2700000" cy="100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Lasnamäe Gümnaasium avab oma uuenenud maja uksed &gt; Tallinn">
            <a:extLst>
              <a:ext uri="{FF2B5EF4-FFF2-40B4-BE49-F238E27FC236}">
                <a16:creationId xmlns:a16="http://schemas.microsoft.com/office/drawing/2014/main" id="{1B68EB95-A92B-4E46-84CE-7D501BB34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340" y="2670619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DF06664F-9953-4167-A846-4FED301CD5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/>
          <a:srcRect b="29375"/>
          <a:stretch/>
        </p:blipFill>
        <p:spPr>
          <a:xfrm>
            <a:off x="5920740" y="132081"/>
            <a:ext cx="5181600" cy="2443479"/>
          </a:xfrm>
        </p:spPr>
      </p:pic>
    </p:spTree>
    <p:extLst>
      <p:ext uri="{BB962C8B-B14F-4D97-AF65-F5344CB8AC3E}">
        <p14:creationId xmlns:p14="http://schemas.microsoft.com/office/powerpoint/2010/main" val="1751798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E2F3325-9A0C-4482-A8E5-CD161AE00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Partnerid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79A8E60-18B5-4257-BEE7-2A9241E0BF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t-EE" sz="2400" dirty="0"/>
              <a:t>Tallinna Tehnikaülikool</a:t>
            </a:r>
          </a:p>
          <a:p>
            <a:pPr lvl="1"/>
            <a:r>
              <a:rPr lang="et-EE" sz="2000" dirty="0"/>
              <a:t>Targa linna tippkeskus</a:t>
            </a:r>
          </a:p>
          <a:p>
            <a:pPr lvl="1"/>
            <a:r>
              <a:rPr lang="et-EE" sz="2000" dirty="0"/>
              <a:t>Ehituse ja arhitektuuri instituut</a:t>
            </a:r>
          </a:p>
          <a:p>
            <a:pPr lvl="1"/>
            <a:r>
              <a:rPr lang="et-EE" sz="2000" dirty="0"/>
              <a:t>Arvutisüsteemide instituut</a:t>
            </a:r>
          </a:p>
          <a:p>
            <a:pPr lvl="1"/>
            <a:r>
              <a:rPr lang="et-EE" sz="2000" dirty="0"/>
              <a:t>Tarkvarateaduse instituut</a:t>
            </a:r>
          </a:p>
          <a:p>
            <a:pPr lvl="1"/>
            <a:r>
              <a:rPr lang="et-EE" sz="2000" dirty="0"/>
              <a:t>Kinnisvara osakond</a:t>
            </a:r>
          </a:p>
          <a:p>
            <a:r>
              <a:rPr lang="et-EE" sz="2400" dirty="0"/>
              <a:t>Tartu</a:t>
            </a:r>
          </a:p>
          <a:p>
            <a:pPr lvl="1"/>
            <a:r>
              <a:rPr lang="et-EE" sz="2000" dirty="0"/>
              <a:t>Linnakantselei</a:t>
            </a:r>
          </a:p>
          <a:p>
            <a:pPr lvl="1"/>
            <a:r>
              <a:rPr lang="et-EE" sz="2000" dirty="0"/>
              <a:t>Linnavarade osakond</a:t>
            </a:r>
          </a:p>
          <a:p>
            <a:r>
              <a:rPr lang="et-EE" sz="2400" dirty="0"/>
              <a:t>Tallinn</a:t>
            </a:r>
          </a:p>
          <a:p>
            <a:pPr lvl="1"/>
            <a:r>
              <a:rPr lang="et-EE" sz="2000" dirty="0"/>
              <a:t>Tallinna Strateegiakeskus</a:t>
            </a:r>
          </a:p>
          <a:p>
            <a:pPr lvl="1"/>
            <a:r>
              <a:rPr lang="et-EE" sz="2000" dirty="0"/>
              <a:t>Tallinna Linnavaraamet</a:t>
            </a:r>
          </a:p>
          <a:p>
            <a:pPr lvl="1"/>
            <a:r>
              <a:rPr lang="et-EE" sz="2000" dirty="0"/>
              <a:t>Tallinna Haridusamet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804EFD-8E0D-7A4F-9BEC-B9961D2D8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E216-9C1F-B94C-A1B5-52AEEC7737DC}" type="datetime1">
              <a:rPr lang="fi-FI" smtClean="0"/>
              <a:t>1.11.2022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8FC666-18BA-BB43-9CAC-B5BE8E68E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Your name</a:t>
            </a:r>
            <a:endParaRPr lang="en-FI" dirty="0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BEF7177-8BAC-4BD2-9275-713A79F4C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943" y="4751388"/>
            <a:ext cx="2984500" cy="83820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E288948E-C32A-4009-84DA-DE81029FA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367834"/>
            <a:ext cx="2209800" cy="1181100"/>
          </a:xfrm>
          <a:prstGeom prst="rect">
            <a:avLst/>
          </a:prstGeom>
        </p:spPr>
      </p:pic>
      <p:pic>
        <p:nvPicPr>
          <p:cNvPr id="15" name="Pilt 28">
            <a:extLst>
              <a:ext uri="{FF2B5EF4-FFF2-40B4-BE49-F238E27FC236}">
                <a16:creationId xmlns:a16="http://schemas.microsoft.com/office/drawing/2014/main" id="{AF4D6558-5E76-470F-9C53-9DE6FD50C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1833381"/>
            <a:ext cx="1807230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04561"/>
      </p:ext>
    </p:extLst>
  </p:cSld>
  <p:clrMapOvr>
    <a:masterClrMapping/>
  </p:clrMapOvr>
</p:sld>
</file>

<file path=ppt/theme/theme1.xml><?xml version="1.0" encoding="utf-8"?>
<a:theme xmlns:a="http://schemas.openxmlformats.org/drawingml/2006/main" name="FinEst">
  <a:themeElements>
    <a:clrScheme name="FinEst">
      <a:dk1>
        <a:srgbClr val="000000"/>
      </a:dk1>
      <a:lt1>
        <a:sysClr val="window" lastClr="FFFFFF"/>
      </a:lt1>
      <a:dk2>
        <a:srgbClr val="44546A"/>
      </a:dk2>
      <a:lt2>
        <a:srgbClr val="D7D7D7"/>
      </a:lt2>
      <a:accent1>
        <a:srgbClr val="1AB690"/>
      </a:accent1>
      <a:accent2>
        <a:srgbClr val="7B8BDE"/>
      </a:accent2>
      <a:accent3>
        <a:srgbClr val="A78EED"/>
      </a:accent3>
      <a:accent4>
        <a:srgbClr val="7350AA"/>
      </a:accent4>
      <a:accent5>
        <a:srgbClr val="8DDBC8"/>
      </a:accent5>
      <a:accent6>
        <a:srgbClr val="BDC5EF"/>
      </a:accent6>
      <a:hlink>
        <a:srgbClr val="7B8BDE"/>
      </a:hlink>
      <a:folHlink>
        <a:srgbClr val="7B8BD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err="1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inest_sample.potx" id="{914041CA-DE28-487A-9CB4-E14EDF1C2CAE}" vid="{D4E92045-E43F-4619-BE41-62C63B235C76}"/>
    </a:ext>
  </a:extLst>
</a:theme>
</file>

<file path=ppt/theme/theme2.xml><?xml version="1.0" encoding="utf-8"?>
<a:theme xmlns:a="http://schemas.openxmlformats.org/drawingml/2006/main" name="Office Theme">
  <a:themeElements>
    <a:clrScheme name="FinEst">
      <a:dk1>
        <a:srgbClr val="000000"/>
      </a:dk1>
      <a:lt1>
        <a:sysClr val="window" lastClr="FFFFFF"/>
      </a:lt1>
      <a:dk2>
        <a:srgbClr val="44546A"/>
      </a:dk2>
      <a:lt2>
        <a:srgbClr val="D7D7D7"/>
      </a:lt2>
      <a:accent1>
        <a:srgbClr val="1AB690"/>
      </a:accent1>
      <a:accent2>
        <a:srgbClr val="7B8BDE"/>
      </a:accent2>
      <a:accent3>
        <a:srgbClr val="A78EED"/>
      </a:accent3>
      <a:accent4>
        <a:srgbClr val="7350AA"/>
      </a:accent4>
      <a:accent5>
        <a:srgbClr val="8DDBC8"/>
      </a:accent5>
      <a:accent6>
        <a:srgbClr val="BDC5EF"/>
      </a:accent6>
      <a:hlink>
        <a:srgbClr val="7B8BDE"/>
      </a:hlink>
      <a:folHlink>
        <a:srgbClr val="7B8BD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FinEst">
      <a:dk1>
        <a:srgbClr val="000000"/>
      </a:dk1>
      <a:lt1>
        <a:sysClr val="window" lastClr="FFFFFF"/>
      </a:lt1>
      <a:dk2>
        <a:srgbClr val="44546A"/>
      </a:dk2>
      <a:lt2>
        <a:srgbClr val="D7D7D7"/>
      </a:lt2>
      <a:accent1>
        <a:srgbClr val="1AB690"/>
      </a:accent1>
      <a:accent2>
        <a:srgbClr val="7B8BDE"/>
      </a:accent2>
      <a:accent3>
        <a:srgbClr val="A78EED"/>
      </a:accent3>
      <a:accent4>
        <a:srgbClr val="7350AA"/>
      </a:accent4>
      <a:accent5>
        <a:srgbClr val="8DDBC8"/>
      </a:accent5>
      <a:accent6>
        <a:srgbClr val="BDC5EF"/>
      </a:accent6>
      <a:hlink>
        <a:srgbClr val="7B8BDE"/>
      </a:hlink>
      <a:folHlink>
        <a:srgbClr val="7B8BD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d98d307-c6fb-4d45-863b-4236aa3b91d3" xsi:nil="true"/>
    <lcf76f155ced4ddcb4097134ff3c332f xmlns="e9618a8d-feaa-4252-8e32-5257c6d3e1c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8D6ECAA6BCDE4E8504978CE57AFA79" ma:contentTypeVersion="14" ma:contentTypeDescription="Create a new document." ma:contentTypeScope="" ma:versionID="0caff1347bda5ac870392fc688bd45d5">
  <xsd:schema xmlns:xsd="http://www.w3.org/2001/XMLSchema" xmlns:xs="http://www.w3.org/2001/XMLSchema" xmlns:p="http://schemas.microsoft.com/office/2006/metadata/properties" xmlns:ns2="e9618a8d-feaa-4252-8e32-5257c6d3e1c9" xmlns:ns3="6d98d307-c6fb-4d45-863b-4236aa3b91d3" targetNamespace="http://schemas.microsoft.com/office/2006/metadata/properties" ma:root="true" ma:fieldsID="cf349d32833f45a638f028a85aa4a8b1" ns2:_="" ns3:_="">
    <xsd:import namespace="e9618a8d-feaa-4252-8e32-5257c6d3e1c9"/>
    <xsd:import namespace="6d98d307-c6fb-4d45-863b-4236aa3b91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18a8d-feaa-4252-8e32-5257c6d3e1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ee5263c0-7114-47d3-8603-0e3ef132c9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98d307-c6fb-4d45-863b-4236aa3b91d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3d03a5d-58e0-475e-95e6-431100b1c212}" ma:internalName="TaxCatchAll" ma:showField="CatchAllData" ma:web="6d98d307-c6fb-4d45-863b-4236aa3b91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49FD19-693C-4259-BE00-0525D8395197}">
  <ds:schemaRefs>
    <ds:schemaRef ds:uri="http://www.w3.org/XML/1998/namespace"/>
    <ds:schemaRef ds:uri="http://schemas.microsoft.com/office/2006/metadata/properties"/>
    <ds:schemaRef ds:uri="http://purl.org/dc/elements/1.1/"/>
    <ds:schemaRef ds:uri="http://purl.org/dc/dcmitype/"/>
    <ds:schemaRef ds:uri="http://schemas.openxmlformats.org/package/2006/metadata/core-properties"/>
    <ds:schemaRef ds:uri="47e4a136-4e43-4d4f-be0e-59ae4382439d"/>
    <ds:schemaRef ds:uri="http://schemas.microsoft.com/office/2006/documentManagement/types"/>
    <ds:schemaRef ds:uri="http://schemas.microsoft.com/office/infopath/2007/PartnerControls"/>
    <ds:schemaRef ds:uri="9f416984-9e62-4aab-b56b-ffd291e12147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EF6E512-D2B0-42E2-A2EC-3DDB225F3D6C}"/>
</file>

<file path=customXml/itemProps3.xml><?xml version="1.0" encoding="utf-8"?>
<ds:datastoreItem xmlns:ds="http://schemas.openxmlformats.org/officeDocument/2006/customXml" ds:itemID="{A40E2269-0A45-48B1-8834-EAF67B0050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FinEst Centre PowerPoint Template_(simple)</Template>
  <TotalTime>258</TotalTime>
  <Words>448</Words>
  <Application>Microsoft Office PowerPoint</Application>
  <PresentationFormat>Widescreen</PresentationFormat>
  <Paragraphs>112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Arial</vt:lpstr>
      <vt:lpstr>FinEst</vt:lpstr>
      <vt:lpstr>Targa Linna Tippkeskuse energiatõhususe pilootprojektid   DigiAudit ja RESTO</vt:lpstr>
      <vt:lpstr>Taust</vt:lpstr>
      <vt:lpstr>Renoveerimise laine</vt:lpstr>
      <vt:lpstr>Väljakutse maht Eestis</vt:lpstr>
      <vt:lpstr>DigiAudit</vt:lpstr>
      <vt:lpstr>DigiAuditi taust</vt:lpstr>
      <vt:lpstr>Energiahalduse digitaliseerimine DigiAuditi mudeliga</vt:lpstr>
      <vt:lpstr>Piloothooned</vt:lpstr>
      <vt:lpstr>Partnerid</vt:lpstr>
      <vt:lpstr>RESTO:  renoveerimise strateegia tööriist</vt:lpstr>
      <vt:lpstr>Kohalikud omavalitsused peaks saama dirigentideks</vt:lpstr>
      <vt:lpstr>RESTO eesmärk</vt:lpstr>
      <vt:lpstr>Andmetest renoveerimisstrateegiani</vt:lpstr>
      <vt:lpstr>RESTO pilootprojekt</vt:lpstr>
      <vt:lpstr>Tänan tähelepanu eest!</vt:lpstr>
    </vt:vector>
  </TitlesOfParts>
  <Company>grow.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Arial 80pt Bold</dc:title>
  <dc:creator>Anne Ilu</dc:creator>
  <cp:lastModifiedBy>heiko</cp:lastModifiedBy>
  <cp:revision>11</cp:revision>
  <dcterms:created xsi:type="dcterms:W3CDTF">2022-09-20T08:24:07Z</dcterms:created>
  <dcterms:modified xsi:type="dcterms:W3CDTF">2022-11-01T13:57:28Z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0x010100328D6ECAA6BCDE4E8504978CE57AFA79</vt:lpwstr>
  </property>
  <property fmtid="{D5CDD505-2E9C-101B-9397-08002B2CF9AE}" pid="3" name="MediaServiceImageTags">
    <vt:lpwstr/>
  </property>
</Properties>
</file>