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7" r:id="rId5"/>
  </p:sldMasterIdLst>
  <p:notesMasterIdLst>
    <p:notesMasterId r:id="rId24"/>
  </p:notesMasterIdLst>
  <p:sldIdLst>
    <p:sldId id="292" r:id="rId6"/>
    <p:sldId id="495" r:id="rId7"/>
    <p:sldId id="496" r:id="rId8"/>
    <p:sldId id="497" r:id="rId9"/>
    <p:sldId id="498" r:id="rId10"/>
    <p:sldId id="499" r:id="rId11"/>
    <p:sldId id="500" r:id="rId12"/>
    <p:sldId id="501" r:id="rId13"/>
    <p:sldId id="882" r:id="rId14"/>
    <p:sldId id="502" r:id="rId15"/>
    <p:sldId id="339" r:id="rId16"/>
    <p:sldId id="883" r:id="rId17"/>
    <p:sldId id="880" r:id="rId18"/>
    <p:sldId id="884" r:id="rId19"/>
    <p:sldId id="885" r:id="rId20"/>
    <p:sldId id="886" r:id="rId21"/>
    <p:sldId id="314" r:id="rId22"/>
    <p:sldId id="426" r:id="rId23"/>
  </p:sldIdLst>
  <p:sldSz cx="12190413" cy="6859588"/>
  <p:notesSz cx="6858000" cy="9144000"/>
  <p:defaultTextStyle>
    <a:defPPr>
      <a:defRPr lang="et-EE"/>
    </a:defPPr>
    <a:lvl1pPr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608013" indent="-150813"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217613" indent="-303213"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827213" indent="-455613"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436813" indent="-608013" algn="l" defTabSz="1217613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027">
          <p15:clr>
            <a:srgbClr val="A4A3A4"/>
          </p15:clr>
        </p15:guide>
        <p15:guide id="2" pos="125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go Rosin" initials="AR" lastIdx="15" clrIdx="0">
    <p:extLst>
      <p:ext uri="{19B8F6BF-5375-455C-9EA6-DF929625EA0E}">
        <p15:presenceInfo xmlns:p15="http://schemas.microsoft.com/office/powerpoint/2012/main" userId="Argo Rosin" providerId="None"/>
      </p:ext>
    </p:extLst>
  </p:cmAuthor>
  <p:cmAuthor id="2" name="Tobias Häring" initials="TH" lastIdx="9" clrIdx="1">
    <p:extLst>
      <p:ext uri="{19B8F6BF-5375-455C-9EA6-DF929625EA0E}">
        <p15:presenceInfo xmlns:p15="http://schemas.microsoft.com/office/powerpoint/2012/main" userId="S-1-5-21-364763415-1209616505-3153454582-72462" providerId="AD"/>
      </p:ext>
    </p:extLst>
  </p:cmAuthor>
  <p:cmAuthor id="3" name="Tobias Häring" initials="TH [2]" lastIdx="2" clrIdx="2">
    <p:extLst>
      <p:ext uri="{19B8F6BF-5375-455C-9EA6-DF929625EA0E}">
        <p15:presenceInfo xmlns:p15="http://schemas.microsoft.com/office/powerpoint/2012/main" userId="07b79dc81ec8507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67E"/>
    <a:srgbClr val="9396B0"/>
    <a:srgbClr val="342B60"/>
    <a:srgbClr val="D4B57E"/>
    <a:srgbClr val="AA1352"/>
    <a:srgbClr val="DADAE4"/>
    <a:srgbClr val="AB1352"/>
    <a:srgbClr val="332B60"/>
    <a:srgbClr val="B7FFBA"/>
    <a:srgbClr val="4DBE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D1223F-5323-4DB1-A83F-508EB334FCFB}" v="211" dt="2025-09-30T20:44:34.515"/>
    <p1510:client id="{AD029836-EEB2-485B-8D50-BC727DABC314}" v="3" dt="2025-09-30T02:35:59.474"/>
  </p1510:revLst>
</p1510:revInfo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93" autoAdjust="0"/>
    <p:restoredTop sz="90053" autoAdjust="0"/>
  </p:normalViewPr>
  <p:slideViewPr>
    <p:cSldViewPr>
      <p:cViewPr varScale="1">
        <p:scale>
          <a:sx n="106" d="100"/>
          <a:sy n="106" d="100"/>
        </p:scale>
        <p:origin x="168" y="62"/>
      </p:cViewPr>
      <p:guideLst>
        <p:guide orient="horz" pos="1027"/>
        <p:guide pos="125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hur Maask" userId="5bc7be77-4d08-41c2-8fea-0270646eba2b" providerId="ADAL" clId="{FA27279A-C6AF-47A3-A0CC-2ACDF9E69137}"/>
    <pc:docChg chg="undo custSel addSld delSld modSld">
      <pc:chgData name="Vahur Maask" userId="5bc7be77-4d08-41c2-8fea-0270646eba2b" providerId="ADAL" clId="{FA27279A-C6AF-47A3-A0CC-2ACDF9E69137}" dt="2024-05-31T04:44:04.398" v="1552" actId="20577"/>
      <pc:docMkLst>
        <pc:docMk/>
      </pc:docMkLst>
      <pc:sldChg chg="delSp modSp mod">
        <pc:chgData name="Vahur Maask" userId="5bc7be77-4d08-41c2-8fea-0270646eba2b" providerId="ADAL" clId="{FA27279A-C6AF-47A3-A0CC-2ACDF9E69137}" dt="2024-05-30T10:54:33.107" v="34" actId="20577"/>
        <pc:sldMkLst>
          <pc:docMk/>
          <pc:sldMk cId="1796493517" sldId="292"/>
        </pc:sldMkLst>
      </pc:sldChg>
      <pc:sldChg chg="modSp mod modNotesTx">
        <pc:chgData name="Vahur Maask" userId="5bc7be77-4d08-41c2-8fea-0270646eba2b" providerId="ADAL" clId="{FA27279A-C6AF-47A3-A0CC-2ACDF9E69137}" dt="2024-05-30T11:13:26.008" v="234"/>
        <pc:sldMkLst>
          <pc:docMk/>
          <pc:sldMk cId="0" sldId="336"/>
        </pc:sldMkLst>
      </pc:sldChg>
      <pc:sldChg chg="del">
        <pc:chgData name="Vahur Maask" userId="5bc7be77-4d08-41c2-8fea-0270646eba2b" providerId="ADAL" clId="{FA27279A-C6AF-47A3-A0CC-2ACDF9E69137}" dt="2024-05-30T10:54:52.827" v="35" actId="47"/>
        <pc:sldMkLst>
          <pc:docMk/>
          <pc:sldMk cId="4251013576" sldId="405"/>
        </pc:sldMkLst>
      </pc:sldChg>
      <pc:sldChg chg="del">
        <pc:chgData name="Vahur Maask" userId="5bc7be77-4d08-41c2-8fea-0270646eba2b" providerId="ADAL" clId="{FA27279A-C6AF-47A3-A0CC-2ACDF9E69137}" dt="2024-05-30T10:55:41.681" v="39" actId="47"/>
        <pc:sldMkLst>
          <pc:docMk/>
          <pc:sldMk cId="1435352872" sldId="414"/>
        </pc:sldMkLst>
      </pc:sldChg>
      <pc:sldChg chg="del">
        <pc:chgData name="Vahur Maask" userId="5bc7be77-4d08-41c2-8fea-0270646eba2b" providerId="ADAL" clId="{FA27279A-C6AF-47A3-A0CC-2ACDF9E69137}" dt="2024-05-30T16:34:02.701" v="1545" actId="47"/>
        <pc:sldMkLst>
          <pc:docMk/>
          <pc:sldMk cId="3979824188" sldId="416"/>
        </pc:sldMkLst>
      </pc:sldChg>
      <pc:sldChg chg="del">
        <pc:chgData name="Vahur Maask" userId="5bc7be77-4d08-41c2-8fea-0270646eba2b" providerId="ADAL" clId="{FA27279A-C6AF-47A3-A0CC-2ACDF9E69137}" dt="2024-05-30T10:55:34.588" v="37" actId="47"/>
        <pc:sldMkLst>
          <pc:docMk/>
          <pc:sldMk cId="666484797" sldId="423"/>
        </pc:sldMkLst>
      </pc:sldChg>
      <pc:sldChg chg="modSp mod">
        <pc:chgData name="Vahur Maask" userId="5bc7be77-4d08-41c2-8fea-0270646eba2b" providerId="ADAL" clId="{FA27279A-C6AF-47A3-A0CC-2ACDF9E69137}" dt="2024-05-30T10:58:16.771" v="85" actId="14100"/>
        <pc:sldMkLst>
          <pc:docMk/>
          <pc:sldMk cId="3703804254" sldId="426"/>
        </pc:sldMkLst>
      </pc:sldChg>
      <pc:sldChg chg="del">
        <pc:chgData name="Vahur Maask" userId="5bc7be77-4d08-41c2-8fea-0270646eba2b" providerId="ADAL" clId="{FA27279A-C6AF-47A3-A0CC-2ACDF9E69137}" dt="2024-05-30T11:07:57.837" v="137" actId="47"/>
        <pc:sldMkLst>
          <pc:docMk/>
          <pc:sldMk cId="2743188972" sldId="427"/>
        </pc:sldMkLst>
      </pc:sldChg>
      <pc:sldChg chg="del">
        <pc:chgData name="Vahur Maask" userId="5bc7be77-4d08-41c2-8fea-0270646eba2b" providerId="ADAL" clId="{FA27279A-C6AF-47A3-A0CC-2ACDF9E69137}" dt="2024-05-30T10:55:33.858" v="36" actId="47"/>
        <pc:sldMkLst>
          <pc:docMk/>
          <pc:sldMk cId="1586149116" sldId="446"/>
        </pc:sldMkLst>
      </pc:sldChg>
      <pc:sldChg chg="modSp mod modAnim">
        <pc:chgData name="Vahur Maask" userId="5bc7be77-4d08-41c2-8fea-0270646eba2b" providerId="ADAL" clId="{FA27279A-C6AF-47A3-A0CC-2ACDF9E69137}" dt="2024-05-31T04:43:30.906" v="1551"/>
        <pc:sldMkLst>
          <pc:docMk/>
          <pc:sldMk cId="3370759018" sldId="478"/>
        </pc:sldMkLst>
      </pc:sldChg>
      <pc:sldChg chg="modSp mod">
        <pc:chgData name="Vahur Maask" userId="5bc7be77-4d08-41c2-8fea-0270646eba2b" providerId="ADAL" clId="{FA27279A-C6AF-47A3-A0CC-2ACDF9E69137}" dt="2024-05-30T11:09:45.967" v="158" actId="20577"/>
        <pc:sldMkLst>
          <pc:docMk/>
          <pc:sldMk cId="1073281641" sldId="484"/>
        </pc:sldMkLst>
      </pc:sldChg>
      <pc:sldChg chg="addSp delSp modSp mod delAnim">
        <pc:chgData name="Vahur Maask" userId="5bc7be77-4d08-41c2-8fea-0270646eba2b" providerId="ADAL" clId="{FA27279A-C6AF-47A3-A0CC-2ACDF9E69137}" dt="2024-05-31T04:44:04.398" v="1552" actId="20577"/>
        <pc:sldMkLst>
          <pc:docMk/>
          <pc:sldMk cId="230960703" sldId="485"/>
        </pc:sldMkLst>
      </pc:sldChg>
      <pc:sldChg chg="modSp del mod">
        <pc:chgData name="Vahur Maask" userId="5bc7be77-4d08-41c2-8fea-0270646eba2b" providerId="ADAL" clId="{FA27279A-C6AF-47A3-A0CC-2ACDF9E69137}" dt="2024-05-30T11:26:06.597" v="516" actId="47"/>
        <pc:sldMkLst>
          <pc:docMk/>
          <pc:sldMk cId="3964315247" sldId="486"/>
        </pc:sldMkLst>
      </pc:sldChg>
      <pc:sldChg chg="del">
        <pc:chgData name="Vahur Maask" userId="5bc7be77-4d08-41c2-8fea-0270646eba2b" providerId="ADAL" clId="{FA27279A-C6AF-47A3-A0CC-2ACDF9E69137}" dt="2024-05-30T11:08:59.262" v="146" actId="47"/>
        <pc:sldMkLst>
          <pc:docMk/>
          <pc:sldMk cId="3148910409" sldId="487"/>
        </pc:sldMkLst>
      </pc:sldChg>
      <pc:sldChg chg="addSp delSp modSp mod delAnim">
        <pc:chgData name="Vahur Maask" userId="5bc7be77-4d08-41c2-8fea-0270646eba2b" providerId="ADAL" clId="{FA27279A-C6AF-47A3-A0CC-2ACDF9E69137}" dt="2024-05-30T16:35:15.006" v="1546" actId="478"/>
        <pc:sldMkLst>
          <pc:docMk/>
          <pc:sldMk cId="4101130400" sldId="490"/>
        </pc:sldMkLst>
      </pc:sldChg>
      <pc:sldChg chg="addSp delSp modSp mod modAnim">
        <pc:chgData name="Vahur Maask" userId="5bc7be77-4d08-41c2-8fea-0270646eba2b" providerId="ADAL" clId="{FA27279A-C6AF-47A3-A0CC-2ACDF9E69137}" dt="2024-05-30T16:38:50.177" v="1548"/>
        <pc:sldMkLst>
          <pc:docMk/>
          <pc:sldMk cId="3974569757" sldId="492"/>
        </pc:sldMkLst>
      </pc:sldChg>
      <pc:sldChg chg="del">
        <pc:chgData name="Vahur Maask" userId="5bc7be77-4d08-41c2-8fea-0270646eba2b" providerId="ADAL" clId="{FA27279A-C6AF-47A3-A0CC-2ACDF9E69137}" dt="2024-05-30T10:55:47.948" v="40" actId="47"/>
        <pc:sldMkLst>
          <pc:docMk/>
          <pc:sldMk cId="3208088577" sldId="493"/>
        </pc:sldMkLst>
      </pc:sldChg>
      <pc:sldChg chg="del">
        <pc:chgData name="Vahur Maask" userId="5bc7be77-4d08-41c2-8fea-0270646eba2b" providerId="ADAL" clId="{FA27279A-C6AF-47A3-A0CC-2ACDF9E69137}" dt="2024-05-30T11:08:54.206" v="145" actId="47"/>
        <pc:sldMkLst>
          <pc:docMk/>
          <pc:sldMk cId="699128246" sldId="498"/>
        </pc:sldMkLst>
      </pc:sldChg>
      <pc:sldChg chg="del">
        <pc:chgData name="Vahur Maask" userId="5bc7be77-4d08-41c2-8fea-0270646eba2b" providerId="ADAL" clId="{FA27279A-C6AF-47A3-A0CC-2ACDF9E69137}" dt="2024-05-30T11:09:10.213" v="147" actId="47"/>
        <pc:sldMkLst>
          <pc:docMk/>
          <pc:sldMk cId="3245926007" sldId="499"/>
        </pc:sldMkLst>
      </pc:sldChg>
      <pc:sldChg chg="del">
        <pc:chgData name="Vahur Maask" userId="5bc7be77-4d08-41c2-8fea-0270646eba2b" providerId="ADAL" clId="{FA27279A-C6AF-47A3-A0CC-2ACDF9E69137}" dt="2024-05-30T10:55:35.220" v="38" actId="47"/>
        <pc:sldMkLst>
          <pc:docMk/>
          <pc:sldMk cId="1299671084" sldId="507"/>
        </pc:sldMkLst>
      </pc:sldChg>
      <pc:sldChg chg="del">
        <pc:chgData name="Vahur Maask" userId="5bc7be77-4d08-41c2-8fea-0270646eba2b" providerId="ADAL" clId="{FA27279A-C6AF-47A3-A0CC-2ACDF9E69137}" dt="2024-05-30T10:55:48.484" v="41" actId="47"/>
        <pc:sldMkLst>
          <pc:docMk/>
          <pc:sldMk cId="3767783004" sldId="508"/>
        </pc:sldMkLst>
      </pc:sldChg>
      <pc:sldChg chg="del">
        <pc:chgData name="Vahur Maask" userId="5bc7be77-4d08-41c2-8fea-0270646eba2b" providerId="ADAL" clId="{FA27279A-C6AF-47A3-A0CC-2ACDF9E69137}" dt="2024-05-30T10:57:12.678" v="42" actId="47"/>
        <pc:sldMkLst>
          <pc:docMk/>
          <pc:sldMk cId="3328441005" sldId="509"/>
        </pc:sldMkLst>
      </pc:sldChg>
      <pc:sldChg chg="del">
        <pc:chgData name="Vahur Maask" userId="5bc7be77-4d08-41c2-8fea-0270646eba2b" providerId="ADAL" clId="{FA27279A-C6AF-47A3-A0CC-2ACDF9E69137}" dt="2024-05-30T10:57:14.358" v="43" actId="47"/>
        <pc:sldMkLst>
          <pc:docMk/>
          <pc:sldMk cId="2188654652" sldId="510"/>
        </pc:sldMkLst>
      </pc:sldChg>
      <pc:sldChg chg="del">
        <pc:chgData name="Vahur Maask" userId="5bc7be77-4d08-41c2-8fea-0270646eba2b" providerId="ADAL" clId="{FA27279A-C6AF-47A3-A0CC-2ACDF9E69137}" dt="2024-05-30T11:07:51.771" v="135" actId="47"/>
        <pc:sldMkLst>
          <pc:docMk/>
          <pc:sldMk cId="4120709084" sldId="511"/>
        </pc:sldMkLst>
      </pc:sldChg>
      <pc:sldChg chg="delSp modSp mod">
        <pc:chgData name="Vahur Maask" userId="5bc7be77-4d08-41c2-8fea-0270646eba2b" providerId="ADAL" clId="{FA27279A-C6AF-47A3-A0CC-2ACDF9E69137}" dt="2024-05-30T11:19:52.954" v="339" actId="20577"/>
        <pc:sldMkLst>
          <pc:docMk/>
          <pc:sldMk cId="2628888283" sldId="512"/>
        </pc:sldMkLst>
      </pc:sldChg>
      <pc:sldChg chg="del">
        <pc:chgData name="Vahur Maask" userId="5bc7be77-4d08-41c2-8fea-0270646eba2b" providerId="ADAL" clId="{FA27279A-C6AF-47A3-A0CC-2ACDF9E69137}" dt="2024-05-30T11:26:02.211" v="515" actId="47"/>
        <pc:sldMkLst>
          <pc:docMk/>
          <pc:sldMk cId="39799855" sldId="513"/>
        </pc:sldMkLst>
      </pc:sldChg>
      <pc:sldChg chg="modSp mod">
        <pc:chgData name="Vahur Maask" userId="5bc7be77-4d08-41c2-8fea-0270646eba2b" providerId="ADAL" clId="{FA27279A-C6AF-47A3-A0CC-2ACDF9E69137}" dt="2024-05-30T11:09:36.086" v="151" actId="20577"/>
        <pc:sldMkLst>
          <pc:docMk/>
          <pc:sldMk cId="4071118290" sldId="514"/>
        </pc:sldMkLst>
      </pc:sldChg>
      <pc:sldChg chg="addSp delSp modSp add mod">
        <pc:chgData name="Vahur Maask" userId="5bc7be77-4d08-41c2-8fea-0270646eba2b" providerId="ADAL" clId="{FA27279A-C6AF-47A3-A0CC-2ACDF9E69137}" dt="2024-05-30T16:31:58.958" v="1544" actId="20577"/>
        <pc:sldMkLst>
          <pc:docMk/>
          <pc:sldMk cId="1938652726" sldId="515"/>
        </pc:sldMkLst>
      </pc:sldChg>
      <pc:sldChg chg="del">
        <pc:chgData name="Vahur Maask" userId="5bc7be77-4d08-41c2-8fea-0270646eba2b" providerId="ADAL" clId="{FA27279A-C6AF-47A3-A0CC-2ACDF9E69137}" dt="2024-05-30T11:07:56.318" v="136" actId="47"/>
        <pc:sldMkLst>
          <pc:docMk/>
          <pc:sldMk cId="2938461269" sldId="515"/>
        </pc:sldMkLst>
      </pc:sldChg>
      <pc:sldChg chg="new del">
        <pc:chgData name="Vahur Maask" userId="5bc7be77-4d08-41c2-8fea-0270646eba2b" providerId="ADAL" clId="{FA27279A-C6AF-47A3-A0CC-2ACDF9E69137}" dt="2024-05-30T10:57:56.930" v="81" actId="47"/>
        <pc:sldMkLst>
          <pc:docMk/>
          <pc:sldMk cId="2491722752" sldId="516"/>
        </pc:sldMkLst>
      </pc:sldChg>
      <pc:sldChg chg="del">
        <pc:chgData name="Vahur Maask" userId="5bc7be77-4d08-41c2-8fea-0270646eba2b" providerId="ADAL" clId="{FA27279A-C6AF-47A3-A0CC-2ACDF9E69137}" dt="2024-05-30T10:57:23.103" v="44" actId="47"/>
        <pc:sldMkLst>
          <pc:docMk/>
          <pc:sldMk cId="3219769757" sldId="516"/>
        </pc:sldMkLst>
      </pc:sldChg>
      <pc:sldChg chg="del">
        <pc:chgData name="Vahur Maask" userId="5bc7be77-4d08-41c2-8fea-0270646eba2b" providerId="ADAL" clId="{FA27279A-C6AF-47A3-A0CC-2ACDF9E69137}" dt="2024-05-30T10:57:29.430" v="56" actId="47"/>
        <pc:sldMkLst>
          <pc:docMk/>
          <pc:sldMk cId="3347531199" sldId="517"/>
        </pc:sldMkLst>
      </pc:sldChg>
      <pc:sldChg chg="del">
        <pc:chgData name="Vahur Maask" userId="5bc7be77-4d08-41c2-8fea-0270646eba2b" providerId="ADAL" clId="{FA27279A-C6AF-47A3-A0CC-2ACDF9E69137}" dt="2024-05-30T10:57:23.845" v="45" actId="47"/>
        <pc:sldMkLst>
          <pc:docMk/>
          <pc:sldMk cId="2348735369" sldId="518"/>
        </pc:sldMkLst>
      </pc:sldChg>
      <pc:sldChg chg="del">
        <pc:chgData name="Vahur Maask" userId="5bc7be77-4d08-41c2-8fea-0270646eba2b" providerId="ADAL" clId="{FA27279A-C6AF-47A3-A0CC-2ACDF9E69137}" dt="2024-05-30T10:57:24.353" v="46" actId="47"/>
        <pc:sldMkLst>
          <pc:docMk/>
          <pc:sldMk cId="1994578293" sldId="519"/>
        </pc:sldMkLst>
      </pc:sldChg>
      <pc:sldChg chg="del">
        <pc:chgData name="Vahur Maask" userId="5bc7be77-4d08-41c2-8fea-0270646eba2b" providerId="ADAL" clId="{FA27279A-C6AF-47A3-A0CC-2ACDF9E69137}" dt="2024-05-30T10:57:24.763" v="47" actId="47"/>
        <pc:sldMkLst>
          <pc:docMk/>
          <pc:sldMk cId="582784552" sldId="520"/>
        </pc:sldMkLst>
      </pc:sldChg>
      <pc:sldChg chg="del">
        <pc:chgData name="Vahur Maask" userId="5bc7be77-4d08-41c2-8fea-0270646eba2b" providerId="ADAL" clId="{FA27279A-C6AF-47A3-A0CC-2ACDF9E69137}" dt="2024-05-30T10:57:25.205" v="48" actId="47"/>
        <pc:sldMkLst>
          <pc:docMk/>
          <pc:sldMk cId="2739975241" sldId="521"/>
        </pc:sldMkLst>
      </pc:sldChg>
      <pc:sldChg chg="del">
        <pc:chgData name="Vahur Maask" userId="5bc7be77-4d08-41c2-8fea-0270646eba2b" providerId="ADAL" clId="{FA27279A-C6AF-47A3-A0CC-2ACDF9E69137}" dt="2024-05-30T10:57:25.678" v="49" actId="47"/>
        <pc:sldMkLst>
          <pc:docMk/>
          <pc:sldMk cId="3137030163" sldId="522"/>
        </pc:sldMkLst>
      </pc:sldChg>
      <pc:sldChg chg="del">
        <pc:chgData name="Vahur Maask" userId="5bc7be77-4d08-41c2-8fea-0270646eba2b" providerId="ADAL" clId="{FA27279A-C6AF-47A3-A0CC-2ACDF9E69137}" dt="2024-05-30T10:57:26.106" v="50" actId="47"/>
        <pc:sldMkLst>
          <pc:docMk/>
          <pc:sldMk cId="1581687441" sldId="523"/>
        </pc:sldMkLst>
      </pc:sldChg>
      <pc:sldChg chg="del">
        <pc:chgData name="Vahur Maask" userId="5bc7be77-4d08-41c2-8fea-0270646eba2b" providerId="ADAL" clId="{FA27279A-C6AF-47A3-A0CC-2ACDF9E69137}" dt="2024-05-30T10:57:26.529" v="51" actId="47"/>
        <pc:sldMkLst>
          <pc:docMk/>
          <pc:sldMk cId="3748382318" sldId="524"/>
        </pc:sldMkLst>
      </pc:sldChg>
      <pc:sldChg chg="del">
        <pc:chgData name="Vahur Maask" userId="5bc7be77-4d08-41c2-8fea-0270646eba2b" providerId="ADAL" clId="{FA27279A-C6AF-47A3-A0CC-2ACDF9E69137}" dt="2024-05-30T10:57:27.516" v="53" actId="47"/>
        <pc:sldMkLst>
          <pc:docMk/>
          <pc:sldMk cId="1180417013" sldId="525"/>
        </pc:sldMkLst>
      </pc:sldChg>
      <pc:sldChg chg="del">
        <pc:chgData name="Vahur Maask" userId="5bc7be77-4d08-41c2-8fea-0270646eba2b" providerId="ADAL" clId="{FA27279A-C6AF-47A3-A0CC-2ACDF9E69137}" dt="2024-05-30T10:57:27.895" v="54" actId="47"/>
        <pc:sldMkLst>
          <pc:docMk/>
          <pc:sldMk cId="1507774744" sldId="526"/>
        </pc:sldMkLst>
      </pc:sldChg>
      <pc:sldChg chg="del">
        <pc:chgData name="Vahur Maask" userId="5bc7be77-4d08-41c2-8fea-0270646eba2b" providerId="ADAL" clId="{FA27279A-C6AF-47A3-A0CC-2ACDF9E69137}" dt="2024-05-30T10:57:28.347" v="55" actId="47"/>
        <pc:sldMkLst>
          <pc:docMk/>
          <pc:sldMk cId="2086969043" sldId="527"/>
        </pc:sldMkLst>
      </pc:sldChg>
      <pc:sldChg chg="del">
        <pc:chgData name="Vahur Maask" userId="5bc7be77-4d08-41c2-8fea-0270646eba2b" providerId="ADAL" clId="{FA27279A-C6AF-47A3-A0CC-2ACDF9E69137}" dt="2024-05-30T10:57:29.689" v="57" actId="47"/>
        <pc:sldMkLst>
          <pc:docMk/>
          <pc:sldMk cId="4091063264" sldId="528"/>
        </pc:sldMkLst>
      </pc:sldChg>
      <pc:sldChg chg="del">
        <pc:chgData name="Vahur Maask" userId="5bc7be77-4d08-41c2-8fea-0270646eba2b" providerId="ADAL" clId="{FA27279A-C6AF-47A3-A0CC-2ACDF9E69137}" dt="2024-05-30T10:57:30.068" v="58" actId="47"/>
        <pc:sldMkLst>
          <pc:docMk/>
          <pc:sldMk cId="186659039" sldId="529"/>
        </pc:sldMkLst>
      </pc:sldChg>
      <pc:sldChg chg="del">
        <pc:chgData name="Vahur Maask" userId="5bc7be77-4d08-41c2-8fea-0270646eba2b" providerId="ADAL" clId="{FA27279A-C6AF-47A3-A0CC-2ACDF9E69137}" dt="2024-05-30T10:57:30.410" v="59" actId="47"/>
        <pc:sldMkLst>
          <pc:docMk/>
          <pc:sldMk cId="2855462296" sldId="530"/>
        </pc:sldMkLst>
      </pc:sldChg>
      <pc:sldChg chg="del">
        <pc:chgData name="Vahur Maask" userId="5bc7be77-4d08-41c2-8fea-0270646eba2b" providerId="ADAL" clId="{FA27279A-C6AF-47A3-A0CC-2ACDF9E69137}" dt="2024-05-30T10:57:30.929" v="60" actId="47"/>
        <pc:sldMkLst>
          <pc:docMk/>
          <pc:sldMk cId="1050541144" sldId="531"/>
        </pc:sldMkLst>
      </pc:sldChg>
      <pc:sldChg chg="del">
        <pc:chgData name="Vahur Maask" userId="5bc7be77-4d08-41c2-8fea-0270646eba2b" providerId="ADAL" clId="{FA27279A-C6AF-47A3-A0CC-2ACDF9E69137}" dt="2024-05-30T10:57:31.368" v="61" actId="47"/>
        <pc:sldMkLst>
          <pc:docMk/>
          <pc:sldMk cId="1643863127" sldId="532"/>
        </pc:sldMkLst>
      </pc:sldChg>
      <pc:sldChg chg="del">
        <pc:chgData name="Vahur Maask" userId="5bc7be77-4d08-41c2-8fea-0270646eba2b" providerId="ADAL" clId="{FA27279A-C6AF-47A3-A0CC-2ACDF9E69137}" dt="2024-05-30T10:57:31.871" v="62" actId="47"/>
        <pc:sldMkLst>
          <pc:docMk/>
          <pc:sldMk cId="600581457" sldId="533"/>
        </pc:sldMkLst>
      </pc:sldChg>
      <pc:sldChg chg="del">
        <pc:chgData name="Vahur Maask" userId="5bc7be77-4d08-41c2-8fea-0270646eba2b" providerId="ADAL" clId="{FA27279A-C6AF-47A3-A0CC-2ACDF9E69137}" dt="2024-05-30T10:57:32.442" v="63" actId="47"/>
        <pc:sldMkLst>
          <pc:docMk/>
          <pc:sldMk cId="1052073899" sldId="534"/>
        </pc:sldMkLst>
      </pc:sldChg>
      <pc:sldChg chg="del">
        <pc:chgData name="Vahur Maask" userId="5bc7be77-4d08-41c2-8fea-0270646eba2b" providerId="ADAL" clId="{FA27279A-C6AF-47A3-A0CC-2ACDF9E69137}" dt="2024-05-30T10:57:32.896" v="64" actId="47"/>
        <pc:sldMkLst>
          <pc:docMk/>
          <pc:sldMk cId="4258530165" sldId="535"/>
        </pc:sldMkLst>
      </pc:sldChg>
      <pc:sldChg chg="del">
        <pc:chgData name="Vahur Maask" userId="5bc7be77-4d08-41c2-8fea-0270646eba2b" providerId="ADAL" clId="{FA27279A-C6AF-47A3-A0CC-2ACDF9E69137}" dt="2024-05-30T10:57:33.508" v="65" actId="47"/>
        <pc:sldMkLst>
          <pc:docMk/>
          <pc:sldMk cId="2470244937" sldId="536"/>
        </pc:sldMkLst>
      </pc:sldChg>
      <pc:sldChg chg="del">
        <pc:chgData name="Vahur Maask" userId="5bc7be77-4d08-41c2-8fea-0270646eba2b" providerId="ADAL" clId="{FA27279A-C6AF-47A3-A0CC-2ACDF9E69137}" dt="2024-05-30T10:57:34.200" v="66" actId="47"/>
        <pc:sldMkLst>
          <pc:docMk/>
          <pc:sldMk cId="3967454369" sldId="537"/>
        </pc:sldMkLst>
      </pc:sldChg>
      <pc:sldChg chg="del">
        <pc:chgData name="Vahur Maask" userId="5bc7be77-4d08-41c2-8fea-0270646eba2b" providerId="ADAL" clId="{FA27279A-C6AF-47A3-A0CC-2ACDF9E69137}" dt="2024-05-30T10:57:34.680" v="67" actId="47"/>
        <pc:sldMkLst>
          <pc:docMk/>
          <pc:sldMk cId="1578966609" sldId="538"/>
        </pc:sldMkLst>
      </pc:sldChg>
      <pc:sldChg chg="del">
        <pc:chgData name="Vahur Maask" userId="5bc7be77-4d08-41c2-8fea-0270646eba2b" providerId="ADAL" clId="{FA27279A-C6AF-47A3-A0CC-2ACDF9E69137}" dt="2024-05-30T10:57:35.156" v="68" actId="47"/>
        <pc:sldMkLst>
          <pc:docMk/>
          <pc:sldMk cId="2034020305" sldId="539"/>
        </pc:sldMkLst>
      </pc:sldChg>
      <pc:sldChg chg="del">
        <pc:chgData name="Vahur Maask" userId="5bc7be77-4d08-41c2-8fea-0270646eba2b" providerId="ADAL" clId="{FA27279A-C6AF-47A3-A0CC-2ACDF9E69137}" dt="2024-05-30T10:57:35.638" v="69" actId="47"/>
        <pc:sldMkLst>
          <pc:docMk/>
          <pc:sldMk cId="3145734894" sldId="540"/>
        </pc:sldMkLst>
      </pc:sldChg>
      <pc:sldChg chg="del">
        <pc:chgData name="Vahur Maask" userId="5bc7be77-4d08-41c2-8fea-0270646eba2b" providerId="ADAL" clId="{FA27279A-C6AF-47A3-A0CC-2ACDF9E69137}" dt="2024-05-30T10:57:36.135" v="70" actId="47"/>
        <pc:sldMkLst>
          <pc:docMk/>
          <pc:sldMk cId="954662094" sldId="541"/>
        </pc:sldMkLst>
      </pc:sldChg>
      <pc:sldChg chg="del">
        <pc:chgData name="Vahur Maask" userId="5bc7be77-4d08-41c2-8fea-0270646eba2b" providerId="ADAL" clId="{FA27279A-C6AF-47A3-A0CC-2ACDF9E69137}" dt="2024-05-30T10:57:36.676" v="71" actId="47"/>
        <pc:sldMkLst>
          <pc:docMk/>
          <pc:sldMk cId="4038712413" sldId="542"/>
        </pc:sldMkLst>
      </pc:sldChg>
      <pc:sldChg chg="del">
        <pc:chgData name="Vahur Maask" userId="5bc7be77-4d08-41c2-8fea-0270646eba2b" providerId="ADAL" clId="{FA27279A-C6AF-47A3-A0CC-2ACDF9E69137}" dt="2024-05-30T10:57:37.129" v="72" actId="47"/>
        <pc:sldMkLst>
          <pc:docMk/>
          <pc:sldMk cId="2316935944" sldId="543"/>
        </pc:sldMkLst>
      </pc:sldChg>
      <pc:sldChg chg="del">
        <pc:chgData name="Vahur Maask" userId="5bc7be77-4d08-41c2-8fea-0270646eba2b" providerId="ADAL" clId="{FA27279A-C6AF-47A3-A0CC-2ACDF9E69137}" dt="2024-05-30T10:57:37.647" v="73" actId="47"/>
        <pc:sldMkLst>
          <pc:docMk/>
          <pc:sldMk cId="1468100603" sldId="544"/>
        </pc:sldMkLst>
      </pc:sldChg>
      <pc:sldChg chg="del">
        <pc:chgData name="Vahur Maask" userId="5bc7be77-4d08-41c2-8fea-0270646eba2b" providerId="ADAL" clId="{FA27279A-C6AF-47A3-A0CC-2ACDF9E69137}" dt="2024-05-30T10:57:38.090" v="74" actId="47"/>
        <pc:sldMkLst>
          <pc:docMk/>
          <pc:sldMk cId="1596682236" sldId="545"/>
        </pc:sldMkLst>
      </pc:sldChg>
      <pc:sldChg chg="del">
        <pc:chgData name="Vahur Maask" userId="5bc7be77-4d08-41c2-8fea-0270646eba2b" providerId="ADAL" clId="{FA27279A-C6AF-47A3-A0CC-2ACDF9E69137}" dt="2024-05-30T10:57:38.592" v="75" actId="47"/>
        <pc:sldMkLst>
          <pc:docMk/>
          <pc:sldMk cId="388133302" sldId="546"/>
        </pc:sldMkLst>
      </pc:sldChg>
      <pc:sldChg chg="del">
        <pc:chgData name="Vahur Maask" userId="5bc7be77-4d08-41c2-8fea-0270646eba2b" providerId="ADAL" clId="{FA27279A-C6AF-47A3-A0CC-2ACDF9E69137}" dt="2024-05-30T10:57:39.025" v="76" actId="47"/>
        <pc:sldMkLst>
          <pc:docMk/>
          <pc:sldMk cId="3002377679" sldId="547"/>
        </pc:sldMkLst>
      </pc:sldChg>
      <pc:sldChg chg="del">
        <pc:chgData name="Vahur Maask" userId="5bc7be77-4d08-41c2-8fea-0270646eba2b" providerId="ADAL" clId="{FA27279A-C6AF-47A3-A0CC-2ACDF9E69137}" dt="2024-05-30T10:57:39.554" v="77" actId="47"/>
        <pc:sldMkLst>
          <pc:docMk/>
          <pc:sldMk cId="1635781522" sldId="548"/>
        </pc:sldMkLst>
      </pc:sldChg>
      <pc:sldChg chg="del">
        <pc:chgData name="Vahur Maask" userId="5bc7be77-4d08-41c2-8fea-0270646eba2b" providerId="ADAL" clId="{FA27279A-C6AF-47A3-A0CC-2ACDF9E69137}" dt="2024-05-30T10:57:27.093" v="52" actId="47"/>
        <pc:sldMkLst>
          <pc:docMk/>
          <pc:sldMk cId="214947558" sldId="549"/>
        </pc:sldMkLst>
      </pc:sldChg>
      <pc:sldChg chg="del">
        <pc:chgData name="Vahur Maask" userId="5bc7be77-4d08-41c2-8fea-0270646eba2b" providerId="ADAL" clId="{FA27279A-C6AF-47A3-A0CC-2ACDF9E69137}" dt="2024-05-30T10:57:40.640" v="78" actId="47"/>
        <pc:sldMkLst>
          <pc:docMk/>
          <pc:sldMk cId="1537487704" sldId="550"/>
        </pc:sldMkLst>
      </pc:sldChg>
      <pc:sldChg chg="del">
        <pc:chgData name="Vahur Maask" userId="5bc7be77-4d08-41c2-8fea-0270646eba2b" providerId="ADAL" clId="{FA27279A-C6AF-47A3-A0CC-2ACDF9E69137}" dt="2024-05-30T10:57:42.312" v="79" actId="47"/>
        <pc:sldMkLst>
          <pc:docMk/>
          <pc:sldMk cId="3440108532" sldId="551"/>
        </pc:sldMkLst>
      </pc:sldChg>
    </pc:docChg>
  </pc:docChgLst>
  <pc:docChgLst>
    <pc:chgData name="Vahur Maask" userId="5bc7be77-4d08-41c2-8fea-0270646eba2b" providerId="ADAL" clId="{2BD1223F-5323-4DB1-A83F-508EB334FCFB}"/>
    <pc:docChg chg="undo custSel addSld delSld modSld sldOrd">
      <pc:chgData name="Vahur Maask" userId="5bc7be77-4d08-41c2-8fea-0270646eba2b" providerId="ADAL" clId="{2BD1223F-5323-4DB1-A83F-508EB334FCFB}" dt="2025-09-30T20:48:48.721" v="8298" actId="20577"/>
      <pc:docMkLst>
        <pc:docMk/>
      </pc:docMkLst>
      <pc:sldChg chg="addSp delSp modSp add del mod">
        <pc:chgData name="Vahur Maask" userId="5bc7be77-4d08-41c2-8fea-0270646eba2b" providerId="ADAL" clId="{2BD1223F-5323-4DB1-A83F-508EB334FCFB}" dt="2025-09-30T20:48:48.721" v="8298" actId="20577"/>
        <pc:sldMkLst>
          <pc:docMk/>
          <pc:sldMk cId="3662987420" sldId="314"/>
        </pc:sldMkLst>
        <pc:spChg chg="mod">
          <ac:chgData name="Vahur Maask" userId="5bc7be77-4d08-41c2-8fea-0270646eba2b" providerId="ADAL" clId="{2BD1223F-5323-4DB1-A83F-508EB334FCFB}" dt="2025-09-30T20:16:10.951" v="7010" actId="14100"/>
          <ac:spMkLst>
            <pc:docMk/>
            <pc:sldMk cId="3662987420" sldId="314"/>
            <ac:spMk id="2" creationId="{2F35A253-8B41-F734-78E7-3A6801F25F2B}"/>
          </ac:spMkLst>
        </pc:spChg>
        <pc:spChg chg="mod">
          <ac:chgData name="Vahur Maask" userId="5bc7be77-4d08-41c2-8fea-0270646eba2b" providerId="ADAL" clId="{2BD1223F-5323-4DB1-A83F-508EB334FCFB}" dt="2025-09-30T20:48:48.721" v="8298" actId="20577"/>
          <ac:spMkLst>
            <pc:docMk/>
            <pc:sldMk cId="3662987420" sldId="314"/>
            <ac:spMk id="3" creationId="{7623CB40-4860-38F7-88E5-816F348F31A3}"/>
          </ac:spMkLst>
        </pc:spChg>
        <pc:picChg chg="add mod modCrop">
          <ac:chgData name="Vahur Maask" userId="5bc7be77-4d08-41c2-8fea-0270646eba2b" providerId="ADAL" clId="{2BD1223F-5323-4DB1-A83F-508EB334FCFB}" dt="2025-09-30T20:45:05.116" v="8260" actId="14861"/>
          <ac:picMkLst>
            <pc:docMk/>
            <pc:sldMk cId="3662987420" sldId="314"/>
            <ac:picMk id="5" creationId="{EFCE6FF7-A277-4DEA-42E4-B7D81E3CDC08}"/>
          </ac:picMkLst>
        </pc:picChg>
        <pc:picChg chg="del">
          <ac:chgData name="Vahur Maask" userId="5bc7be77-4d08-41c2-8fea-0270646eba2b" providerId="ADAL" clId="{2BD1223F-5323-4DB1-A83F-508EB334FCFB}" dt="2025-09-30T20:16:06.139" v="7009" actId="478"/>
          <ac:picMkLst>
            <pc:docMk/>
            <pc:sldMk cId="3662987420" sldId="314"/>
            <ac:picMk id="19" creationId="{65CCB3D5-880F-4FC3-4A40-D0E6681F0B62}"/>
          </ac:picMkLst>
        </pc:picChg>
        <pc:picChg chg="add del mod">
          <ac:chgData name="Vahur Maask" userId="5bc7be77-4d08-41c2-8fea-0270646eba2b" providerId="ADAL" clId="{2BD1223F-5323-4DB1-A83F-508EB334FCFB}" dt="2025-09-30T20:41:11.950" v="8253" actId="478"/>
          <ac:picMkLst>
            <pc:docMk/>
            <pc:sldMk cId="3662987420" sldId="314"/>
            <ac:picMk id="8194" creationId="{59DF3664-17A3-A9DC-BA21-E0A5BD56EE23}"/>
          </ac:picMkLst>
        </pc:picChg>
      </pc:sldChg>
      <pc:sldChg chg="addSp delSp modSp add mod">
        <pc:chgData name="Vahur Maask" userId="5bc7be77-4d08-41c2-8fea-0270646eba2b" providerId="ADAL" clId="{2BD1223F-5323-4DB1-A83F-508EB334FCFB}" dt="2025-09-30T18:16:51.157" v="3062" actId="20577"/>
        <pc:sldMkLst>
          <pc:docMk/>
          <pc:sldMk cId="3382951411" sldId="339"/>
        </pc:sldMkLst>
        <pc:spChg chg="del">
          <ac:chgData name="Vahur Maask" userId="5bc7be77-4d08-41c2-8fea-0270646eba2b" providerId="ADAL" clId="{2BD1223F-5323-4DB1-A83F-508EB334FCFB}" dt="2025-09-30T18:14:15.638" v="2982" actId="478"/>
          <ac:spMkLst>
            <pc:docMk/>
            <pc:sldMk cId="3382951411" sldId="339"/>
            <ac:spMk id="2" creationId="{16E9AE39-C168-4E4B-F3C0-12CFC4A70422}"/>
          </ac:spMkLst>
        </pc:spChg>
        <pc:spChg chg="add del mod">
          <ac:chgData name="Vahur Maask" userId="5bc7be77-4d08-41c2-8fea-0270646eba2b" providerId="ADAL" clId="{2BD1223F-5323-4DB1-A83F-508EB334FCFB}" dt="2025-09-30T18:14:23.313" v="2985" actId="478"/>
          <ac:spMkLst>
            <pc:docMk/>
            <pc:sldMk cId="3382951411" sldId="339"/>
            <ac:spMk id="6" creationId="{6C8DCD53-CF6D-A804-5A5D-B5027C342B40}"/>
          </ac:spMkLst>
        </pc:spChg>
        <pc:spChg chg="add del mod">
          <ac:chgData name="Vahur Maask" userId="5bc7be77-4d08-41c2-8fea-0270646eba2b" providerId="ADAL" clId="{2BD1223F-5323-4DB1-A83F-508EB334FCFB}" dt="2025-09-30T18:14:21.805" v="2984" actId="478"/>
          <ac:spMkLst>
            <pc:docMk/>
            <pc:sldMk cId="3382951411" sldId="339"/>
            <ac:spMk id="7" creationId="{B9ADDC13-E0C4-F5A9-F7C8-00BDC3C349AC}"/>
          </ac:spMkLst>
        </pc:spChg>
        <pc:spChg chg="add mod">
          <ac:chgData name="Vahur Maask" userId="5bc7be77-4d08-41c2-8fea-0270646eba2b" providerId="ADAL" clId="{2BD1223F-5323-4DB1-A83F-508EB334FCFB}" dt="2025-09-30T18:14:43.585" v="3052" actId="6549"/>
          <ac:spMkLst>
            <pc:docMk/>
            <pc:sldMk cId="3382951411" sldId="339"/>
            <ac:spMk id="8" creationId="{20B6C56F-51BD-68AD-D63E-99BA2380C0B3}"/>
          </ac:spMkLst>
        </pc:spChg>
        <pc:graphicFrameChg chg="del mod">
          <ac:chgData name="Vahur Maask" userId="5bc7be77-4d08-41c2-8fea-0270646eba2b" providerId="ADAL" clId="{2BD1223F-5323-4DB1-A83F-508EB334FCFB}" dt="2025-09-30T18:15:15.222" v="3054" actId="478"/>
          <ac:graphicFrameMkLst>
            <pc:docMk/>
            <pc:sldMk cId="3382951411" sldId="339"/>
            <ac:graphicFrameMk id="5" creationId="{3293E2A6-18F7-2AB9-ADC8-B3F9BDC729D9}"/>
          </ac:graphicFrameMkLst>
        </pc:graphicFrameChg>
        <pc:graphicFrameChg chg="add mod">
          <ac:chgData name="Vahur Maask" userId="5bc7be77-4d08-41c2-8fea-0270646eba2b" providerId="ADAL" clId="{2BD1223F-5323-4DB1-A83F-508EB334FCFB}" dt="2025-09-30T18:15:19.564" v="3055"/>
          <ac:graphicFrameMkLst>
            <pc:docMk/>
            <pc:sldMk cId="3382951411" sldId="339"/>
            <ac:graphicFrameMk id="9" creationId="{F1DF109A-ED71-D773-2A63-3E15959F3654}"/>
          </ac:graphicFrameMkLst>
        </pc:graphicFrameChg>
        <pc:graphicFrameChg chg="add mod modGraphic">
          <ac:chgData name="Vahur Maask" userId="5bc7be77-4d08-41c2-8fea-0270646eba2b" providerId="ADAL" clId="{2BD1223F-5323-4DB1-A83F-508EB334FCFB}" dt="2025-09-30T18:16:51.157" v="3062" actId="20577"/>
          <ac:graphicFrameMkLst>
            <pc:docMk/>
            <pc:sldMk cId="3382951411" sldId="339"/>
            <ac:graphicFrameMk id="10" creationId="{5068DE54-3DC5-08F7-7435-BDFC9E0850EF}"/>
          </ac:graphicFrameMkLst>
        </pc:graphicFrameChg>
      </pc:sldChg>
      <pc:sldChg chg="ord">
        <pc:chgData name="Vahur Maask" userId="5bc7be77-4d08-41c2-8fea-0270646eba2b" providerId="ADAL" clId="{2BD1223F-5323-4DB1-A83F-508EB334FCFB}" dt="2025-09-30T06:21:18.182" v="39"/>
        <pc:sldMkLst>
          <pc:docMk/>
          <pc:sldMk cId="3703804254" sldId="426"/>
        </pc:sldMkLst>
      </pc:sldChg>
      <pc:sldChg chg="modSp del mod">
        <pc:chgData name="Vahur Maask" userId="5bc7be77-4d08-41c2-8fea-0270646eba2b" providerId="ADAL" clId="{2BD1223F-5323-4DB1-A83F-508EB334FCFB}" dt="2025-09-30T17:21:41.695" v="2041" actId="47"/>
        <pc:sldMkLst>
          <pc:docMk/>
          <pc:sldMk cId="3974569757" sldId="492"/>
        </pc:sldMkLst>
        <pc:spChg chg="mod">
          <ac:chgData name="Vahur Maask" userId="5bc7be77-4d08-41c2-8fea-0270646eba2b" providerId="ADAL" clId="{2BD1223F-5323-4DB1-A83F-508EB334FCFB}" dt="2025-09-30T10:47:24.843" v="1330" actId="20577"/>
          <ac:spMkLst>
            <pc:docMk/>
            <pc:sldMk cId="3974569757" sldId="492"/>
            <ac:spMk id="2" creationId="{00000000-0000-0000-0000-000000000000}"/>
          </ac:spMkLst>
        </pc:spChg>
      </pc:sldChg>
      <pc:sldChg chg="del ord">
        <pc:chgData name="Vahur Maask" userId="5bc7be77-4d08-41c2-8fea-0270646eba2b" providerId="ADAL" clId="{2BD1223F-5323-4DB1-A83F-508EB334FCFB}" dt="2025-09-30T20:28:11.486" v="7829" actId="47"/>
        <pc:sldMkLst>
          <pc:docMk/>
          <pc:sldMk cId="1185784727" sldId="493"/>
        </pc:sldMkLst>
      </pc:sldChg>
      <pc:sldChg chg="del">
        <pc:chgData name="Vahur Maask" userId="5bc7be77-4d08-41c2-8fea-0270646eba2b" providerId="ADAL" clId="{2BD1223F-5323-4DB1-A83F-508EB334FCFB}" dt="2025-09-30T06:16:06.471" v="5" actId="47"/>
        <pc:sldMkLst>
          <pc:docMk/>
          <pc:sldMk cId="2076723244" sldId="494"/>
        </pc:sldMkLst>
      </pc:sldChg>
      <pc:sldChg chg="new del">
        <pc:chgData name="Vahur Maask" userId="5bc7be77-4d08-41c2-8fea-0270646eba2b" providerId="ADAL" clId="{2BD1223F-5323-4DB1-A83F-508EB334FCFB}" dt="2025-09-30T06:12:12.505" v="1" actId="47"/>
        <pc:sldMkLst>
          <pc:docMk/>
          <pc:sldMk cId="749587348" sldId="495"/>
        </pc:sldMkLst>
      </pc:sldChg>
      <pc:sldChg chg="addSp modSp new mod">
        <pc:chgData name="Vahur Maask" userId="5bc7be77-4d08-41c2-8fea-0270646eba2b" providerId="ADAL" clId="{2BD1223F-5323-4DB1-A83F-508EB334FCFB}" dt="2025-09-30T06:20:25.683" v="32" actId="732"/>
        <pc:sldMkLst>
          <pc:docMk/>
          <pc:sldMk cId="2077556361" sldId="495"/>
        </pc:sldMkLst>
        <pc:spChg chg="mod">
          <ac:chgData name="Vahur Maask" userId="5bc7be77-4d08-41c2-8fea-0270646eba2b" providerId="ADAL" clId="{2BD1223F-5323-4DB1-A83F-508EB334FCFB}" dt="2025-09-30T06:19:34.561" v="26" actId="1076"/>
          <ac:spMkLst>
            <pc:docMk/>
            <pc:sldMk cId="2077556361" sldId="495"/>
            <ac:spMk id="2" creationId="{1CF742F2-EF51-59BB-1311-8C1AE378DC97}"/>
          </ac:spMkLst>
        </pc:spChg>
        <pc:spChg chg="mod">
          <ac:chgData name="Vahur Maask" userId="5bc7be77-4d08-41c2-8fea-0270646eba2b" providerId="ADAL" clId="{2BD1223F-5323-4DB1-A83F-508EB334FCFB}" dt="2025-09-30T06:19:13.670" v="22"/>
          <ac:spMkLst>
            <pc:docMk/>
            <pc:sldMk cId="2077556361" sldId="495"/>
            <ac:spMk id="5" creationId="{B75C5089-131B-FB66-CD89-68A55A986828}"/>
          </ac:spMkLst>
        </pc:spChg>
        <pc:grpChg chg="add mod ord">
          <ac:chgData name="Vahur Maask" userId="5bc7be77-4d08-41c2-8fea-0270646eba2b" providerId="ADAL" clId="{2BD1223F-5323-4DB1-A83F-508EB334FCFB}" dt="2025-09-30T06:19:22.170" v="24" actId="171"/>
          <ac:grpSpMkLst>
            <pc:docMk/>
            <pc:sldMk cId="2077556361" sldId="495"/>
            <ac:grpSpMk id="4" creationId="{A244A8AD-39D3-AEF0-2460-567DC58074ED}"/>
          </ac:grpSpMkLst>
        </pc:grpChg>
        <pc:picChg chg="mod">
          <ac:chgData name="Vahur Maask" userId="5bc7be77-4d08-41c2-8fea-0270646eba2b" providerId="ADAL" clId="{2BD1223F-5323-4DB1-A83F-508EB334FCFB}" dt="2025-09-30T06:19:13.670" v="22"/>
          <ac:picMkLst>
            <pc:docMk/>
            <pc:sldMk cId="2077556361" sldId="495"/>
            <ac:picMk id="6" creationId="{DD2CBD00-3DD6-0266-83BD-3A3FC799CF24}"/>
          </ac:picMkLst>
        </pc:picChg>
        <pc:picChg chg="add mod">
          <ac:chgData name="Vahur Maask" userId="5bc7be77-4d08-41c2-8fea-0270646eba2b" providerId="ADAL" clId="{2BD1223F-5323-4DB1-A83F-508EB334FCFB}" dt="2025-09-30T06:20:25.683" v="32" actId="732"/>
          <ac:picMkLst>
            <pc:docMk/>
            <pc:sldMk cId="2077556361" sldId="495"/>
            <ac:picMk id="1026" creationId="{AD1CA316-DE41-CC7A-C78C-D9A6ED50388B}"/>
          </ac:picMkLst>
        </pc:picChg>
      </pc:sldChg>
      <pc:sldChg chg="addSp delSp modSp new mod modClrScheme chgLayout">
        <pc:chgData name="Vahur Maask" userId="5bc7be77-4d08-41c2-8fea-0270646eba2b" providerId="ADAL" clId="{2BD1223F-5323-4DB1-A83F-508EB334FCFB}" dt="2025-09-30T06:47:45.737" v="446" actId="6549"/>
        <pc:sldMkLst>
          <pc:docMk/>
          <pc:sldMk cId="2473398437" sldId="496"/>
        </pc:sldMkLst>
        <pc:spChg chg="del">
          <ac:chgData name="Vahur Maask" userId="5bc7be77-4d08-41c2-8fea-0270646eba2b" providerId="ADAL" clId="{2BD1223F-5323-4DB1-A83F-508EB334FCFB}" dt="2025-09-30T06:23:46.423" v="49" actId="478"/>
          <ac:spMkLst>
            <pc:docMk/>
            <pc:sldMk cId="2473398437" sldId="496"/>
            <ac:spMk id="2" creationId="{CF9ED490-D20F-C8DF-1C5A-37E2FCE87CDA}"/>
          </ac:spMkLst>
        </pc:spChg>
        <pc:spChg chg="del">
          <ac:chgData name="Vahur Maask" userId="5bc7be77-4d08-41c2-8fea-0270646eba2b" providerId="ADAL" clId="{2BD1223F-5323-4DB1-A83F-508EB334FCFB}" dt="2025-09-30T06:23:14.595" v="42" actId="478"/>
          <ac:spMkLst>
            <pc:docMk/>
            <pc:sldMk cId="2473398437" sldId="496"/>
            <ac:spMk id="3" creationId="{E690F5CE-1523-324F-02D6-6BF0C35C64D5}"/>
          </ac:spMkLst>
        </pc:spChg>
        <pc:spChg chg="del">
          <ac:chgData name="Vahur Maask" userId="5bc7be77-4d08-41c2-8fea-0270646eba2b" providerId="ADAL" clId="{2BD1223F-5323-4DB1-A83F-508EB334FCFB}" dt="2025-09-30T06:23:37.250" v="48" actId="478"/>
          <ac:spMkLst>
            <pc:docMk/>
            <pc:sldMk cId="2473398437" sldId="496"/>
            <ac:spMk id="4" creationId="{5894153B-B4D1-15D8-0362-DB976A8032A6}"/>
          </ac:spMkLst>
        </pc:spChg>
        <pc:spChg chg="mod ord">
          <ac:chgData name="Vahur Maask" userId="5bc7be77-4d08-41c2-8fea-0270646eba2b" providerId="ADAL" clId="{2BD1223F-5323-4DB1-A83F-508EB334FCFB}" dt="2025-09-30T06:32:30.901" v="274" actId="700"/>
          <ac:spMkLst>
            <pc:docMk/>
            <pc:sldMk cId="2473398437" sldId="496"/>
            <ac:spMk id="5" creationId="{1000BD96-78AD-20B1-5428-D9420AA5105D}"/>
          </ac:spMkLst>
        </pc:spChg>
        <pc:spChg chg="add mod ord">
          <ac:chgData name="Vahur Maask" userId="5bc7be77-4d08-41c2-8fea-0270646eba2b" providerId="ADAL" clId="{2BD1223F-5323-4DB1-A83F-508EB334FCFB}" dt="2025-09-30T06:32:30.901" v="274" actId="700"/>
          <ac:spMkLst>
            <pc:docMk/>
            <pc:sldMk cId="2473398437" sldId="496"/>
            <ac:spMk id="7" creationId="{F736D84A-0EDC-87AA-3BC1-A4F05A436E4F}"/>
          </ac:spMkLst>
        </pc:spChg>
        <pc:spChg chg="add mod">
          <ac:chgData name="Vahur Maask" userId="5bc7be77-4d08-41c2-8fea-0270646eba2b" providerId="ADAL" clId="{2BD1223F-5323-4DB1-A83F-508EB334FCFB}" dt="2025-09-30T06:47:45.737" v="446" actId="6549"/>
          <ac:spMkLst>
            <pc:docMk/>
            <pc:sldMk cId="2473398437" sldId="496"/>
            <ac:spMk id="8" creationId="{86E44747-C991-98F1-31DE-CBBF95D11DB0}"/>
          </ac:spMkLst>
        </pc:spChg>
        <pc:spChg chg="add del mod ord">
          <ac:chgData name="Vahur Maask" userId="5bc7be77-4d08-41c2-8fea-0270646eba2b" providerId="ADAL" clId="{2BD1223F-5323-4DB1-A83F-508EB334FCFB}" dt="2025-09-30T06:32:30.901" v="274" actId="700"/>
          <ac:spMkLst>
            <pc:docMk/>
            <pc:sldMk cId="2473398437" sldId="496"/>
            <ac:spMk id="9" creationId="{75426326-9ECB-0AF5-82C4-4010852FA4E1}"/>
          </ac:spMkLst>
        </pc:spChg>
        <pc:spChg chg="add del mod ord">
          <ac:chgData name="Vahur Maask" userId="5bc7be77-4d08-41c2-8fea-0270646eba2b" providerId="ADAL" clId="{2BD1223F-5323-4DB1-A83F-508EB334FCFB}" dt="2025-09-30T06:32:30.901" v="274" actId="700"/>
          <ac:spMkLst>
            <pc:docMk/>
            <pc:sldMk cId="2473398437" sldId="496"/>
            <ac:spMk id="10" creationId="{CD0A7705-589B-F6AF-2948-FD448CC44F8B}"/>
          </ac:spMkLst>
        </pc:spChg>
        <pc:picChg chg="add mod ord">
          <ac:chgData name="Vahur Maask" userId="5bc7be77-4d08-41c2-8fea-0270646eba2b" providerId="ADAL" clId="{2BD1223F-5323-4DB1-A83F-508EB334FCFB}" dt="2025-09-30T06:24:05.712" v="53" actId="1076"/>
          <ac:picMkLst>
            <pc:docMk/>
            <pc:sldMk cId="2473398437" sldId="496"/>
            <ac:picMk id="6" creationId="{BB3CF8E4-F81F-EB47-79A5-FC1F0D67CA22}"/>
          </ac:picMkLst>
        </pc:picChg>
      </pc:sldChg>
      <pc:sldChg chg="addSp delSp modSp add del mod">
        <pc:chgData name="Vahur Maask" userId="5bc7be77-4d08-41c2-8fea-0270646eba2b" providerId="ADAL" clId="{2BD1223F-5323-4DB1-A83F-508EB334FCFB}" dt="2025-09-30T06:19:29.450" v="25" actId="47"/>
        <pc:sldMkLst>
          <pc:docMk/>
          <pc:sldMk cId="4071097244" sldId="496"/>
        </pc:sldMkLst>
        <pc:spChg chg="del">
          <ac:chgData name="Vahur Maask" userId="5bc7be77-4d08-41c2-8fea-0270646eba2b" providerId="ADAL" clId="{2BD1223F-5323-4DB1-A83F-508EB334FCFB}" dt="2025-09-30T06:18:47.058" v="15" actId="478"/>
          <ac:spMkLst>
            <pc:docMk/>
            <pc:sldMk cId="4071097244" sldId="496"/>
            <ac:spMk id="2" creationId="{FE77112D-9470-9C6A-68B0-40D748A93F01}"/>
          </ac:spMkLst>
        </pc:spChg>
        <pc:spChg chg="add del mod">
          <ac:chgData name="Vahur Maask" userId="5bc7be77-4d08-41c2-8fea-0270646eba2b" providerId="ADAL" clId="{2BD1223F-5323-4DB1-A83F-508EB334FCFB}" dt="2025-09-30T06:19:00.288" v="20"/>
          <ac:spMkLst>
            <pc:docMk/>
            <pc:sldMk cId="4071097244" sldId="496"/>
            <ac:spMk id="6" creationId="{E84B3955-AC89-F144-4D4C-1CDE002E164A}"/>
          </ac:spMkLst>
        </pc:spChg>
        <pc:spChg chg="add mod">
          <ac:chgData name="Vahur Maask" userId="5bc7be77-4d08-41c2-8fea-0270646eba2b" providerId="ADAL" clId="{2BD1223F-5323-4DB1-A83F-508EB334FCFB}" dt="2025-09-30T06:18:58.277" v="19"/>
          <ac:spMkLst>
            <pc:docMk/>
            <pc:sldMk cId="4071097244" sldId="496"/>
            <ac:spMk id="7" creationId="{E31A3879-18B4-4FC7-2C01-20FE4DF9A44C}"/>
          </ac:spMkLst>
        </pc:spChg>
        <pc:spChg chg="add mod">
          <ac:chgData name="Vahur Maask" userId="5bc7be77-4d08-41c2-8fea-0270646eba2b" providerId="ADAL" clId="{2BD1223F-5323-4DB1-A83F-508EB334FCFB}" dt="2025-09-30T06:19:03.919" v="21" actId="14100"/>
          <ac:spMkLst>
            <pc:docMk/>
            <pc:sldMk cId="4071097244" sldId="496"/>
            <ac:spMk id="9" creationId="{7DAAB3F3-47F0-BB79-6AED-FD23C6EA04B0}"/>
          </ac:spMkLst>
        </pc:spChg>
        <pc:spChg chg="del">
          <ac:chgData name="Vahur Maask" userId="5bc7be77-4d08-41c2-8fea-0270646eba2b" providerId="ADAL" clId="{2BD1223F-5323-4DB1-A83F-508EB334FCFB}" dt="2025-09-30T06:18:48.385" v="16" actId="478"/>
          <ac:spMkLst>
            <pc:docMk/>
            <pc:sldMk cId="4071097244" sldId="496"/>
            <ac:spMk id="11" creationId="{F6B87C06-37D7-2E9E-604D-946CD5D532FC}"/>
          </ac:spMkLst>
        </pc:spChg>
        <pc:picChg chg="del">
          <ac:chgData name="Vahur Maask" userId="5bc7be77-4d08-41c2-8fea-0270646eba2b" providerId="ADAL" clId="{2BD1223F-5323-4DB1-A83F-508EB334FCFB}" dt="2025-09-30T06:18:49.628" v="17" actId="478"/>
          <ac:picMkLst>
            <pc:docMk/>
            <pc:sldMk cId="4071097244" sldId="496"/>
            <ac:picMk id="8" creationId="{F648E509-9782-CED3-1060-601A817ED0B7}"/>
          </ac:picMkLst>
        </pc:picChg>
      </pc:sldChg>
      <pc:sldChg chg="addSp delSp modSp new del mod">
        <pc:chgData name="Vahur Maask" userId="5bc7be77-4d08-41c2-8fea-0270646eba2b" providerId="ADAL" clId="{2BD1223F-5323-4DB1-A83F-508EB334FCFB}" dt="2025-09-30T06:48:06.250" v="447" actId="47"/>
        <pc:sldMkLst>
          <pc:docMk/>
          <pc:sldMk cId="1510401668" sldId="497"/>
        </pc:sldMkLst>
        <pc:spChg chg="mod">
          <ac:chgData name="Vahur Maask" userId="5bc7be77-4d08-41c2-8fea-0270646eba2b" providerId="ADAL" clId="{2BD1223F-5323-4DB1-A83F-508EB334FCFB}" dt="2025-09-30T06:32:56.587" v="276"/>
          <ac:spMkLst>
            <pc:docMk/>
            <pc:sldMk cId="1510401668" sldId="497"/>
            <ac:spMk id="2" creationId="{D6070EED-B2A4-4E31-FCEA-416188D61DF6}"/>
          </ac:spMkLst>
        </pc:spChg>
        <pc:spChg chg="mod">
          <ac:chgData name="Vahur Maask" userId="5bc7be77-4d08-41c2-8fea-0270646eba2b" providerId="ADAL" clId="{2BD1223F-5323-4DB1-A83F-508EB334FCFB}" dt="2025-09-30T06:34:43.575" v="285"/>
          <ac:spMkLst>
            <pc:docMk/>
            <pc:sldMk cId="1510401668" sldId="497"/>
            <ac:spMk id="3" creationId="{9F189606-8585-CC3F-1B56-04A5A5DB9B1E}"/>
          </ac:spMkLst>
        </pc:spChg>
        <pc:spChg chg="del">
          <ac:chgData name="Vahur Maask" userId="5bc7be77-4d08-41c2-8fea-0270646eba2b" providerId="ADAL" clId="{2BD1223F-5323-4DB1-A83F-508EB334FCFB}" dt="2025-09-30T06:33:05.162" v="277" actId="478"/>
          <ac:spMkLst>
            <pc:docMk/>
            <pc:sldMk cId="1510401668" sldId="497"/>
            <ac:spMk id="4" creationId="{6BCC513C-8E65-3E10-A7CD-1F74827B8265}"/>
          </ac:spMkLst>
        </pc:spChg>
        <pc:picChg chg="add mod ord">
          <ac:chgData name="Vahur Maask" userId="5bc7be77-4d08-41c2-8fea-0270646eba2b" providerId="ADAL" clId="{2BD1223F-5323-4DB1-A83F-508EB334FCFB}" dt="2025-09-30T06:33:58.759" v="283" actId="167"/>
          <ac:picMkLst>
            <pc:docMk/>
            <pc:sldMk cId="1510401668" sldId="497"/>
            <ac:picMk id="6" creationId="{A65BE25C-1EE1-814C-56D4-6ECC105BC2ED}"/>
          </ac:picMkLst>
        </pc:picChg>
      </pc:sldChg>
      <pc:sldChg chg="addSp delSp modSp add mod">
        <pc:chgData name="Vahur Maask" userId="5bc7be77-4d08-41c2-8fea-0270646eba2b" providerId="ADAL" clId="{2BD1223F-5323-4DB1-A83F-508EB334FCFB}" dt="2025-09-30T08:03:12.806" v="813" actId="1076"/>
        <pc:sldMkLst>
          <pc:docMk/>
          <pc:sldMk cId="3295145298" sldId="497"/>
        </pc:sldMkLst>
        <pc:spChg chg="mod">
          <ac:chgData name="Vahur Maask" userId="5bc7be77-4d08-41c2-8fea-0270646eba2b" providerId="ADAL" clId="{2BD1223F-5323-4DB1-A83F-508EB334FCFB}" dt="2025-09-30T07:49:19.608" v="774" actId="114"/>
          <ac:spMkLst>
            <pc:docMk/>
            <pc:sldMk cId="3295145298" sldId="497"/>
            <ac:spMk id="7" creationId="{CE6DE6BE-6239-D38B-661A-2CF077615D53}"/>
          </ac:spMkLst>
        </pc:spChg>
        <pc:spChg chg="del mod">
          <ac:chgData name="Vahur Maask" userId="5bc7be77-4d08-41c2-8fea-0270646eba2b" providerId="ADAL" clId="{2BD1223F-5323-4DB1-A83F-508EB334FCFB}" dt="2025-09-30T07:06:35.994" v="566" actId="478"/>
          <ac:spMkLst>
            <pc:docMk/>
            <pc:sldMk cId="3295145298" sldId="497"/>
            <ac:spMk id="8" creationId="{FF2CAD07-7A1A-20CD-C090-D3245D26EAE9}"/>
          </ac:spMkLst>
        </pc:spChg>
        <pc:spChg chg="add mod">
          <ac:chgData name="Vahur Maask" userId="5bc7be77-4d08-41c2-8fea-0270646eba2b" providerId="ADAL" clId="{2BD1223F-5323-4DB1-A83F-508EB334FCFB}" dt="2025-09-30T08:03:08.213" v="812" actId="1035"/>
          <ac:spMkLst>
            <pc:docMk/>
            <pc:sldMk cId="3295145298" sldId="497"/>
            <ac:spMk id="16" creationId="{486B60AB-FE4A-25F6-35D7-C05A5E8E5B20}"/>
          </ac:spMkLst>
        </pc:spChg>
        <pc:spChg chg="add mod">
          <ac:chgData name="Vahur Maask" userId="5bc7be77-4d08-41c2-8fea-0270646eba2b" providerId="ADAL" clId="{2BD1223F-5323-4DB1-A83F-508EB334FCFB}" dt="2025-09-30T08:03:12.806" v="813" actId="1076"/>
          <ac:spMkLst>
            <pc:docMk/>
            <pc:sldMk cId="3295145298" sldId="497"/>
            <ac:spMk id="17" creationId="{2B1C1433-56EE-146D-4D8F-AA8A84CC0519}"/>
          </ac:spMkLst>
        </pc:spChg>
        <pc:picChg chg="add del mod">
          <ac:chgData name="Vahur Maask" userId="5bc7be77-4d08-41c2-8fea-0270646eba2b" providerId="ADAL" clId="{2BD1223F-5323-4DB1-A83F-508EB334FCFB}" dt="2025-09-30T07:29:41.713" v="570" actId="478"/>
          <ac:picMkLst>
            <pc:docMk/>
            <pc:sldMk cId="3295145298" sldId="497"/>
            <ac:picMk id="3" creationId="{F392739F-0C11-27C9-9BF6-F98C610AA3C8}"/>
          </ac:picMkLst>
        </pc:picChg>
        <pc:picChg chg="del">
          <ac:chgData name="Vahur Maask" userId="5bc7be77-4d08-41c2-8fea-0270646eba2b" providerId="ADAL" clId="{2BD1223F-5323-4DB1-A83F-508EB334FCFB}" dt="2025-09-30T07:05:26.085" v="449" actId="478"/>
          <ac:picMkLst>
            <pc:docMk/>
            <pc:sldMk cId="3295145298" sldId="497"/>
            <ac:picMk id="6" creationId="{919DE8AA-8C78-6563-C6F5-4F537A16EA62}"/>
          </ac:picMkLst>
        </pc:picChg>
        <pc:picChg chg="add del mod">
          <ac:chgData name="Vahur Maask" userId="5bc7be77-4d08-41c2-8fea-0270646eba2b" providerId="ADAL" clId="{2BD1223F-5323-4DB1-A83F-508EB334FCFB}" dt="2025-09-30T07:32:34.275" v="573" actId="478"/>
          <ac:picMkLst>
            <pc:docMk/>
            <pc:sldMk cId="3295145298" sldId="497"/>
            <ac:picMk id="9" creationId="{68D2EB03-88A2-BB8A-920D-D9BF24B6B7D9}"/>
          </ac:picMkLst>
        </pc:picChg>
        <pc:picChg chg="add del mod">
          <ac:chgData name="Vahur Maask" userId="5bc7be77-4d08-41c2-8fea-0270646eba2b" providerId="ADAL" clId="{2BD1223F-5323-4DB1-A83F-508EB334FCFB}" dt="2025-09-30T07:33:05.624" v="577" actId="478"/>
          <ac:picMkLst>
            <pc:docMk/>
            <pc:sldMk cId="3295145298" sldId="497"/>
            <ac:picMk id="11" creationId="{F8D62BCF-0086-7A06-22E0-56A3A31D8E78}"/>
          </ac:picMkLst>
        </pc:picChg>
        <pc:picChg chg="add del mod">
          <ac:chgData name="Vahur Maask" userId="5bc7be77-4d08-41c2-8fea-0270646eba2b" providerId="ADAL" clId="{2BD1223F-5323-4DB1-A83F-508EB334FCFB}" dt="2025-09-30T08:02:31.245" v="798" actId="478"/>
          <ac:picMkLst>
            <pc:docMk/>
            <pc:sldMk cId="3295145298" sldId="497"/>
            <ac:picMk id="13" creationId="{96343821-A987-B292-CF29-10899D68D77D}"/>
          </ac:picMkLst>
        </pc:picChg>
        <pc:picChg chg="add mod ord">
          <ac:chgData name="Vahur Maask" userId="5bc7be77-4d08-41c2-8fea-0270646eba2b" providerId="ADAL" clId="{2BD1223F-5323-4DB1-A83F-508EB334FCFB}" dt="2025-09-30T08:02:59.165" v="808" actId="1036"/>
          <ac:picMkLst>
            <pc:docMk/>
            <pc:sldMk cId="3295145298" sldId="497"/>
            <ac:picMk id="15" creationId="{ECB08DB5-B881-2AE8-568B-DD67753FD991}"/>
          </ac:picMkLst>
        </pc:picChg>
        <pc:picChg chg="add mod">
          <ac:chgData name="Vahur Maask" userId="5bc7be77-4d08-41c2-8fea-0270646eba2b" providerId="ADAL" clId="{2BD1223F-5323-4DB1-A83F-508EB334FCFB}" dt="2025-09-30T08:03:04.565" v="809" actId="1076"/>
          <ac:picMkLst>
            <pc:docMk/>
            <pc:sldMk cId="3295145298" sldId="497"/>
            <ac:picMk id="18" creationId="{34EFE0EE-737F-63AE-1C07-F7D59FE9B052}"/>
          </ac:picMkLst>
        </pc:picChg>
      </pc:sldChg>
      <pc:sldChg chg="addSp delSp modSp add del mod">
        <pc:chgData name="Vahur Maask" userId="5bc7be77-4d08-41c2-8fea-0270646eba2b" providerId="ADAL" clId="{2BD1223F-5323-4DB1-A83F-508EB334FCFB}" dt="2025-09-30T08:02:39.174" v="801" actId="47"/>
        <pc:sldMkLst>
          <pc:docMk/>
          <pc:sldMk cId="3811757092" sldId="498"/>
        </pc:sldMkLst>
        <pc:spChg chg="mod">
          <ac:chgData name="Vahur Maask" userId="5bc7be77-4d08-41c2-8fea-0270646eba2b" providerId="ADAL" clId="{2BD1223F-5323-4DB1-A83F-508EB334FCFB}" dt="2025-09-30T07:49:30.343" v="778" actId="20577"/>
          <ac:spMkLst>
            <pc:docMk/>
            <pc:sldMk cId="3811757092" sldId="498"/>
            <ac:spMk id="7" creationId="{DD773472-7B18-48DD-4BBA-DD56D47693A1}"/>
          </ac:spMkLst>
        </pc:spChg>
        <pc:spChg chg="mod">
          <ac:chgData name="Vahur Maask" userId="5bc7be77-4d08-41c2-8fea-0270646eba2b" providerId="ADAL" clId="{2BD1223F-5323-4DB1-A83F-508EB334FCFB}" dt="2025-09-30T08:01:37.308" v="796" actId="1036"/>
          <ac:spMkLst>
            <pc:docMk/>
            <pc:sldMk cId="3811757092" sldId="498"/>
            <ac:spMk id="16" creationId="{A28B79BC-0B5A-B5DE-226F-3CAE69A279C6}"/>
          </ac:spMkLst>
        </pc:spChg>
        <pc:spChg chg="mod">
          <ac:chgData name="Vahur Maask" userId="5bc7be77-4d08-41c2-8fea-0270646eba2b" providerId="ADAL" clId="{2BD1223F-5323-4DB1-A83F-508EB334FCFB}" dt="2025-09-30T08:01:43.225" v="797" actId="1076"/>
          <ac:spMkLst>
            <pc:docMk/>
            <pc:sldMk cId="3811757092" sldId="498"/>
            <ac:spMk id="17" creationId="{0B963F67-3559-D671-9C7D-9194CC3563C5}"/>
          </ac:spMkLst>
        </pc:spChg>
        <pc:picChg chg="add del mod">
          <ac:chgData name="Vahur Maask" userId="5bc7be77-4d08-41c2-8fea-0270646eba2b" providerId="ADAL" clId="{2BD1223F-5323-4DB1-A83F-508EB334FCFB}" dt="2025-09-30T08:00:09.842" v="782" actId="478"/>
          <ac:picMkLst>
            <pc:docMk/>
            <pc:sldMk cId="3811757092" sldId="498"/>
            <ac:picMk id="3" creationId="{53508BAF-3511-3AF3-7BFD-E93E4CF93D45}"/>
          </ac:picMkLst>
        </pc:picChg>
        <pc:picChg chg="add del mod">
          <ac:chgData name="Vahur Maask" userId="5bc7be77-4d08-41c2-8fea-0270646eba2b" providerId="ADAL" clId="{2BD1223F-5323-4DB1-A83F-508EB334FCFB}" dt="2025-09-30T08:00:17.386" v="785" actId="478"/>
          <ac:picMkLst>
            <pc:docMk/>
            <pc:sldMk cId="3811757092" sldId="498"/>
            <ac:picMk id="6" creationId="{8BC9EBB0-3993-7C2A-F892-07BF7C6A5FFD}"/>
          </ac:picMkLst>
        </pc:picChg>
        <pc:picChg chg="add mod">
          <ac:chgData name="Vahur Maask" userId="5bc7be77-4d08-41c2-8fea-0270646eba2b" providerId="ADAL" clId="{2BD1223F-5323-4DB1-A83F-508EB334FCFB}" dt="2025-09-30T08:01:33.947" v="794" actId="1076"/>
          <ac:picMkLst>
            <pc:docMk/>
            <pc:sldMk cId="3811757092" sldId="498"/>
            <ac:picMk id="9" creationId="{377C04FF-4B01-6C1D-B1AF-A0B08CB4680B}"/>
          </ac:picMkLst>
        </pc:picChg>
        <pc:picChg chg="del">
          <ac:chgData name="Vahur Maask" userId="5bc7be77-4d08-41c2-8fea-0270646eba2b" providerId="ADAL" clId="{2BD1223F-5323-4DB1-A83F-508EB334FCFB}" dt="2025-09-30T08:00:05.787" v="779" actId="478"/>
          <ac:picMkLst>
            <pc:docMk/>
            <pc:sldMk cId="3811757092" sldId="498"/>
            <ac:picMk id="13" creationId="{B804B81B-B44D-6461-C4D3-6E51C6EB347B}"/>
          </ac:picMkLst>
        </pc:picChg>
      </pc:sldChg>
      <pc:sldChg chg="addSp delSp modSp add mod">
        <pc:chgData name="Vahur Maask" userId="5bc7be77-4d08-41c2-8fea-0270646eba2b" providerId="ADAL" clId="{2BD1223F-5323-4DB1-A83F-508EB334FCFB}" dt="2025-09-30T08:49:01.461" v="1064" actId="14100"/>
        <pc:sldMkLst>
          <pc:docMk/>
          <pc:sldMk cId="4126293544" sldId="498"/>
        </pc:sldMkLst>
        <pc:spChg chg="mod">
          <ac:chgData name="Vahur Maask" userId="5bc7be77-4d08-41c2-8fea-0270646eba2b" providerId="ADAL" clId="{2BD1223F-5323-4DB1-A83F-508EB334FCFB}" dt="2025-09-30T08:49:01.461" v="1064" actId="14100"/>
          <ac:spMkLst>
            <pc:docMk/>
            <pc:sldMk cId="4126293544" sldId="498"/>
            <ac:spMk id="7" creationId="{3F83835C-A1E2-4997-872C-B2D692961536}"/>
          </ac:spMkLst>
        </pc:spChg>
        <pc:picChg chg="add del mod">
          <ac:chgData name="Vahur Maask" userId="5bc7be77-4d08-41c2-8fea-0270646eba2b" providerId="ADAL" clId="{2BD1223F-5323-4DB1-A83F-508EB334FCFB}" dt="2025-09-30T08:06:21.106" v="884" actId="478"/>
          <ac:picMkLst>
            <pc:docMk/>
            <pc:sldMk cId="4126293544" sldId="498"/>
            <ac:picMk id="3" creationId="{56702A98-9E16-348C-ED59-6A4932EE4946}"/>
          </ac:picMkLst>
        </pc:picChg>
        <pc:picChg chg="add del mod">
          <ac:chgData name="Vahur Maask" userId="5bc7be77-4d08-41c2-8fea-0270646eba2b" providerId="ADAL" clId="{2BD1223F-5323-4DB1-A83F-508EB334FCFB}" dt="2025-09-30T08:39:17.420" v="946" actId="478"/>
          <ac:picMkLst>
            <pc:docMk/>
            <pc:sldMk cId="4126293544" sldId="498"/>
            <ac:picMk id="6" creationId="{908294F8-8301-10CA-FC2E-726FC9D0AC00}"/>
          </ac:picMkLst>
        </pc:picChg>
        <pc:picChg chg="add mod ord">
          <ac:chgData name="Vahur Maask" userId="5bc7be77-4d08-41c2-8fea-0270646eba2b" providerId="ADAL" clId="{2BD1223F-5323-4DB1-A83F-508EB334FCFB}" dt="2025-09-30T08:10:33.061" v="903" actId="1076"/>
          <ac:picMkLst>
            <pc:docMk/>
            <pc:sldMk cId="4126293544" sldId="498"/>
            <ac:picMk id="9" creationId="{26BC3BB5-5C24-EE00-0080-4F1550E5D55A}"/>
          </ac:picMkLst>
        </pc:picChg>
        <pc:picChg chg="del">
          <ac:chgData name="Vahur Maask" userId="5bc7be77-4d08-41c2-8fea-0270646eba2b" providerId="ADAL" clId="{2BD1223F-5323-4DB1-A83F-508EB334FCFB}" dt="2025-09-30T08:09:59.257" v="895" actId="478"/>
          <ac:picMkLst>
            <pc:docMk/>
            <pc:sldMk cId="4126293544" sldId="498"/>
            <ac:picMk id="15" creationId="{E72B694A-4F87-8E89-400F-5DCF1C75DF5C}"/>
          </ac:picMkLst>
        </pc:picChg>
        <pc:picChg chg="del">
          <ac:chgData name="Vahur Maask" userId="5bc7be77-4d08-41c2-8fea-0270646eba2b" providerId="ADAL" clId="{2BD1223F-5323-4DB1-A83F-508EB334FCFB}" dt="2025-09-30T08:05:01.504" v="873" actId="478"/>
          <ac:picMkLst>
            <pc:docMk/>
            <pc:sldMk cId="4126293544" sldId="498"/>
            <ac:picMk id="18" creationId="{5AB04BFE-460B-AC09-1257-B007FC52ABB6}"/>
          </ac:picMkLst>
        </pc:picChg>
      </pc:sldChg>
      <pc:sldChg chg="addSp delSp modSp add mod">
        <pc:chgData name="Vahur Maask" userId="5bc7be77-4d08-41c2-8fea-0270646eba2b" providerId="ADAL" clId="{2BD1223F-5323-4DB1-A83F-508EB334FCFB}" dt="2025-09-30T08:49:17.874" v="1084" actId="20577"/>
        <pc:sldMkLst>
          <pc:docMk/>
          <pc:sldMk cId="1625403748" sldId="499"/>
        </pc:sldMkLst>
        <pc:spChg chg="mod">
          <ac:chgData name="Vahur Maask" userId="5bc7be77-4d08-41c2-8fea-0270646eba2b" providerId="ADAL" clId="{2BD1223F-5323-4DB1-A83F-508EB334FCFB}" dt="2025-09-30T08:49:17.874" v="1084" actId="20577"/>
          <ac:spMkLst>
            <pc:docMk/>
            <pc:sldMk cId="1625403748" sldId="499"/>
            <ac:spMk id="7" creationId="{8E081B68-82F6-DD99-4493-2D69FE4B0CB9}"/>
          </ac:spMkLst>
        </pc:spChg>
        <pc:picChg chg="add del mod">
          <ac:chgData name="Vahur Maask" userId="5bc7be77-4d08-41c2-8fea-0270646eba2b" providerId="ADAL" clId="{2BD1223F-5323-4DB1-A83F-508EB334FCFB}" dt="2025-09-30T08:45:08.516" v="959" actId="478"/>
          <ac:picMkLst>
            <pc:docMk/>
            <pc:sldMk cId="1625403748" sldId="499"/>
            <ac:picMk id="2" creationId="{A8AA695D-5BF3-0D75-1395-7C8288B96197}"/>
          </ac:picMkLst>
        </pc:picChg>
        <pc:picChg chg="add del mod">
          <ac:chgData name="Vahur Maask" userId="5bc7be77-4d08-41c2-8fea-0270646eba2b" providerId="ADAL" clId="{2BD1223F-5323-4DB1-A83F-508EB334FCFB}" dt="2025-09-30T08:39:27.667" v="948" actId="478"/>
          <ac:picMkLst>
            <pc:docMk/>
            <pc:sldMk cId="1625403748" sldId="499"/>
            <ac:picMk id="3" creationId="{0F024B20-1332-E0FA-399E-DF478936DE67}"/>
          </ac:picMkLst>
        </pc:picChg>
        <pc:picChg chg="del">
          <ac:chgData name="Vahur Maask" userId="5bc7be77-4d08-41c2-8fea-0270646eba2b" providerId="ADAL" clId="{2BD1223F-5323-4DB1-A83F-508EB334FCFB}" dt="2025-09-30T08:22:00.312" v="943" actId="478"/>
          <ac:picMkLst>
            <pc:docMk/>
            <pc:sldMk cId="1625403748" sldId="499"/>
            <ac:picMk id="6" creationId="{34D11C53-7ED8-AD9A-C791-54C9A4D0694E}"/>
          </ac:picMkLst>
        </pc:picChg>
        <pc:picChg chg="add del mod">
          <ac:chgData name="Vahur Maask" userId="5bc7be77-4d08-41c2-8fea-0270646eba2b" providerId="ADAL" clId="{2BD1223F-5323-4DB1-A83F-508EB334FCFB}" dt="2025-09-30T08:40:24.211" v="954" actId="478"/>
          <ac:picMkLst>
            <pc:docMk/>
            <pc:sldMk cId="1625403748" sldId="499"/>
            <ac:picMk id="8" creationId="{B7C2B31C-40A6-F212-957B-70E8EB787976}"/>
          </ac:picMkLst>
        </pc:picChg>
        <pc:picChg chg="del">
          <ac:chgData name="Vahur Maask" userId="5bc7be77-4d08-41c2-8fea-0270646eba2b" providerId="ADAL" clId="{2BD1223F-5323-4DB1-A83F-508EB334FCFB}" dt="2025-09-30T08:22:00.947" v="944" actId="478"/>
          <ac:picMkLst>
            <pc:docMk/>
            <pc:sldMk cId="1625403748" sldId="499"/>
            <ac:picMk id="9" creationId="{332762A3-8A2E-4AC8-8C2B-EA12333436AA}"/>
          </ac:picMkLst>
        </pc:picChg>
        <pc:picChg chg="add mod">
          <ac:chgData name="Vahur Maask" userId="5bc7be77-4d08-41c2-8fea-0270646eba2b" providerId="ADAL" clId="{2BD1223F-5323-4DB1-A83F-508EB334FCFB}" dt="2025-09-30T08:40:44.547" v="958" actId="1076"/>
          <ac:picMkLst>
            <pc:docMk/>
            <pc:sldMk cId="1625403748" sldId="499"/>
            <ac:picMk id="11" creationId="{5278468D-0F56-8827-DC9C-11F88A4399BB}"/>
          </ac:picMkLst>
        </pc:picChg>
        <pc:picChg chg="add mod ord">
          <ac:chgData name="Vahur Maask" userId="5bc7be77-4d08-41c2-8fea-0270646eba2b" providerId="ADAL" clId="{2BD1223F-5323-4DB1-A83F-508EB334FCFB}" dt="2025-09-30T08:45:31.912" v="966" actId="1037"/>
          <ac:picMkLst>
            <pc:docMk/>
            <pc:sldMk cId="1625403748" sldId="499"/>
            <ac:picMk id="13" creationId="{ADC72085-33A2-77ED-81C1-708898A8AC6D}"/>
          </ac:picMkLst>
        </pc:picChg>
      </pc:sldChg>
      <pc:sldChg chg="addSp delSp modSp add mod">
        <pc:chgData name="Vahur Maask" userId="5bc7be77-4d08-41c2-8fea-0270646eba2b" providerId="ADAL" clId="{2BD1223F-5323-4DB1-A83F-508EB334FCFB}" dt="2025-09-30T10:36:18.574" v="1206" actId="1038"/>
        <pc:sldMkLst>
          <pc:docMk/>
          <pc:sldMk cId="4266459977" sldId="500"/>
        </pc:sldMkLst>
        <pc:spChg chg="mod">
          <ac:chgData name="Vahur Maask" userId="5bc7be77-4d08-41c2-8fea-0270646eba2b" providerId="ADAL" clId="{2BD1223F-5323-4DB1-A83F-508EB334FCFB}" dt="2025-09-30T09:53:01.674" v="1182" actId="20577"/>
          <ac:spMkLst>
            <pc:docMk/>
            <pc:sldMk cId="4266459977" sldId="500"/>
            <ac:spMk id="7" creationId="{41688377-E302-3966-F042-304EB2570269}"/>
          </ac:spMkLst>
        </pc:spChg>
        <pc:picChg chg="add mod">
          <ac:chgData name="Vahur Maask" userId="5bc7be77-4d08-41c2-8fea-0270646eba2b" providerId="ADAL" clId="{2BD1223F-5323-4DB1-A83F-508EB334FCFB}" dt="2025-09-30T10:34:56.097" v="1195" actId="1037"/>
          <ac:picMkLst>
            <pc:docMk/>
            <pc:sldMk cId="4266459977" sldId="500"/>
            <ac:picMk id="3" creationId="{94F2E741-11E2-9DA4-EE8D-C3A739A8BB43}"/>
          </ac:picMkLst>
        </pc:picChg>
        <pc:picChg chg="add mod ord">
          <ac:chgData name="Vahur Maask" userId="5bc7be77-4d08-41c2-8fea-0270646eba2b" providerId="ADAL" clId="{2BD1223F-5323-4DB1-A83F-508EB334FCFB}" dt="2025-09-30T10:36:18.574" v="1206" actId="1038"/>
          <ac:picMkLst>
            <pc:docMk/>
            <pc:sldMk cId="4266459977" sldId="500"/>
            <ac:picMk id="6" creationId="{4779288A-8719-892D-EB21-9F8C462E04C2}"/>
          </ac:picMkLst>
        </pc:picChg>
        <pc:picChg chg="del mod">
          <ac:chgData name="Vahur Maask" userId="5bc7be77-4d08-41c2-8fea-0270646eba2b" providerId="ADAL" clId="{2BD1223F-5323-4DB1-A83F-508EB334FCFB}" dt="2025-09-30T10:34:34.501" v="1184" actId="478"/>
          <ac:picMkLst>
            <pc:docMk/>
            <pc:sldMk cId="4266459977" sldId="500"/>
            <ac:picMk id="11" creationId="{5BC6F837-575E-4853-C028-217A08C44141}"/>
          </ac:picMkLst>
        </pc:picChg>
        <pc:picChg chg="del">
          <ac:chgData name="Vahur Maask" userId="5bc7be77-4d08-41c2-8fea-0270646eba2b" providerId="ADAL" clId="{2BD1223F-5323-4DB1-A83F-508EB334FCFB}" dt="2025-09-30T10:35:07.235" v="1196" actId="478"/>
          <ac:picMkLst>
            <pc:docMk/>
            <pc:sldMk cId="4266459977" sldId="500"/>
            <ac:picMk id="13" creationId="{7FC8BCC5-9FAA-8B85-FB14-668E4B39FC09}"/>
          </ac:picMkLst>
        </pc:picChg>
      </pc:sldChg>
      <pc:sldChg chg="addSp delSp modSp add mod">
        <pc:chgData name="Vahur Maask" userId="5bc7be77-4d08-41c2-8fea-0270646eba2b" providerId="ADAL" clId="{2BD1223F-5323-4DB1-A83F-508EB334FCFB}" dt="2025-09-30T18:12:08.557" v="2977" actId="20577"/>
        <pc:sldMkLst>
          <pc:docMk/>
          <pc:sldMk cId="366470281" sldId="501"/>
        </pc:sldMkLst>
        <pc:spChg chg="mod">
          <ac:chgData name="Vahur Maask" userId="5bc7be77-4d08-41c2-8fea-0270646eba2b" providerId="ADAL" clId="{2BD1223F-5323-4DB1-A83F-508EB334FCFB}" dt="2025-09-30T18:12:08.557" v="2977" actId="20577"/>
          <ac:spMkLst>
            <pc:docMk/>
            <pc:sldMk cId="366470281" sldId="501"/>
            <ac:spMk id="2" creationId="{EFF7086E-020C-09C7-3441-E7BB6529A3AC}"/>
          </ac:spMkLst>
        </pc:spChg>
        <pc:picChg chg="del">
          <ac:chgData name="Vahur Maask" userId="5bc7be77-4d08-41c2-8fea-0270646eba2b" providerId="ADAL" clId="{2BD1223F-5323-4DB1-A83F-508EB334FCFB}" dt="2025-09-30T10:47:36.664" v="1331" actId="478"/>
          <ac:picMkLst>
            <pc:docMk/>
            <pc:sldMk cId="366470281" sldId="501"/>
            <ac:picMk id="1026" creationId="{A4EEECA5-746F-5A02-1FCE-ED3BED7831DD}"/>
          </ac:picMkLst>
        </pc:picChg>
        <pc:picChg chg="add mod">
          <ac:chgData name="Vahur Maask" userId="5bc7be77-4d08-41c2-8fea-0270646eba2b" providerId="ADAL" clId="{2BD1223F-5323-4DB1-A83F-508EB334FCFB}" dt="2025-09-30T10:48:48.524" v="1345" actId="1076"/>
          <ac:picMkLst>
            <pc:docMk/>
            <pc:sldMk cId="366470281" sldId="501"/>
            <ac:picMk id="2050" creationId="{D3A4EB79-F4F3-87D4-BE7C-5A59A0152590}"/>
          </ac:picMkLst>
        </pc:picChg>
      </pc:sldChg>
      <pc:sldChg chg="addSp delSp modSp new mod modClrScheme delAnim modAnim chgLayout">
        <pc:chgData name="Vahur Maask" userId="5bc7be77-4d08-41c2-8fea-0270646eba2b" providerId="ADAL" clId="{2BD1223F-5323-4DB1-A83F-508EB334FCFB}" dt="2025-09-30T19:03:12.491" v="3150" actId="1076"/>
        <pc:sldMkLst>
          <pc:docMk/>
          <pc:sldMk cId="745938658" sldId="502"/>
        </pc:sldMkLst>
        <pc:spChg chg="del mod ord">
          <ac:chgData name="Vahur Maask" userId="5bc7be77-4d08-41c2-8fea-0270646eba2b" providerId="ADAL" clId="{2BD1223F-5323-4DB1-A83F-508EB334FCFB}" dt="2025-09-30T10:49:28.956" v="1347" actId="700"/>
          <ac:spMkLst>
            <pc:docMk/>
            <pc:sldMk cId="745938658" sldId="502"/>
            <ac:spMk id="2" creationId="{343A55F9-830E-00AB-7451-B012131A2253}"/>
          </ac:spMkLst>
        </pc:spChg>
        <pc:spChg chg="del">
          <ac:chgData name="Vahur Maask" userId="5bc7be77-4d08-41c2-8fea-0270646eba2b" providerId="ADAL" clId="{2BD1223F-5323-4DB1-A83F-508EB334FCFB}" dt="2025-09-30T10:49:28.956" v="1347" actId="700"/>
          <ac:spMkLst>
            <pc:docMk/>
            <pc:sldMk cId="745938658" sldId="502"/>
            <ac:spMk id="3" creationId="{57D1773C-8739-E4D0-3D5D-2A30676C9EB1}"/>
          </ac:spMkLst>
        </pc:spChg>
        <pc:spChg chg="del mod ord">
          <ac:chgData name="Vahur Maask" userId="5bc7be77-4d08-41c2-8fea-0270646eba2b" providerId="ADAL" clId="{2BD1223F-5323-4DB1-A83F-508EB334FCFB}" dt="2025-09-30T10:49:28.956" v="1347" actId="700"/>
          <ac:spMkLst>
            <pc:docMk/>
            <pc:sldMk cId="745938658" sldId="502"/>
            <ac:spMk id="4" creationId="{66E73BB9-E48F-7235-13C8-C49C1FBCD501}"/>
          </ac:spMkLst>
        </pc:spChg>
        <pc:spChg chg="mod ord">
          <ac:chgData name="Vahur Maask" userId="5bc7be77-4d08-41c2-8fea-0270646eba2b" providerId="ADAL" clId="{2BD1223F-5323-4DB1-A83F-508EB334FCFB}" dt="2025-09-30T10:49:28.956" v="1347" actId="700"/>
          <ac:spMkLst>
            <pc:docMk/>
            <pc:sldMk cId="745938658" sldId="502"/>
            <ac:spMk id="5" creationId="{B7FFBC9F-B45D-3F65-92F9-87EDF24EB3B9}"/>
          </ac:spMkLst>
        </pc:spChg>
        <pc:spChg chg="add del mod ord">
          <ac:chgData name="Vahur Maask" userId="5bc7be77-4d08-41c2-8fea-0270646eba2b" providerId="ADAL" clId="{2BD1223F-5323-4DB1-A83F-508EB334FCFB}" dt="2025-09-30T10:51:27.517" v="1356" actId="478"/>
          <ac:spMkLst>
            <pc:docMk/>
            <pc:sldMk cId="745938658" sldId="502"/>
            <ac:spMk id="6" creationId="{D8147771-70ED-4A76-7124-710A5A084891}"/>
          </ac:spMkLst>
        </pc:spChg>
        <pc:spChg chg="add del mod ord">
          <ac:chgData name="Vahur Maask" userId="5bc7be77-4d08-41c2-8fea-0270646eba2b" providerId="ADAL" clId="{2BD1223F-5323-4DB1-A83F-508EB334FCFB}" dt="2025-09-30T10:52:08.970" v="1416" actId="478"/>
          <ac:spMkLst>
            <pc:docMk/>
            <pc:sldMk cId="745938658" sldId="502"/>
            <ac:spMk id="7" creationId="{6EEF5652-549D-7F5A-B77B-EAE7140E1A30}"/>
          </ac:spMkLst>
        </pc:spChg>
        <pc:spChg chg="add mod">
          <ac:chgData name="Vahur Maask" userId="5bc7be77-4d08-41c2-8fea-0270646eba2b" providerId="ADAL" clId="{2BD1223F-5323-4DB1-A83F-508EB334FCFB}" dt="2025-09-30T10:51:52.349" v="1415" actId="20577"/>
          <ac:spMkLst>
            <pc:docMk/>
            <pc:sldMk cId="745938658" sldId="502"/>
            <ac:spMk id="8" creationId="{0C652155-A728-61D8-4BA0-CF97C2DABDEA}"/>
          </ac:spMkLst>
        </pc:spChg>
        <pc:spChg chg="add mod">
          <ac:chgData name="Vahur Maask" userId="5bc7be77-4d08-41c2-8fea-0270646eba2b" providerId="ADAL" clId="{2BD1223F-5323-4DB1-A83F-508EB334FCFB}" dt="2025-09-30T19:02:54.735" v="3147" actId="20577"/>
          <ac:spMkLst>
            <pc:docMk/>
            <pc:sldMk cId="745938658" sldId="502"/>
            <ac:spMk id="11" creationId="{4F95020F-4CD7-9B9C-2275-C56DFA18DC90}"/>
          </ac:spMkLst>
        </pc:spChg>
        <pc:spChg chg="add mod">
          <ac:chgData name="Vahur Maask" userId="5bc7be77-4d08-41c2-8fea-0270646eba2b" providerId="ADAL" clId="{2BD1223F-5323-4DB1-A83F-508EB334FCFB}" dt="2025-09-30T17:36:10.853" v="2231" actId="1076"/>
          <ac:spMkLst>
            <pc:docMk/>
            <pc:sldMk cId="745938658" sldId="502"/>
            <ac:spMk id="12" creationId="{C4EE5F8A-DA0C-4958-DF50-20DD2124283E}"/>
          </ac:spMkLst>
        </pc:spChg>
        <pc:spChg chg="add mod">
          <ac:chgData name="Vahur Maask" userId="5bc7be77-4d08-41c2-8fea-0270646eba2b" providerId="ADAL" clId="{2BD1223F-5323-4DB1-A83F-508EB334FCFB}" dt="2025-09-30T17:35:16.542" v="2221" actId="27636"/>
          <ac:spMkLst>
            <pc:docMk/>
            <pc:sldMk cId="745938658" sldId="502"/>
            <ac:spMk id="13" creationId="{4DB16B07-023E-6962-A8E7-3679DA742A0B}"/>
          </ac:spMkLst>
        </pc:spChg>
        <pc:spChg chg="add del mod ord topLvl">
          <ac:chgData name="Vahur Maask" userId="5bc7be77-4d08-41c2-8fea-0270646eba2b" providerId="ADAL" clId="{2BD1223F-5323-4DB1-A83F-508EB334FCFB}" dt="2025-09-30T18:03:51.045" v="2940" actId="21"/>
          <ac:spMkLst>
            <pc:docMk/>
            <pc:sldMk cId="745938658" sldId="502"/>
            <ac:spMk id="22" creationId="{213C10A9-E887-7432-6AC3-416015D1D0BE}"/>
          </ac:spMkLst>
        </pc:spChg>
        <pc:spChg chg="add mod">
          <ac:chgData name="Vahur Maask" userId="5bc7be77-4d08-41c2-8fea-0270646eba2b" providerId="ADAL" clId="{2BD1223F-5323-4DB1-A83F-508EB334FCFB}" dt="2025-09-30T19:03:12.491" v="3150" actId="1076"/>
          <ac:spMkLst>
            <pc:docMk/>
            <pc:sldMk cId="745938658" sldId="502"/>
            <ac:spMk id="24" creationId="{8AD7D1A8-58AC-61D8-1500-E746EC9B71D9}"/>
          </ac:spMkLst>
        </pc:spChg>
        <pc:spChg chg="add mod">
          <ac:chgData name="Vahur Maask" userId="5bc7be77-4d08-41c2-8fea-0270646eba2b" providerId="ADAL" clId="{2BD1223F-5323-4DB1-A83F-508EB334FCFB}" dt="2025-09-30T18:11:06.906" v="2972" actId="1076"/>
          <ac:spMkLst>
            <pc:docMk/>
            <pc:sldMk cId="745938658" sldId="502"/>
            <ac:spMk id="25" creationId="{213C10A9-E887-7432-6AC3-416015D1D0BE}"/>
          </ac:spMkLst>
        </pc:spChg>
        <pc:grpChg chg="add del mod">
          <ac:chgData name="Vahur Maask" userId="5bc7be77-4d08-41c2-8fea-0270646eba2b" providerId="ADAL" clId="{2BD1223F-5323-4DB1-A83F-508EB334FCFB}" dt="2025-09-30T18:03:51.045" v="2940" actId="21"/>
          <ac:grpSpMkLst>
            <pc:docMk/>
            <pc:sldMk cId="745938658" sldId="502"/>
            <ac:grpSpMk id="23" creationId="{861228FD-ACEE-5BF6-8FED-B8467CCB6E76}"/>
          </ac:grpSpMkLst>
        </pc:grpChg>
        <pc:grpChg chg="add mod">
          <ac:chgData name="Vahur Maask" userId="5bc7be77-4d08-41c2-8fea-0270646eba2b" providerId="ADAL" clId="{2BD1223F-5323-4DB1-A83F-508EB334FCFB}" dt="2025-09-30T19:02:37.457" v="3110" actId="1076"/>
          <ac:grpSpMkLst>
            <pc:docMk/>
            <pc:sldMk cId="745938658" sldId="502"/>
            <ac:grpSpMk id="26" creationId="{9A789543-CF01-22BB-7480-CC57E4DFAA06}"/>
          </ac:grpSpMkLst>
        </pc:grpChg>
        <pc:grpChg chg="add mod">
          <ac:chgData name="Vahur Maask" userId="5bc7be77-4d08-41c2-8fea-0270646eba2b" providerId="ADAL" clId="{2BD1223F-5323-4DB1-A83F-508EB334FCFB}" dt="2025-09-30T18:11:06.906" v="2972" actId="1076"/>
          <ac:grpSpMkLst>
            <pc:docMk/>
            <pc:sldMk cId="745938658" sldId="502"/>
            <ac:grpSpMk id="27" creationId="{0FE446D5-BC35-E61F-C7CF-F67405656777}"/>
          </ac:grpSpMkLst>
        </pc:grpChg>
        <pc:picChg chg="add mod">
          <ac:chgData name="Vahur Maask" userId="5bc7be77-4d08-41c2-8fea-0270646eba2b" providerId="ADAL" clId="{2BD1223F-5323-4DB1-A83F-508EB334FCFB}" dt="2025-09-30T18:03:12.319" v="2933" actId="1076"/>
          <ac:picMkLst>
            <pc:docMk/>
            <pc:sldMk cId="745938658" sldId="502"/>
            <ac:picMk id="10" creationId="{502B316A-092E-F084-8333-B1D28EF8690B}"/>
          </ac:picMkLst>
        </pc:picChg>
        <pc:picChg chg="add del mod">
          <ac:chgData name="Vahur Maask" userId="5bc7be77-4d08-41c2-8fea-0270646eba2b" providerId="ADAL" clId="{2BD1223F-5323-4DB1-A83F-508EB334FCFB}" dt="2025-09-30T17:31:01.099" v="2109" actId="478"/>
          <ac:picMkLst>
            <pc:docMk/>
            <pc:sldMk cId="745938658" sldId="502"/>
            <ac:picMk id="15" creationId="{CCA81490-1F98-18B6-BC1A-ADF8231D5718}"/>
          </ac:picMkLst>
        </pc:picChg>
        <pc:picChg chg="add del mod">
          <ac:chgData name="Vahur Maask" userId="5bc7be77-4d08-41c2-8fea-0270646eba2b" providerId="ADAL" clId="{2BD1223F-5323-4DB1-A83F-508EB334FCFB}" dt="2025-09-30T17:31:01.099" v="2109" actId="478"/>
          <ac:picMkLst>
            <pc:docMk/>
            <pc:sldMk cId="745938658" sldId="502"/>
            <ac:picMk id="17" creationId="{E318407F-B8B6-ACBF-8861-2B2134DA1507}"/>
          </ac:picMkLst>
        </pc:picChg>
        <pc:picChg chg="add del mod">
          <ac:chgData name="Vahur Maask" userId="5bc7be77-4d08-41c2-8fea-0270646eba2b" providerId="ADAL" clId="{2BD1223F-5323-4DB1-A83F-508EB334FCFB}" dt="2025-09-30T17:31:01.099" v="2109" actId="478"/>
          <ac:picMkLst>
            <pc:docMk/>
            <pc:sldMk cId="745938658" sldId="502"/>
            <ac:picMk id="19" creationId="{821149D4-B14F-4C59-0FE0-0D7FD4BACCA6}"/>
          </ac:picMkLst>
        </pc:picChg>
        <pc:picChg chg="add mod topLvl modCrop">
          <ac:chgData name="Vahur Maask" userId="5bc7be77-4d08-41c2-8fea-0270646eba2b" providerId="ADAL" clId="{2BD1223F-5323-4DB1-A83F-508EB334FCFB}" dt="2025-09-30T19:03:02.527" v="3148" actId="1076"/>
          <ac:picMkLst>
            <pc:docMk/>
            <pc:sldMk cId="745938658" sldId="502"/>
            <ac:picMk id="21" creationId="{03CCFEC5-F14C-FF09-F31F-2B5EE03176FC}"/>
          </ac:picMkLst>
        </pc:picChg>
        <pc:picChg chg="add mod">
          <ac:chgData name="Vahur Maask" userId="5bc7be77-4d08-41c2-8fea-0270646eba2b" providerId="ADAL" clId="{2BD1223F-5323-4DB1-A83F-508EB334FCFB}" dt="2025-09-30T18:11:06.906" v="2972" actId="1076"/>
          <ac:picMkLst>
            <pc:docMk/>
            <pc:sldMk cId="745938658" sldId="502"/>
            <ac:picMk id="3074" creationId="{AA3CB47F-33F7-56FE-9F25-AB275200DC56}"/>
          </ac:picMkLst>
        </pc:picChg>
      </pc:sldChg>
      <pc:sldChg chg="modSp add mod">
        <pc:chgData name="Vahur Maask" userId="5bc7be77-4d08-41c2-8fea-0270646eba2b" providerId="ADAL" clId="{2BD1223F-5323-4DB1-A83F-508EB334FCFB}" dt="2025-09-30T18:32:51.579" v="3109" actId="1035"/>
        <pc:sldMkLst>
          <pc:docMk/>
          <pc:sldMk cId="3207367484" sldId="880"/>
        </pc:sldMkLst>
        <pc:spChg chg="mod">
          <ac:chgData name="Vahur Maask" userId="5bc7be77-4d08-41c2-8fea-0270646eba2b" providerId="ADAL" clId="{2BD1223F-5323-4DB1-A83F-508EB334FCFB}" dt="2025-09-30T18:27:30.956" v="3086" actId="207"/>
          <ac:spMkLst>
            <pc:docMk/>
            <pc:sldMk cId="3207367484" sldId="880"/>
            <ac:spMk id="2" creationId="{003E0592-3274-4A2F-9780-5228B208649B}"/>
          </ac:spMkLst>
        </pc:spChg>
        <pc:spChg chg="mod">
          <ac:chgData name="Vahur Maask" userId="5bc7be77-4d08-41c2-8fea-0270646eba2b" providerId="ADAL" clId="{2BD1223F-5323-4DB1-A83F-508EB334FCFB}" dt="2025-09-30T18:30:44.636" v="3099" actId="12"/>
          <ac:spMkLst>
            <pc:docMk/>
            <pc:sldMk cId="3207367484" sldId="880"/>
            <ac:spMk id="5" creationId="{7D4E0A28-8929-0B4A-14A7-08B695E63A0E}"/>
          </ac:spMkLst>
        </pc:spChg>
        <pc:picChg chg="mod">
          <ac:chgData name="Vahur Maask" userId="5bc7be77-4d08-41c2-8fea-0270646eba2b" providerId="ADAL" clId="{2BD1223F-5323-4DB1-A83F-508EB334FCFB}" dt="2025-09-30T18:32:51.579" v="3109" actId="1035"/>
          <ac:picMkLst>
            <pc:docMk/>
            <pc:sldMk cId="3207367484" sldId="880"/>
            <ac:picMk id="6" creationId="{EC880292-6603-D5F5-AE75-62ECBE5135C3}"/>
          </ac:picMkLst>
        </pc:picChg>
      </pc:sldChg>
      <pc:sldChg chg="addSp delSp modSp add mod modClrScheme chgLayout">
        <pc:chgData name="Vahur Maask" userId="5bc7be77-4d08-41c2-8fea-0270646eba2b" providerId="ADAL" clId="{2BD1223F-5323-4DB1-A83F-508EB334FCFB}" dt="2025-09-30T18:13:40.609" v="2981" actId="167"/>
        <pc:sldMkLst>
          <pc:docMk/>
          <pc:sldMk cId="1410319640" sldId="882"/>
        </pc:sldMkLst>
        <pc:spChg chg="mod ord">
          <ac:chgData name="Vahur Maask" userId="5bc7be77-4d08-41c2-8fea-0270646eba2b" providerId="ADAL" clId="{2BD1223F-5323-4DB1-A83F-508EB334FCFB}" dt="2025-09-30T18:13:34.158" v="2980" actId="700"/>
          <ac:spMkLst>
            <pc:docMk/>
            <pc:sldMk cId="1410319640" sldId="882"/>
            <ac:spMk id="2" creationId="{3396CD4A-2C29-1F94-6E0C-7C6496549B9A}"/>
          </ac:spMkLst>
        </pc:spChg>
        <pc:spChg chg="add del mod ord">
          <ac:chgData name="Vahur Maask" userId="5bc7be77-4d08-41c2-8fea-0270646eba2b" providerId="ADAL" clId="{2BD1223F-5323-4DB1-A83F-508EB334FCFB}" dt="2025-09-30T18:13:34.158" v="2980" actId="700"/>
          <ac:spMkLst>
            <pc:docMk/>
            <pc:sldMk cId="1410319640" sldId="882"/>
            <ac:spMk id="3" creationId="{01627C73-EB97-6DAB-2997-7477B3C14758}"/>
          </ac:spMkLst>
        </pc:spChg>
        <pc:spChg chg="add del mod ord">
          <ac:chgData name="Vahur Maask" userId="5bc7be77-4d08-41c2-8fea-0270646eba2b" providerId="ADAL" clId="{2BD1223F-5323-4DB1-A83F-508EB334FCFB}" dt="2025-09-30T18:13:34.158" v="2980" actId="700"/>
          <ac:spMkLst>
            <pc:docMk/>
            <pc:sldMk cId="1410319640" sldId="882"/>
            <ac:spMk id="4" creationId="{F5D6BD03-739C-F1E8-4017-0E3299583BAE}"/>
          </ac:spMkLst>
        </pc:spChg>
        <pc:spChg chg="mod">
          <ac:chgData name="Vahur Maask" userId="5bc7be77-4d08-41c2-8fea-0270646eba2b" providerId="ADAL" clId="{2BD1223F-5323-4DB1-A83F-508EB334FCFB}" dt="2025-09-30T17:23:57.040" v="2042" actId="14100"/>
          <ac:spMkLst>
            <pc:docMk/>
            <pc:sldMk cId="1410319640" sldId="882"/>
            <ac:spMk id="29" creationId="{10AB7AB0-DC83-CFFF-FB2B-5E21C5E7B720}"/>
          </ac:spMkLst>
        </pc:spChg>
        <pc:picChg chg="ord">
          <ac:chgData name="Vahur Maask" userId="5bc7be77-4d08-41c2-8fea-0270646eba2b" providerId="ADAL" clId="{2BD1223F-5323-4DB1-A83F-508EB334FCFB}" dt="2025-09-30T18:13:40.609" v="2981" actId="167"/>
          <ac:picMkLst>
            <pc:docMk/>
            <pc:sldMk cId="1410319640" sldId="882"/>
            <ac:picMk id="5" creationId="{82D27F52-A0AE-8B0C-5B36-97F96C26FF76}"/>
          </ac:picMkLst>
        </pc:picChg>
      </pc:sldChg>
      <pc:sldChg chg="addSp delSp modSp add mod">
        <pc:chgData name="Vahur Maask" userId="5bc7be77-4d08-41c2-8fea-0270646eba2b" providerId="ADAL" clId="{2BD1223F-5323-4DB1-A83F-508EB334FCFB}" dt="2025-09-30T18:25:22.175" v="3083" actId="167"/>
        <pc:sldMkLst>
          <pc:docMk/>
          <pc:sldMk cId="744139063" sldId="883"/>
        </pc:sldMkLst>
        <pc:spChg chg="mod">
          <ac:chgData name="Vahur Maask" userId="5bc7be77-4d08-41c2-8fea-0270646eba2b" providerId="ADAL" clId="{2BD1223F-5323-4DB1-A83F-508EB334FCFB}" dt="2025-09-30T18:19:12.559" v="3071" actId="14100"/>
          <ac:spMkLst>
            <pc:docMk/>
            <pc:sldMk cId="744139063" sldId="883"/>
            <ac:spMk id="2" creationId="{C71341DE-455B-154B-2F7D-0776C22A81A4}"/>
          </ac:spMkLst>
        </pc:spChg>
        <pc:picChg chg="del">
          <ac:chgData name="Vahur Maask" userId="5bc7be77-4d08-41c2-8fea-0270646eba2b" providerId="ADAL" clId="{2BD1223F-5323-4DB1-A83F-508EB334FCFB}" dt="2025-09-30T18:20:32.159" v="3072" actId="478"/>
          <ac:picMkLst>
            <pc:docMk/>
            <pc:sldMk cId="744139063" sldId="883"/>
            <ac:picMk id="2050" creationId="{5618383E-4AC0-8B7A-6B72-916ED0B17542}"/>
          </ac:picMkLst>
        </pc:picChg>
        <pc:picChg chg="add mod">
          <ac:chgData name="Vahur Maask" userId="5bc7be77-4d08-41c2-8fea-0270646eba2b" providerId="ADAL" clId="{2BD1223F-5323-4DB1-A83F-508EB334FCFB}" dt="2025-09-30T18:25:22.175" v="3083" actId="167"/>
          <ac:picMkLst>
            <pc:docMk/>
            <pc:sldMk cId="744139063" sldId="883"/>
            <ac:picMk id="4098" creationId="{6F2C36F2-2DD6-E704-CDC9-7F63FF5F0EA3}"/>
          </ac:picMkLst>
        </pc:picChg>
      </pc:sldChg>
      <pc:sldChg chg="addSp delSp modSp add mod modNotesTx">
        <pc:chgData name="Vahur Maask" userId="5bc7be77-4d08-41c2-8fea-0270646eba2b" providerId="ADAL" clId="{2BD1223F-5323-4DB1-A83F-508EB334FCFB}" dt="2025-09-30T20:11:30.720" v="6492" actId="1076"/>
        <pc:sldMkLst>
          <pc:docMk/>
          <pc:sldMk cId="441293522" sldId="884"/>
        </pc:sldMkLst>
        <pc:spChg chg="mod">
          <ac:chgData name="Vahur Maask" userId="5bc7be77-4d08-41c2-8fea-0270646eba2b" providerId="ADAL" clId="{2BD1223F-5323-4DB1-A83F-508EB334FCFB}" dt="2025-09-30T19:30:22.607" v="3867" actId="20577"/>
          <ac:spMkLst>
            <pc:docMk/>
            <pc:sldMk cId="441293522" sldId="884"/>
            <ac:spMk id="2" creationId="{160F4DC1-DEF8-E3D5-08ED-DA33BD35EAB7}"/>
          </ac:spMkLst>
        </pc:spChg>
        <pc:spChg chg="del">
          <ac:chgData name="Vahur Maask" userId="5bc7be77-4d08-41c2-8fea-0270646eba2b" providerId="ADAL" clId="{2BD1223F-5323-4DB1-A83F-508EB334FCFB}" dt="2025-09-30T19:07:02.101" v="3269" actId="478"/>
          <ac:spMkLst>
            <pc:docMk/>
            <pc:sldMk cId="441293522" sldId="884"/>
            <ac:spMk id="5" creationId="{FB1FBB32-7DBB-944A-D8D6-01905B6D7377}"/>
          </ac:spMkLst>
        </pc:spChg>
        <pc:spChg chg="add del mod">
          <ac:chgData name="Vahur Maask" userId="5bc7be77-4d08-41c2-8fea-0270646eba2b" providerId="ADAL" clId="{2BD1223F-5323-4DB1-A83F-508EB334FCFB}" dt="2025-09-30T19:07:03.866" v="3270" actId="478"/>
          <ac:spMkLst>
            <pc:docMk/>
            <pc:sldMk cId="441293522" sldId="884"/>
            <ac:spMk id="7" creationId="{7516DD29-0B48-1484-20DC-3348F761E32B}"/>
          </ac:spMkLst>
        </pc:spChg>
        <pc:spChg chg="add mod">
          <ac:chgData name="Vahur Maask" userId="5bc7be77-4d08-41c2-8fea-0270646eba2b" providerId="ADAL" clId="{2BD1223F-5323-4DB1-A83F-508EB334FCFB}" dt="2025-09-30T19:08:08.948" v="3275"/>
          <ac:spMkLst>
            <pc:docMk/>
            <pc:sldMk cId="441293522" sldId="884"/>
            <ac:spMk id="8" creationId="{ADF7B461-7B83-FCBB-906A-953B264D0AF5}"/>
          </ac:spMkLst>
        </pc:spChg>
        <pc:spChg chg="add mod">
          <ac:chgData name="Vahur Maask" userId="5bc7be77-4d08-41c2-8fea-0270646eba2b" providerId="ADAL" clId="{2BD1223F-5323-4DB1-A83F-508EB334FCFB}" dt="2025-09-30T19:44:08.608" v="4663" actId="948"/>
          <ac:spMkLst>
            <pc:docMk/>
            <pc:sldMk cId="441293522" sldId="884"/>
            <ac:spMk id="9" creationId="{8EA0D50F-8C55-452D-8043-9CA076ADC75E}"/>
          </ac:spMkLst>
        </pc:spChg>
        <pc:spChg chg="add mod">
          <ac:chgData name="Vahur Maask" userId="5bc7be77-4d08-41c2-8fea-0270646eba2b" providerId="ADAL" clId="{2BD1223F-5323-4DB1-A83F-508EB334FCFB}" dt="2025-09-30T20:11:30.720" v="6492" actId="1076"/>
          <ac:spMkLst>
            <pc:docMk/>
            <pc:sldMk cId="441293522" sldId="884"/>
            <ac:spMk id="10" creationId="{8810AF5F-EE9C-5696-8257-475CE3199B81}"/>
          </ac:spMkLst>
        </pc:spChg>
        <pc:picChg chg="del">
          <ac:chgData name="Vahur Maask" userId="5bc7be77-4d08-41c2-8fea-0270646eba2b" providerId="ADAL" clId="{2BD1223F-5323-4DB1-A83F-508EB334FCFB}" dt="2025-09-30T19:06:19.591" v="3152" actId="478"/>
          <ac:picMkLst>
            <pc:docMk/>
            <pc:sldMk cId="441293522" sldId="884"/>
            <ac:picMk id="6" creationId="{22ED7882-D8C6-EC32-80DC-4A06049AA535}"/>
          </ac:picMkLst>
        </pc:picChg>
        <pc:picChg chg="add mod">
          <ac:chgData name="Vahur Maask" userId="5bc7be77-4d08-41c2-8fea-0270646eba2b" providerId="ADAL" clId="{2BD1223F-5323-4DB1-A83F-508EB334FCFB}" dt="2025-09-30T19:44:20.195" v="4665" actId="1076"/>
          <ac:picMkLst>
            <pc:docMk/>
            <pc:sldMk cId="441293522" sldId="884"/>
            <ac:picMk id="11" creationId="{C52160D6-4F24-26EE-B439-5CE74EF992F1}"/>
          </ac:picMkLst>
        </pc:picChg>
      </pc:sldChg>
      <pc:sldChg chg="addSp delSp modSp add mod">
        <pc:chgData name="Vahur Maask" userId="5bc7be77-4d08-41c2-8fea-0270646eba2b" providerId="ADAL" clId="{2BD1223F-5323-4DB1-A83F-508EB334FCFB}" dt="2025-09-30T20:11:43.877" v="6495"/>
        <pc:sldMkLst>
          <pc:docMk/>
          <pc:sldMk cId="3396521091" sldId="885"/>
        </pc:sldMkLst>
        <pc:spChg chg="mod">
          <ac:chgData name="Vahur Maask" userId="5bc7be77-4d08-41c2-8fea-0270646eba2b" providerId="ADAL" clId="{2BD1223F-5323-4DB1-A83F-508EB334FCFB}" dt="2025-09-30T19:44:50.433" v="4703" actId="20577"/>
          <ac:spMkLst>
            <pc:docMk/>
            <pc:sldMk cId="3396521091" sldId="885"/>
            <ac:spMk id="2" creationId="{FA9A5938-A346-9EF8-0207-7CFBFBB1A459}"/>
          </ac:spMkLst>
        </pc:spChg>
        <pc:spChg chg="add mod">
          <ac:chgData name="Vahur Maask" userId="5bc7be77-4d08-41c2-8fea-0270646eba2b" providerId="ADAL" clId="{2BD1223F-5323-4DB1-A83F-508EB334FCFB}" dt="2025-09-30T20:11:43.877" v="6495"/>
          <ac:spMkLst>
            <pc:docMk/>
            <pc:sldMk cId="3396521091" sldId="885"/>
            <ac:spMk id="4" creationId="{1B403956-88D8-1424-B90A-98F59F3A5D07}"/>
          </ac:spMkLst>
        </pc:spChg>
        <pc:spChg chg="mod">
          <ac:chgData name="Vahur Maask" userId="5bc7be77-4d08-41c2-8fea-0270646eba2b" providerId="ADAL" clId="{2BD1223F-5323-4DB1-A83F-508EB334FCFB}" dt="2025-09-30T19:56:13.202" v="5807" actId="113"/>
          <ac:spMkLst>
            <pc:docMk/>
            <pc:sldMk cId="3396521091" sldId="885"/>
            <ac:spMk id="9" creationId="{17A7A08F-4D48-6A4E-8FB3-3595FB3970FF}"/>
          </ac:spMkLst>
        </pc:spChg>
        <pc:spChg chg="del">
          <ac:chgData name="Vahur Maask" userId="5bc7be77-4d08-41c2-8fea-0270646eba2b" providerId="ADAL" clId="{2BD1223F-5323-4DB1-A83F-508EB334FCFB}" dt="2025-09-30T20:11:40.937" v="6494" actId="478"/>
          <ac:spMkLst>
            <pc:docMk/>
            <pc:sldMk cId="3396521091" sldId="885"/>
            <ac:spMk id="10" creationId="{283AAC58-A341-EDB3-E25A-1BCC1B61510A}"/>
          </ac:spMkLst>
        </pc:spChg>
        <pc:picChg chg="del">
          <ac:chgData name="Vahur Maask" userId="5bc7be77-4d08-41c2-8fea-0270646eba2b" providerId="ADAL" clId="{2BD1223F-5323-4DB1-A83F-508EB334FCFB}" dt="2025-09-30T19:56:15.933" v="5808" actId="478"/>
          <ac:picMkLst>
            <pc:docMk/>
            <pc:sldMk cId="3396521091" sldId="885"/>
            <ac:picMk id="11" creationId="{1B716978-5438-8A86-7DE0-2B2C5B2AD58D}"/>
          </ac:picMkLst>
        </pc:picChg>
        <pc:picChg chg="add mod">
          <ac:chgData name="Vahur Maask" userId="5bc7be77-4d08-41c2-8fea-0270646eba2b" providerId="ADAL" clId="{2BD1223F-5323-4DB1-A83F-508EB334FCFB}" dt="2025-09-30T20:06:31.246" v="6479" actId="1076"/>
          <ac:picMkLst>
            <pc:docMk/>
            <pc:sldMk cId="3396521091" sldId="885"/>
            <ac:picMk id="6146" creationId="{DC5D3A2F-CAD8-B792-BAF6-3F77E72FA0A1}"/>
          </ac:picMkLst>
        </pc:picChg>
      </pc:sldChg>
      <pc:sldChg chg="addSp delSp modSp add mod">
        <pc:chgData name="Vahur Maask" userId="5bc7be77-4d08-41c2-8fea-0270646eba2b" providerId="ADAL" clId="{2BD1223F-5323-4DB1-A83F-508EB334FCFB}" dt="2025-09-30T20:38:38.521" v="8249" actId="1076"/>
        <pc:sldMkLst>
          <pc:docMk/>
          <pc:sldMk cId="2816001306" sldId="886"/>
        </pc:sldMkLst>
        <pc:spChg chg="mod">
          <ac:chgData name="Vahur Maask" userId="5bc7be77-4d08-41c2-8fea-0270646eba2b" providerId="ADAL" clId="{2BD1223F-5323-4DB1-A83F-508EB334FCFB}" dt="2025-09-30T19:58:52.178" v="5822" actId="20577"/>
          <ac:spMkLst>
            <pc:docMk/>
            <pc:sldMk cId="2816001306" sldId="886"/>
            <ac:spMk id="2" creationId="{A1F53C28-360F-E4D0-5800-6BE8CEAD02BA}"/>
          </ac:spMkLst>
        </pc:spChg>
        <pc:spChg chg="add mod">
          <ac:chgData name="Vahur Maask" userId="5bc7be77-4d08-41c2-8fea-0270646eba2b" providerId="ADAL" clId="{2BD1223F-5323-4DB1-A83F-508EB334FCFB}" dt="2025-09-30T20:11:45.556" v="6496"/>
          <ac:spMkLst>
            <pc:docMk/>
            <pc:sldMk cId="2816001306" sldId="886"/>
            <ac:spMk id="4" creationId="{302AC3C5-CC7B-D766-C157-2858E52BE6AB}"/>
          </ac:spMkLst>
        </pc:spChg>
        <pc:spChg chg="mod">
          <ac:chgData name="Vahur Maask" userId="5bc7be77-4d08-41c2-8fea-0270646eba2b" providerId="ADAL" clId="{2BD1223F-5323-4DB1-A83F-508EB334FCFB}" dt="2025-09-30T20:05:32.951" v="6473" actId="113"/>
          <ac:spMkLst>
            <pc:docMk/>
            <pc:sldMk cId="2816001306" sldId="886"/>
            <ac:spMk id="9" creationId="{0E120F06-C543-7204-547D-7D8B35047D57}"/>
          </ac:spMkLst>
        </pc:spChg>
        <pc:spChg chg="del">
          <ac:chgData name="Vahur Maask" userId="5bc7be77-4d08-41c2-8fea-0270646eba2b" providerId="ADAL" clId="{2BD1223F-5323-4DB1-A83F-508EB334FCFB}" dt="2025-09-30T20:11:36.642" v="6493" actId="478"/>
          <ac:spMkLst>
            <pc:docMk/>
            <pc:sldMk cId="2816001306" sldId="886"/>
            <ac:spMk id="10" creationId="{5736D6F4-13E9-2EA5-724F-6E2140909566}"/>
          </ac:spMkLst>
        </pc:spChg>
        <pc:picChg chg="add mod">
          <ac:chgData name="Vahur Maask" userId="5bc7be77-4d08-41c2-8fea-0270646eba2b" providerId="ADAL" clId="{2BD1223F-5323-4DB1-A83F-508EB334FCFB}" dt="2025-09-30T20:38:38.521" v="8249" actId="1076"/>
          <ac:picMkLst>
            <pc:docMk/>
            <pc:sldMk cId="2816001306" sldId="886"/>
            <ac:picMk id="7170" creationId="{0840F338-3CB3-0B62-D8DF-CF131D1D6AFD}"/>
          </ac:picMkLst>
        </pc:picChg>
      </pc:sldChg>
    </pc:docChg>
  </pc:docChgLst>
  <pc:docChgLst>
    <pc:chgData name="Vahur Maask" userId="5bc7be77-4d08-41c2-8fea-0270646eba2b" providerId="ADAL" clId="{B9F8F877-CB45-47EA-8405-2A89FC20AF09}"/>
    <pc:docChg chg="undo custSel addSld delSld modSld">
      <pc:chgData name="Vahur Maask" userId="5bc7be77-4d08-41c2-8fea-0270646eba2b" providerId="ADAL" clId="{B9F8F877-CB45-47EA-8405-2A89FC20AF09}" dt="2025-09-30T02:37:37.903" v="196" actId="700"/>
      <pc:docMkLst>
        <pc:docMk/>
      </pc:docMkLst>
      <pc:sldChg chg="modSp mod">
        <pc:chgData name="Vahur Maask" userId="5bc7be77-4d08-41c2-8fea-0270646eba2b" providerId="ADAL" clId="{B9F8F877-CB45-47EA-8405-2A89FC20AF09}" dt="2025-09-30T02:18:23.008" v="124" actId="20577"/>
        <pc:sldMkLst>
          <pc:docMk/>
          <pc:sldMk cId="1796493517" sldId="292"/>
        </pc:sldMkLst>
        <pc:spChg chg="mod">
          <ac:chgData name="Vahur Maask" userId="5bc7be77-4d08-41c2-8fea-0270646eba2b" providerId="ADAL" clId="{B9F8F877-CB45-47EA-8405-2A89FC20AF09}" dt="2025-09-30T02:18:23.008" v="124" actId="20577"/>
          <ac:spMkLst>
            <pc:docMk/>
            <pc:sldMk cId="1796493517" sldId="292"/>
            <ac:spMk id="7" creationId="{112AA70D-C048-CEC4-81FC-DFACD93605EE}"/>
          </ac:spMkLst>
        </pc:spChg>
        <pc:spChg chg="mod">
          <ac:chgData name="Vahur Maask" userId="5bc7be77-4d08-41c2-8fea-0270646eba2b" providerId="ADAL" clId="{B9F8F877-CB45-47EA-8405-2A89FC20AF09}" dt="2025-09-30T02:17:59.524" v="108" actId="1076"/>
          <ac:spMkLst>
            <pc:docMk/>
            <pc:sldMk cId="1796493517" sldId="292"/>
            <ac:spMk id="15" creationId="{00000000-0000-0000-0000-000000000000}"/>
          </ac:spMkLst>
        </pc:spChg>
        <pc:spChg chg="mod">
          <ac:chgData name="Vahur Maask" userId="5bc7be77-4d08-41c2-8fea-0270646eba2b" providerId="ADAL" clId="{B9F8F877-CB45-47EA-8405-2A89FC20AF09}" dt="2025-09-30T02:16:58.748" v="1" actId="14100"/>
          <ac:spMkLst>
            <pc:docMk/>
            <pc:sldMk cId="1796493517" sldId="292"/>
            <ac:spMk id="18" creationId="{00000000-0000-0000-0000-000000000000}"/>
          </ac:spMkLst>
        </pc:spChg>
      </pc:sldChg>
      <pc:sldChg chg="del">
        <pc:chgData name="Vahur Maask" userId="5bc7be77-4d08-41c2-8fea-0270646eba2b" providerId="ADAL" clId="{B9F8F877-CB45-47EA-8405-2A89FC20AF09}" dt="2025-09-30T02:34:21.319" v="184" actId="47"/>
        <pc:sldMkLst>
          <pc:docMk/>
          <pc:sldMk cId="0" sldId="336"/>
        </pc:sldMkLst>
      </pc:sldChg>
      <pc:sldChg chg="addSp delSp modSp mod">
        <pc:chgData name="Vahur Maask" userId="5bc7be77-4d08-41c2-8fea-0270646eba2b" providerId="ADAL" clId="{B9F8F877-CB45-47EA-8405-2A89FC20AF09}" dt="2025-09-30T02:33:14.281" v="182" actId="14100"/>
        <pc:sldMkLst>
          <pc:docMk/>
          <pc:sldMk cId="3703804254" sldId="426"/>
        </pc:sldMkLst>
        <pc:spChg chg="add mod">
          <ac:chgData name="Vahur Maask" userId="5bc7be77-4d08-41c2-8fea-0270646eba2b" providerId="ADAL" clId="{B9F8F877-CB45-47EA-8405-2A89FC20AF09}" dt="2025-09-30T02:20:13.065" v="127" actId="1076"/>
          <ac:spMkLst>
            <pc:docMk/>
            <pc:sldMk cId="3703804254" sldId="426"/>
            <ac:spMk id="2" creationId="{215B57D5-8954-6369-13A9-6F417A790770}"/>
          </ac:spMkLst>
        </pc:spChg>
        <pc:spChg chg="del">
          <ac:chgData name="Vahur Maask" userId="5bc7be77-4d08-41c2-8fea-0270646eba2b" providerId="ADAL" clId="{B9F8F877-CB45-47EA-8405-2A89FC20AF09}" dt="2025-09-30T02:20:05.426" v="125" actId="478"/>
          <ac:spMkLst>
            <pc:docMk/>
            <pc:sldMk cId="3703804254" sldId="426"/>
            <ac:spMk id="6" creationId="{530BDE36-0239-7FB3-A5CE-5E49A6BD21AA}"/>
          </ac:spMkLst>
        </pc:spChg>
        <pc:spChg chg="mod">
          <ac:chgData name="Vahur Maask" userId="5bc7be77-4d08-41c2-8fea-0270646eba2b" providerId="ADAL" clId="{B9F8F877-CB45-47EA-8405-2A89FC20AF09}" dt="2025-09-30T02:20:22.560" v="150" actId="20577"/>
          <ac:spMkLst>
            <pc:docMk/>
            <pc:sldMk cId="3703804254" sldId="426"/>
            <ac:spMk id="11" creationId="{00000000-0000-0000-0000-000000000000}"/>
          </ac:spMkLst>
        </pc:spChg>
        <pc:picChg chg="del">
          <ac:chgData name="Vahur Maask" userId="5bc7be77-4d08-41c2-8fea-0270646eba2b" providerId="ADAL" clId="{B9F8F877-CB45-47EA-8405-2A89FC20AF09}" dt="2025-09-30T02:20:25.632" v="151" actId="478"/>
          <ac:picMkLst>
            <pc:docMk/>
            <pc:sldMk cId="3703804254" sldId="426"/>
            <ac:picMk id="7" creationId="{C99AC6A9-D7FE-A216-6C73-2D84CBE261F6}"/>
          </ac:picMkLst>
        </pc:picChg>
        <pc:picChg chg="add mod ord modCrop">
          <ac:chgData name="Vahur Maask" userId="5bc7be77-4d08-41c2-8fea-0270646eba2b" providerId="ADAL" clId="{B9F8F877-CB45-47EA-8405-2A89FC20AF09}" dt="2025-09-30T02:33:14.281" v="182" actId="14100"/>
          <ac:picMkLst>
            <pc:docMk/>
            <pc:sldMk cId="3703804254" sldId="426"/>
            <ac:picMk id="8" creationId="{A14A0102-861E-D48C-4CAB-43C239880FB6}"/>
          </ac:picMkLst>
        </pc:picChg>
      </pc:sldChg>
      <pc:sldChg chg="del">
        <pc:chgData name="Vahur Maask" userId="5bc7be77-4d08-41c2-8fea-0270646eba2b" providerId="ADAL" clId="{B9F8F877-CB45-47EA-8405-2A89FC20AF09}" dt="2025-09-30T02:34:20.835" v="183" actId="47"/>
        <pc:sldMkLst>
          <pc:docMk/>
          <pc:sldMk cId="3370759018" sldId="478"/>
        </pc:sldMkLst>
      </pc:sldChg>
      <pc:sldChg chg="del">
        <pc:chgData name="Vahur Maask" userId="5bc7be77-4d08-41c2-8fea-0270646eba2b" providerId="ADAL" clId="{B9F8F877-CB45-47EA-8405-2A89FC20AF09}" dt="2025-09-30T02:34:22.745" v="187" actId="47"/>
        <pc:sldMkLst>
          <pc:docMk/>
          <pc:sldMk cId="1073281641" sldId="484"/>
        </pc:sldMkLst>
      </pc:sldChg>
      <pc:sldChg chg="del">
        <pc:chgData name="Vahur Maask" userId="5bc7be77-4d08-41c2-8fea-0270646eba2b" providerId="ADAL" clId="{B9F8F877-CB45-47EA-8405-2A89FC20AF09}" dt="2025-09-30T02:34:23.187" v="188" actId="47"/>
        <pc:sldMkLst>
          <pc:docMk/>
          <pc:sldMk cId="230960703" sldId="485"/>
        </pc:sldMkLst>
      </pc:sldChg>
      <pc:sldChg chg="del">
        <pc:chgData name="Vahur Maask" userId="5bc7be77-4d08-41c2-8fea-0270646eba2b" providerId="ADAL" clId="{B9F8F877-CB45-47EA-8405-2A89FC20AF09}" dt="2025-09-30T02:34:23.732" v="189" actId="47"/>
        <pc:sldMkLst>
          <pc:docMk/>
          <pc:sldMk cId="4101130400" sldId="490"/>
        </pc:sldMkLst>
      </pc:sldChg>
      <pc:sldChg chg="modSp mod">
        <pc:chgData name="Vahur Maask" userId="5bc7be77-4d08-41c2-8fea-0270646eba2b" providerId="ADAL" clId="{B9F8F877-CB45-47EA-8405-2A89FC20AF09}" dt="2025-09-30T02:37:18.820" v="194" actId="115"/>
        <pc:sldMkLst>
          <pc:docMk/>
          <pc:sldMk cId="3974569757" sldId="492"/>
        </pc:sldMkLst>
        <pc:spChg chg="mod">
          <ac:chgData name="Vahur Maask" userId="5bc7be77-4d08-41c2-8fea-0270646eba2b" providerId="ADAL" clId="{B9F8F877-CB45-47EA-8405-2A89FC20AF09}" dt="2025-09-30T02:37:18.820" v="194" actId="115"/>
          <ac:spMkLst>
            <pc:docMk/>
            <pc:sldMk cId="3974569757" sldId="492"/>
            <ac:spMk id="2" creationId="{00000000-0000-0000-0000-000000000000}"/>
          </ac:spMkLst>
        </pc:spChg>
      </pc:sldChg>
      <pc:sldChg chg="modSp new">
        <pc:chgData name="Vahur Maask" userId="5bc7be77-4d08-41c2-8fea-0270646eba2b" providerId="ADAL" clId="{B9F8F877-CB45-47EA-8405-2A89FC20AF09}" dt="2025-09-30T02:35:59.474" v="192"/>
        <pc:sldMkLst>
          <pc:docMk/>
          <pc:sldMk cId="1185784727" sldId="493"/>
        </pc:sldMkLst>
        <pc:spChg chg="mod">
          <ac:chgData name="Vahur Maask" userId="5bc7be77-4d08-41c2-8fea-0270646eba2b" providerId="ADAL" clId="{B9F8F877-CB45-47EA-8405-2A89FC20AF09}" dt="2025-09-30T02:35:59.474" v="192"/>
          <ac:spMkLst>
            <pc:docMk/>
            <pc:sldMk cId="1185784727" sldId="493"/>
            <ac:spMk id="3" creationId="{26019F46-9C3B-129C-8F41-9F8AAFA72646}"/>
          </ac:spMkLst>
        </pc:spChg>
      </pc:sldChg>
      <pc:sldChg chg="addSp delSp modSp new mod modClrScheme chgLayout">
        <pc:chgData name="Vahur Maask" userId="5bc7be77-4d08-41c2-8fea-0270646eba2b" providerId="ADAL" clId="{B9F8F877-CB45-47EA-8405-2A89FC20AF09}" dt="2025-09-30T02:37:37.903" v="196" actId="700"/>
        <pc:sldMkLst>
          <pc:docMk/>
          <pc:sldMk cId="2076723244" sldId="494"/>
        </pc:sldMkLst>
        <pc:spChg chg="del mod ord">
          <ac:chgData name="Vahur Maask" userId="5bc7be77-4d08-41c2-8fea-0270646eba2b" providerId="ADAL" clId="{B9F8F877-CB45-47EA-8405-2A89FC20AF09}" dt="2025-09-30T02:37:37.903" v="196" actId="700"/>
          <ac:spMkLst>
            <pc:docMk/>
            <pc:sldMk cId="2076723244" sldId="494"/>
            <ac:spMk id="2" creationId="{BA31F12B-52FE-093E-53A5-6C557889A491}"/>
          </ac:spMkLst>
        </pc:spChg>
        <pc:spChg chg="del mod ord">
          <ac:chgData name="Vahur Maask" userId="5bc7be77-4d08-41c2-8fea-0270646eba2b" providerId="ADAL" clId="{B9F8F877-CB45-47EA-8405-2A89FC20AF09}" dt="2025-09-30T02:37:37.903" v="196" actId="700"/>
          <ac:spMkLst>
            <pc:docMk/>
            <pc:sldMk cId="2076723244" sldId="494"/>
            <ac:spMk id="3" creationId="{DDA42B7C-CEF1-07E0-EBA7-F154478CD7EE}"/>
          </ac:spMkLst>
        </pc:spChg>
        <pc:spChg chg="mod ord">
          <ac:chgData name="Vahur Maask" userId="5bc7be77-4d08-41c2-8fea-0270646eba2b" providerId="ADAL" clId="{B9F8F877-CB45-47EA-8405-2A89FC20AF09}" dt="2025-09-30T02:37:37.903" v="196" actId="700"/>
          <ac:spMkLst>
            <pc:docMk/>
            <pc:sldMk cId="2076723244" sldId="494"/>
            <ac:spMk id="4" creationId="{FA4B78BC-38DE-85C3-692F-DD1929912DDA}"/>
          </ac:spMkLst>
        </pc:spChg>
        <pc:spChg chg="add mod ord">
          <ac:chgData name="Vahur Maask" userId="5bc7be77-4d08-41c2-8fea-0270646eba2b" providerId="ADAL" clId="{B9F8F877-CB45-47EA-8405-2A89FC20AF09}" dt="2025-09-30T02:37:37.903" v="196" actId="700"/>
          <ac:spMkLst>
            <pc:docMk/>
            <pc:sldMk cId="2076723244" sldId="494"/>
            <ac:spMk id="5" creationId="{25F5E604-278F-70D5-8B97-90072E712581}"/>
          </ac:spMkLst>
        </pc:spChg>
        <pc:spChg chg="add mod ord">
          <ac:chgData name="Vahur Maask" userId="5bc7be77-4d08-41c2-8fea-0270646eba2b" providerId="ADAL" clId="{B9F8F877-CB45-47EA-8405-2A89FC20AF09}" dt="2025-09-30T02:37:37.903" v="196" actId="700"/>
          <ac:spMkLst>
            <pc:docMk/>
            <pc:sldMk cId="2076723244" sldId="494"/>
            <ac:spMk id="6" creationId="{8CB334E9-E5CD-7768-AB03-1794726926FB}"/>
          </ac:spMkLst>
        </pc:spChg>
        <pc:spChg chg="add mod ord">
          <ac:chgData name="Vahur Maask" userId="5bc7be77-4d08-41c2-8fea-0270646eba2b" providerId="ADAL" clId="{B9F8F877-CB45-47EA-8405-2A89FC20AF09}" dt="2025-09-30T02:37:37.903" v="196" actId="700"/>
          <ac:spMkLst>
            <pc:docMk/>
            <pc:sldMk cId="2076723244" sldId="494"/>
            <ac:spMk id="7" creationId="{BD654024-A16F-A52C-641A-4F7F236C4D6A}"/>
          </ac:spMkLst>
        </pc:spChg>
      </pc:sldChg>
      <pc:sldChg chg="del">
        <pc:chgData name="Vahur Maask" userId="5bc7be77-4d08-41c2-8fea-0270646eba2b" providerId="ADAL" clId="{B9F8F877-CB45-47EA-8405-2A89FC20AF09}" dt="2025-09-30T02:34:21.851" v="185" actId="47"/>
        <pc:sldMkLst>
          <pc:docMk/>
          <pc:sldMk cId="2628888283" sldId="512"/>
        </pc:sldMkLst>
      </pc:sldChg>
      <pc:sldChg chg="del">
        <pc:chgData name="Vahur Maask" userId="5bc7be77-4d08-41c2-8fea-0270646eba2b" providerId="ADAL" clId="{B9F8F877-CB45-47EA-8405-2A89FC20AF09}" dt="2025-09-30T02:34:22.282" v="186" actId="47"/>
        <pc:sldMkLst>
          <pc:docMk/>
          <pc:sldMk cId="4071118290" sldId="514"/>
        </pc:sldMkLst>
      </pc:sldChg>
      <pc:sldChg chg="del">
        <pc:chgData name="Vahur Maask" userId="5bc7be77-4d08-41c2-8fea-0270646eba2b" providerId="ADAL" clId="{B9F8F877-CB45-47EA-8405-2A89FC20AF09}" dt="2025-09-30T02:34:24.666" v="190" actId="47"/>
        <pc:sldMkLst>
          <pc:docMk/>
          <pc:sldMk cId="1938652726" sldId="51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5F594-FE3C-4017-8F66-4EC046A30D4C}" type="datetimeFigureOut">
              <a:rPr lang="et-EE" smtClean="0"/>
              <a:t>30.09.2025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12D376-2F4E-4939-BBB2-21F81BFCA916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390888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1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3556535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D10C4C-EAC2-4D66-B9F8-E052F2E25BCC}" type="slidenum">
              <a:rPr kumimoji="0" lang="en-US" altLang="et-E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t-E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974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2D376-2F4E-4939-BBB2-21F81BFCA916}" type="slidenum">
              <a:rPr lang="et-EE" smtClean="0"/>
              <a:t>18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27871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/>
              <a:t>Graafikul: 	x-telg -&gt; kui mitmes teadusartiklis antud probleemi välja tuuakse</a:t>
            </a:r>
          </a:p>
          <a:p>
            <a:r>
              <a:rPr lang="et-EE" dirty="0"/>
              <a:t>	y-telg -&gt; millisel tasemel antud probleem avaldub ehk mõju ulatus tuginedes vaadeldud juhtumiuuringutele</a:t>
            </a:r>
          </a:p>
          <a:p>
            <a:endParaRPr lang="et-EE" dirty="0"/>
          </a:p>
          <a:p>
            <a:r>
              <a:rPr lang="et-EE" dirty="0"/>
              <a:t>Riigi tasandil -&gt; ebaselgus V2G tehnoloogia rakendamiseks, kogukonna või lokaalsete elektriturgude likviidsus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9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3119292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2D376-2F4E-4939-BBB2-21F81BFCA916}" type="slidenum">
              <a:rPr lang="et-EE" smtClean="0"/>
              <a:t>10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8602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sz="1100" dirty="0"/>
              <a:t>Uurides infot erinevates allikatest, olen välja toonud põhilised seadmed, mida kasutatakse eelnimetatud pingeprobleemide lahendamiseks</a:t>
            </a:r>
            <a:endParaRPr lang="en-GB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11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1260197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12D376-2F4E-4939-BBB2-21F81BFCA916}" type="slidenum">
              <a:rPr lang="et-EE" smtClean="0"/>
              <a:t>12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77682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t-EE" dirty="0"/>
              <a:t>Paindlikkuse potentsiaali hindamise juures on võetud arvesse: paindlikku võimsust, potentsiaalset kulusäästu, juhtimise keerukust, mõju kasutajatele, </a:t>
            </a:r>
            <a:r>
              <a:rPr lang="et-EE" dirty="0" err="1"/>
              <a:t>skaleeritavust</a:t>
            </a:r>
            <a:endParaRPr lang="et-EE" dirty="0"/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13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126533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E98BBC-98DF-F440-692C-DD31BB647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67484E-DB0A-52F8-B18D-D856A04FA8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035609-4D43-5D80-42D3-82C01A3BBE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749773-738B-D917-8C63-8391AE679F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14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684215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44D48-24DA-EDFE-ADE3-067C244EE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4D16C6-1298-210C-3C18-74426A7E5B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193EB8-68C7-2055-DED9-8805C63E20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94928D-1027-008C-50A7-28E5529BEF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15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91730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C1013-94EB-B720-A0A1-7C2D6995D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379AB9-BAD8-A0F7-38F4-C132121E02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CF57F3-3C83-DB3C-5668-A2DC0670F8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D4885-8A4B-14DD-CE9B-2872572CED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16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108624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aslaid ar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" y="0"/>
            <a:ext cx="12186248" cy="6859588"/>
          </a:xfrm>
          <a:prstGeom prst="rect">
            <a:avLst/>
          </a:prstGeom>
        </p:spPr>
      </p:pic>
      <p:pic>
        <p:nvPicPr>
          <p:cNvPr id="17" name="Picture 3" descr="C:\Users\ipihu\Desktop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670" y="1966552"/>
            <a:ext cx="2449194" cy="137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0" y="-992417"/>
            <a:ext cx="184707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838091" y="4798537"/>
            <a:ext cx="8891239" cy="8530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cap="all" baseline="0">
                <a:solidFill>
                  <a:schemeClr val="accent3"/>
                </a:solidFill>
                <a:latin typeface="Verdana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838091" y="5867321"/>
            <a:ext cx="4737918" cy="70814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chemeClr val="accent2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 </a:t>
            </a:r>
            <a:br>
              <a:rPr lang="et-EE" dirty="0"/>
            </a:br>
            <a:r>
              <a:rPr lang="et-EE" dirty="0"/>
              <a:t>tekstilaade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703749" y="6201998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‹#›</a:t>
            </a:fld>
            <a:endParaRPr lang="et-EE" altLang="et-EE" dirty="0"/>
          </a:p>
        </p:txBody>
      </p:sp>
    </p:spTree>
    <p:extLst>
      <p:ext uri="{BB962C8B-B14F-4D97-AF65-F5344CB8AC3E}">
        <p14:creationId xmlns:p14="http://schemas.microsoft.com/office/powerpoint/2010/main" val="3056013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363" y="549402"/>
            <a:ext cx="10655499" cy="8446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accent2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Click to edit Master</a:t>
            </a:r>
            <a:br>
              <a:rPr lang="et-EE" dirty="0"/>
            </a:br>
            <a:r>
              <a:rPr lang="en-US" dirty="0"/>
              <a:t>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171417" y="1629153"/>
            <a:ext cx="8963445" cy="627460"/>
          </a:xfrm>
          <a:prstGeom prst="rect">
            <a:avLst/>
          </a:prstGeom>
        </p:spPr>
        <p:txBody>
          <a:bodyPr lIns="0" tIns="0" rIns="0" bIns="0"/>
          <a:lstStyle>
            <a:lvl1pPr marL="228577" marR="0" indent="-228577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rgbClr val="4F4C4E"/>
                </a:solidFill>
                <a:latin typeface="Verdana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171418" y="2491753"/>
            <a:ext cx="8963444" cy="3854955"/>
          </a:xfrm>
          <a:prstGeom prst="rect">
            <a:avLst/>
          </a:prstGeom>
        </p:spPr>
        <p:txBody>
          <a:bodyPr/>
          <a:lstStyle>
            <a:lvl1pPr marL="228577" indent="-228577">
              <a:buFont typeface="Wingdings" panose="05000000000000000000" pitchFamily="2" charset="2"/>
              <a:buChar char="§"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8703749" y="6201998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‹#›</a:t>
            </a:fld>
            <a:endParaRPr lang="et-EE" altLang="et-EE" dirty="0"/>
          </a:p>
        </p:txBody>
      </p:sp>
    </p:spTree>
    <p:extLst>
      <p:ext uri="{BB962C8B-B14F-4D97-AF65-F5344CB8AC3E}">
        <p14:creationId xmlns:p14="http://schemas.microsoft.com/office/powerpoint/2010/main" val="3383996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" y="0"/>
            <a:ext cx="12186248" cy="6859588"/>
          </a:xfrm>
          <a:prstGeom prst="rect">
            <a:avLst/>
          </a:prstGeom>
        </p:spPr>
      </p:pic>
      <p:pic>
        <p:nvPicPr>
          <p:cNvPr id="8" name="Picture 3" descr="C:\Users\ipihu\Desktop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670" y="1957841"/>
            <a:ext cx="2449194" cy="137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74094" y="4814750"/>
            <a:ext cx="10160769" cy="132576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cap="all" baseline="0">
                <a:solidFill>
                  <a:schemeClr val="accent3"/>
                </a:solidFill>
                <a:latin typeface="Verdana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703749" y="6201998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‹#›</a:t>
            </a:fld>
            <a:endParaRPr lang="et-EE" altLang="et-EE" dirty="0"/>
          </a:p>
        </p:txBody>
      </p:sp>
    </p:spTree>
    <p:extLst>
      <p:ext uri="{BB962C8B-B14F-4D97-AF65-F5344CB8AC3E}">
        <p14:creationId xmlns:p14="http://schemas.microsoft.com/office/powerpoint/2010/main" val="2204556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mane 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" y="0"/>
            <a:ext cx="12186248" cy="6859588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0" y="-992417"/>
            <a:ext cx="184707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sz="2400"/>
          </a:p>
        </p:txBody>
      </p:sp>
      <p:pic>
        <p:nvPicPr>
          <p:cNvPr id="9" name="Picture 3" descr="C:\Users\ipihu\Desktop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670" y="1957841"/>
            <a:ext cx="2449194" cy="137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703749" y="6201998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‹#›</a:t>
            </a:fld>
            <a:endParaRPr lang="et-EE" altLang="et-EE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766614" y="4197670"/>
            <a:ext cx="10082213" cy="18002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algn="l" eaLnBrk="1" hangingPunct="1"/>
            <a:r>
              <a:rPr lang="et-EE" altLang="en-US" sz="3200" b="1" dirty="0">
                <a:solidFill>
                  <a:srgbClr val="AB1352"/>
                </a:solidFill>
                <a:latin typeface="Verdana" panose="020B0604030504040204" pitchFamily="34" charset="0"/>
              </a:rPr>
              <a:t>TALTECH</a:t>
            </a:r>
            <a:r>
              <a:rPr lang="en-US" altLang="en-US" sz="3200" b="1" dirty="0">
                <a:solidFill>
                  <a:srgbClr val="AB1352"/>
                </a:solidFill>
                <a:latin typeface="Verdana" panose="020B0604030504040204" pitchFamily="34" charset="0"/>
              </a:rPr>
              <a:t> UNIVERSITY</a:t>
            </a:r>
            <a:endParaRPr lang="et-EE" altLang="en-US" sz="3200" b="1" dirty="0">
              <a:solidFill>
                <a:srgbClr val="AB1352"/>
              </a:solidFill>
              <a:latin typeface="Verdana" panose="020B0604030504040204" pitchFamily="34" charset="0"/>
            </a:endParaRPr>
          </a:p>
          <a:p>
            <a:pPr algn="l" eaLnBrk="1" hangingPunct="1"/>
            <a:r>
              <a:rPr lang="en-US" altLang="en-US" sz="1600" dirty="0" err="1">
                <a:solidFill>
                  <a:srgbClr val="9396B0"/>
                </a:solidFill>
                <a:latin typeface="Verdana" panose="020B0604030504040204" pitchFamily="34" charset="0"/>
              </a:rPr>
              <a:t>Ehitajate</a:t>
            </a:r>
            <a:r>
              <a:rPr lang="en-US" altLang="en-US" sz="1600" dirty="0">
                <a:solidFill>
                  <a:srgbClr val="9396B0"/>
                </a:solidFill>
                <a:latin typeface="Verdana" panose="020B0604030504040204" pitchFamily="34" charset="0"/>
              </a:rPr>
              <a:t> </a:t>
            </a:r>
            <a:r>
              <a:rPr lang="et-EE" altLang="en-US" sz="1600" dirty="0">
                <a:solidFill>
                  <a:srgbClr val="9396B0"/>
                </a:solidFill>
                <a:latin typeface="Verdana" panose="020B0604030504040204" pitchFamily="34" charset="0"/>
              </a:rPr>
              <a:t>tee</a:t>
            </a:r>
            <a:r>
              <a:rPr lang="en-US" altLang="en-US" sz="1600" dirty="0">
                <a:solidFill>
                  <a:srgbClr val="9396B0"/>
                </a:solidFill>
                <a:latin typeface="Verdana" panose="020B0604030504040204" pitchFamily="34" charset="0"/>
              </a:rPr>
              <a:t> 5, 19086 Tallinn</a:t>
            </a:r>
            <a:r>
              <a:rPr lang="et-EE" altLang="en-US" sz="1600" dirty="0">
                <a:solidFill>
                  <a:srgbClr val="9396B0"/>
                </a:solidFill>
                <a:latin typeface="Verdana" panose="020B0604030504040204" pitchFamily="34" charset="0"/>
              </a:rPr>
              <a:t>, Tel + 372 </a:t>
            </a:r>
            <a:r>
              <a:rPr lang="en-US" altLang="en-US" sz="1600" dirty="0">
                <a:solidFill>
                  <a:srgbClr val="9396B0"/>
                </a:solidFill>
                <a:latin typeface="Verdana" panose="020B0604030504040204" pitchFamily="34" charset="0"/>
              </a:rPr>
              <a:t>620 2002 (</a:t>
            </a:r>
            <a:r>
              <a:rPr lang="et-EE" altLang="en-US" sz="1600" dirty="0">
                <a:solidFill>
                  <a:srgbClr val="9396B0"/>
                </a:solidFill>
                <a:latin typeface="Verdana" panose="020B0604030504040204" pitchFamily="34" charset="0"/>
              </a:rPr>
              <a:t>E-R</a:t>
            </a:r>
            <a:r>
              <a:rPr lang="en-US" altLang="en-US" sz="1600" dirty="0">
                <a:solidFill>
                  <a:srgbClr val="9396B0"/>
                </a:solidFill>
                <a:latin typeface="Verdana" panose="020B0604030504040204" pitchFamily="34" charset="0"/>
              </a:rPr>
              <a:t> 8.30–</a:t>
            </a:r>
            <a:r>
              <a:rPr lang="et-EE" altLang="en-US" sz="1600" dirty="0">
                <a:solidFill>
                  <a:srgbClr val="9396B0"/>
                </a:solidFill>
                <a:latin typeface="Verdana" panose="020B0604030504040204" pitchFamily="34" charset="0"/>
              </a:rPr>
              <a:t>17</a:t>
            </a:r>
            <a:r>
              <a:rPr lang="en-US" altLang="en-US" sz="1600" dirty="0">
                <a:solidFill>
                  <a:srgbClr val="9396B0"/>
                </a:solidFill>
                <a:latin typeface="Verdana" panose="020B0604030504040204" pitchFamily="34" charset="0"/>
              </a:rPr>
              <a:t>.00)</a:t>
            </a:r>
            <a:endParaRPr lang="en-US" altLang="en-US" sz="3200" dirty="0">
              <a:solidFill>
                <a:srgbClr val="9396B0"/>
              </a:solidFill>
              <a:latin typeface="Verdana" panose="020B0604030504040204" pitchFamily="34" charset="0"/>
            </a:endParaRPr>
          </a:p>
          <a:p>
            <a:pPr algn="l" eaLnBrk="1" hangingPunct="1"/>
            <a:r>
              <a:rPr lang="en-US" altLang="en-US" sz="1800" b="1" dirty="0">
                <a:solidFill>
                  <a:srgbClr val="E4067E"/>
                </a:solidFill>
                <a:latin typeface="Verdana" panose="020B0604030504040204" pitchFamily="34" charset="0"/>
              </a:rPr>
              <a:t>t</a:t>
            </a:r>
            <a:r>
              <a:rPr lang="et-EE" altLang="en-US" sz="1800" b="1" dirty="0" err="1">
                <a:solidFill>
                  <a:srgbClr val="E4067E"/>
                </a:solidFill>
                <a:latin typeface="Verdana" panose="020B0604030504040204" pitchFamily="34" charset="0"/>
              </a:rPr>
              <a:t>altech</a:t>
            </a:r>
            <a:r>
              <a:rPr lang="en-US" altLang="en-US" sz="1800" b="1" dirty="0">
                <a:solidFill>
                  <a:srgbClr val="E4067E"/>
                </a:solidFill>
                <a:latin typeface="Verdana" panose="020B0604030504040204" pitchFamily="34" charset="0"/>
              </a:rPr>
              <a:t>.</a:t>
            </a:r>
            <a:r>
              <a:rPr lang="en-US" altLang="en-US" sz="1800" b="1" dirty="0" err="1">
                <a:solidFill>
                  <a:srgbClr val="E4067E"/>
                </a:solidFill>
                <a:latin typeface="Verdana" panose="020B0604030504040204" pitchFamily="34" charset="0"/>
              </a:rPr>
              <a:t>ee</a:t>
            </a:r>
            <a:endParaRPr lang="en-US" altLang="en-US" sz="1800" b="1" dirty="0">
              <a:solidFill>
                <a:srgbClr val="E4067E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293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vaslaid ar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t="21094" r="-1" b="21589"/>
          <a:stretch/>
        </p:blipFill>
        <p:spPr>
          <a:xfrm>
            <a:off x="-15495" y="0"/>
            <a:ext cx="12205908" cy="4941762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>
            <a:off x="-1" y="3313455"/>
            <a:ext cx="12190413" cy="3546134"/>
          </a:xfrm>
          <a:custGeom>
            <a:avLst/>
            <a:gdLst>
              <a:gd name="connsiteX0" fmla="*/ 986101 w 12192000"/>
              <a:gd name="connsiteY0" fmla="*/ 0 h 3545313"/>
              <a:gd name="connsiteX1" fmla="*/ 12192000 w 12192000"/>
              <a:gd name="connsiteY1" fmla="*/ 0 h 3545313"/>
              <a:gd name="connsiteX2" fmla="*/ 12192000 w 12192000"/>
              <a:gd name="connsiteY2" fmla="*/ 510802 h 3545313"/>
              <a:gd name="connsiteX3" fmla="*/ 12192000 w 12192000"/>
              <a:gd name="connsiteY3" fmla="*/ 1543258 h 3545313"/>
              <a:gd name="connsiteX4" fmla="*/ 12192000 w 12192000"/>
              <a:gd name="connsiteY4" fmla="*/ 3545313 h 3545313"/>
              <a:gd name="connsiteX5" fmla="*/ 986101 w 12192000"/>
              <a:gd name="connsiteY5" fmla="*/ 3545313 h 3545313"/>
              <a:gd name="connsiteX6" fmla="*/ 475299 w 12192000"/>
              <a:gd name="connsiteY6" fmla="*/ 3545313 h 3545313"/>
              <a:gd name="connsiteX7" fmla="*/ 0 w 12192000"/>
              <a:gd name="connsiteY7" fmla="*/ 3545313 h 3545313"/>
              <a:gd name="connsiteX8" fmla="*/ 0 w 12192000"/>
              <a:gd name="connsiteY8" fmla="*/ 1543258 h 3545313"/>
              <a:gd name="connsiteX9" fmla="*/ 475299 w 12192000"/>
              <a:gd name="connsiteY9" fmla="*/ 1543258 h 3545313"/>
              <a:gd name="connsiteX10" fmla="*/ 475299 w 12192000"/>
              <a:gd name="connsiteY10" fmla="*/ 510802 h 3545313"/>
              <a:gd name="connsiteX11" fmla="*/ 986101 w 12192000"/>
              <a:gd name="connsiteY11" fmla="*/ 510802 h 354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3545313">
                <a:moveTo>
                  <a:pt x="986101" y="0"/>
                </a:moveTo>
                <a:lnTo>
                  <a:pt x="12192000" y="0"/>
                </a:lnTo>
                <a:lnTo>
                  <a:pt x="12192000" y="510802"/>
                </a:lnTo>
                <a:lnTo>
                  <a:pt x="12192000" y="1543258"/>
                </a:lnTo>
                <a:lnTo>
                  <a:pt x="12192000" y="3545313"/>
                </a:lnTo>
                <a:lnTo>
                  <a:pt x="986101" y="3545313"/>
                </a:lnTo>
                <a:lnTo>
                  <a:pt x="475299" y="3545313"/>
                </a:lnTo>
                <a:lnTo>
                  <a:pt x="0" y="3545313"/>
                </a:lnTo>
                <a:lnTo>
                  <a:pt x="0" y="1543258"/>
                </a:lnTo>
                <a:lnTo>
                  <a:pt x="475299" y="1543258"/>
                </a:lnTo>
                <a:lnTo>
                  <a:pt x="475299" y="510802"/>
                </a:lnTo>
                <a:lnTo>
                  <a:pt x="986101" y="5108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6426" y="1959094"/>
            <a:ext cx="2447326" cy="1370998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0" y="-992417"/>
            <a:ext cx="184707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838091" y="4916339"/>
            <a:ext cx="8891239" cy="8530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cap="all" baseline="0">
                <a:solidFill>
                  <a:schemeClr val="accent1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ON TWO LINES IF NECESSARY</a:t>
            </a:r>
          </a:p>
          <a:p>
            <a:pPr lvl="0"/>
            <a:endParaRPr lang="et-EE" dirty="0"/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838091" y="5719918"/>
            <a:ext cx="4737918" cy="7789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chemeClr val="accent2"/>
                </a:solidFill>
                <a:latin typeface="Verdana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sz="1800" dirty="0" err="1"/>
              <a:t>First</a:t>
            </a:r>
            <a:r>
              <a:rPr lang="et-EE" sz="1800" dirty="0"/>
              <a:t> </a:t>
            </a:r>
            <a:r>
              <a:rPr lang="et-EE" sz="1800" dirty="0" err="1"/>
              <a:t>name</a:t>
            </a:r>
            <a:r>
              <a:rPr lang="et-EE" sz="1800" dirty="0"/>
              <a:t> Last </a:t>
            </a:r>
            <a:r>
              <a:rPr lang="et-EE" sz="1800" dirty="0" err="1"/>
              <a:t>name</a:t>
            </a:r>
            <a:br>
              <a:rPr lang="et-EE" sz="1800" dirty="0"/>
            </a:br>
            <a:r>
              <a:rPr lang="en-US" sz="1800" dirty="0"/>
              <a:t>Name of Faculty / Institute</a:t>
            </a:r>
            <a:endParaRPr lang="et-EE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Tallinn University of Technology</a:t>
            </a:r>
            <a:endParaRPr lang="et-EE" sz="1800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655756" y="6228207"/>
            <a:ext cx="2673840" cy="83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sz="2400" dirty="0">
                <a:solidFill>
                  <a:schemeClr val="accent2"/>
                </a:solidFill>
              </a:rPr>
              <a:t>DD.MM.YYYY</a:t>
            </a:r>
          </a:p>
          <a:p>
            <a:pPr algn="r"/>
            <a:endParaRPr lang="et-EE" sz="2400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38091" y="4502573"/>
            <a:ext cx="8891239" cy="70502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cap="all" baseline="0">
                <a:solidFill>
                  <a:schemeClr val="accent3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PRESENTATION </a:t>
            </a:r>
            <a:r>
              <a:rPr lang="et-EE" dirty="0" err="1"/>
              <a:t>Title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76198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avaslaid argin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t="21094" r="-1" b="21589"/>
          <a:stretch/>
        </p:blipFill>
        <p:spPr>
          <a:xfrm>
            <a:off x="-15497" y="-23252"/>
            <a:ext cx="12205909" cy="4941762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-1" y="1965531"/>
            <a:ext cx="12190413" cy="4894058"/>
            <a:chOff x="-1" y="1965075"/>
            <a:chExt cx="12192000" cy="4892925"/>
          </a:xfrm>
        </p:grpSpPr>
        <p:sp>
          <p:nvSpPr>
            <p:cNvPr id="10" name="Freeform 9"/>
            <p:cNvSpPr/>
            <p:nvPr userDrawn="1"/>
          </p:nvSpPr>
          <p:spPr>
            <a:xfrm>
              <a:off x="-1" y="3312687"/>
              <a:ext cx="12192000" cy="3545313"/>
            </a:xfrm>
            <a:custGeom>
              <a:avLst/>
              <a:gdLst>
                <a:gd name="connsiteX0" fmla="*/ 986101 w 12192000"/>
                <a:gd name="connsiteY0" fmla="*/ 0 h 3545313"/>
                <a:gd name="connsiteX1" fmla="*/ 12192000 w 12192000"/>
                <a:gd name="connsiteY1" fmla="*/ 0 h 3545313"/>
                <a:gd name="connsiteX2" fmla="*/ 12192000 w 12192000"/>
                <a:gd name="connsiteY2" fmla="*/ 510802 h 3545313"/>
                <a:gd name="connsiteX3" fmla="*/ 12192000 w 12192000"/>
                <a:gd name="connsiteY3" fmla="*/ 1543258 h 3545313"/>
                <a:gd name="connsiteX4" fmla="*/ 12192000 w 12192000"/>
                <a:gd name="connsiteY4" fmla="*/ 3545313 h 3545313"/>
                <a:gd name="connsiteX5" fmla="*/ 986101 w 12192000"/>
                <a:gd name="connsiteY5" fmla="*/ 3545313 h 3545313"/>
                <a:gd name="connsiteX6" fmla="*/ 475299 w 12192000"/>
                <a:gd name="connsiteY6" fmla="*/ 3545313 h 3545313"/>
                <a:gd name="connsiteX7" fmla="*/ 0 w 12192000"/>
                <a:gd name="connsiteY7" fmla="*/ 3545313 h 3545313"/>
                <a:gd name="connsiteX8" fmla="*/ 0 w 12192000"/>
                <a:gd name="connsiteY8" fmla="*/ 1543258 h 3545313"/>
                <a:gd name="connsiteX9" fmla="*/ 475299 w 12192000"/>
                <a:gd name="connsiteY9" fmla="*/ 1543258 h 3545313"/>
                <a:gd name="connsiteX10" fmla="*/ 475299 w 12192000"/>
                <a:gd name="connsiteY10" fmla="*/ 510802 h 3545313"/>
                <a:gd name="connsiteX11" fmla="*/ 986101 w 12192000"/>
                <a:gd name="connsiteY11" fmla="*/ 510802 h 354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3545313">
                  <a:moveTo>
                    <a:pt x="986101" y="0"/>
                  </a:moveTo>
                  <a:lnTo>
                    <a:pt x="12192000" y="0"/>
                  </a:lnTo>
                  <a:lnTo>
                    <a:pt x="12192000" y="510802"/>
                  </a:lnTo>
                  <a:lnTo>
                    <a:pt x="12192000" y="1543258"/>
                  </a:lnTo>
                  <a:lnTo>
                    <a:pt x="12192000" y="3545313"/>
                  </a:lnTo>
                  <a:lnTo>
                    <a:pt x="986101" y="3545313"/>
                  </a:lnTo>
                  <a:lnTo>
                    <a:pt x="475299" y="3545313"/>
                  </a:lnTo>
                  <a:lnTo>
                    <a:pt x="0" y="3545313"/>
                  </a:lnTo>
                  <a:lnTo>
                    <a:pt x="0" y="1543258"/>
                  </a:lnTo>
                  <a:lnTo>
                    <a:pt x="475299" y="1543258"/>
                  </a:lnTo>
                  <a:lnTo>
                    <a:pt x="475299" y="510802"/>
                  </a:lnTo>
                  <a:lnTo>
                    <a:pt x="986101" y="5108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400" dirty="0"/>
            </a:p>
          </p:txBody>
        </p:sp>
        <p:pic>
          <p:nvPicPr>
            <p:cNvPr id="13" name="Picture 3" descr="C:\Users\ipihu\Desktop\logo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6800" y="1965075"/>
              <a:ext cx="2449513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3" descr="C:\Users\ipihu\Desktop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670" y="1966552"/>
            <a:ext cx="2449194" cy="137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0" y="-992417"/>
            <a:ext cx="184707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942153" y="4473156"/>
            <a:ext cx="8891239" cy="8530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cap="all" baseline="0">
                <a:solidFill>
                  <a:schemeClr val="accent3"/>
                </a:solidFill>
                <a:latin typeface="Verdana" charset="0"/>
              </a:defRPr>
            </a:lvl1pPr>
          </a:lstStyle>
          <a:p>
            <a:r>
              <a:rPr lang="et-EE" sz="3600" dirty="0"/>
              <a:t>Presentation </a:t>
            </a:r>
            <a:r>
              <a:rPr lang="et-EE" sz="3600" dirty="0" err="1"/>
              <a:t>title</a:t>
            </a:r>
            <a:endParaRPr lang="et-EE" sz="3600" dirty="0">
              <a:solidFill>
                <a:schemeClr val="accent1"/>
              </a:solidFill>
            </a:endParaRP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964453" y="5792542"/>
            <a:ext cx="4737918" cy="7829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sz="1800" dirty="0" err="1"/>
              <a:t>Name</a:t>
            </a:r>
            <a:r>
              <a:rPr lang="et-EE" sz="1800" dirty="0"/>
              <a:t> </a:t>
            </a:r>
            <a:r>
              <a:rPr lang="et-EE" sz="1800" dirty="0" err="1"/>
              <a:t>Familyname</a:t>
            </a:r>
            <a:br>
              <a:rPr lang="et-EE" sz="1800" dirty="0"/>
            </a:br>
            <a:r>
              <a:rPr lang="et-EE" sz="1800" dirty="0" err="1"/>
              <a:t>Faculty</a:t>
            </a:r>
            <a:r>
              <a:rPr lang="et-EE" sz="1800" dirty="0"/>
              <a:t> / </a:t>
            </a:r>
            <a:r>
              <a:rPr lang="et-EE" sz="1800" dirty="0" err="1"/>
              <a:t>Insitute</a:t>
            </a:r>
            <a:r>
              <a:rPr lang="et-EE" sz="1800" dirty="0"/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Tallinn</a:t>
            </a:r>
            <a:r>
              <a:rPr lang="et-EE" sz="1800" dirty="0"/>
              <a:t> </a:t>
            </a:r>
            <a:r>
              <a:rPr lang="et-EE" sz="1800" dirty="0" err="1"/>
              <a:t>University</a:t>
            </a:r>
            <a:r>
              <a:rPr lang="et-EE" sz="1800" dirty="0"/>
              <a:t> of </a:t>
            </a:r>
            <a:r>
              <a:rPr lang="et-EE" sz="1800" dirty="0" err="1"/>
              <a:t>Technology</a:t>
            </a:r>
            <a:endParaRPr lang="et-EE" sz="1800" dirty="0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942153" y="4962883"/>
            <a:ext cx="8891239" cy="4815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cap="all" baseline="0">
                <a:solidFill>
                  <a:schemeClr val="accent3"/>
                </a:solidFill>
                <a:latin typeface="Verdana" charset="0"/>
              </a:defRPr>
            </a:lvl1pPr>
          </a:lstStyle>
          <a:p>
            <a:r>
              <a:rPr lang="et-EE" sz="3600" dirty="0">
                <a:solidFill>
                  <a:schemeClr val="accent1"/>
                </a:solidFill>
              </a:rPr>
              <a:t>On </a:t>
            </a:r>
            <a:r>
              <a:rPr lang="et-EE" sz="3600" dirty="0" err="1">
                <a:solidFill>
                  <a:schemeClr val="accent1"/>
                </a:solidFill>
              </a:rPr>
              <a:t>two</a:t>
            </a:r>
            <a:r>
              <a:rPr lang="et-EE" sz="3600" dirty="0">
                <a:solidFill>
                  <a:schemeClr val="accent1"/>
                </a:solidFill>
              </a:rPr>
              <a:t> </a:t>
            </a:r>
            <a:r>
              <a:rPr lang="et-EE" sz="3600" dirty="0" err="1">
                <a:solidFill>
                  <a:schemeClr val="accent1"/>
                </a:solidFill>
              </a:rPr>
              <a:t>rows</a:t>
            </a:r>
            <a:r>
              <a:rPr lang="et-EE" sz="3600" dirty="0">
                <a:solidFill>
                  <a:schemeClr val="accent1"/>
                </a:solidFill>
              </a:rPr>
              <a:t> </a:t>
            </a:r>
            <a:r>
              <a:rPr lang="et-EE" sz="3600" dirty="0" err="1">
                <a:solidFill>
                  <a:schemeClr val="accent1"/>
                </a:solidFill>
              </a:rPr>
              <a:t>if</a:t>
            </a:r>
            <a:r>
              <a:rPr lang="et-EE" sz="3600" dirty="0">
                <a:solidFill>
                  <a:schemeClr val="accent1"/>
                </a:solidFill>
              </a:rPr>
              <a:t> </a:t>
            </a:r>
            <a:r>
              <a:rPr lang="et-EE" sz="3600" dirty="0" err="1">
                <a:solidFill>
                  <a:schemeClr val="accent1"/>
                </a:solidFill>
              </a:rPr>
              <a:t>necessary</a:t>
            </a:r>
            <a:endParaRPr lang="et-EE" sz="3600" dirty="0">
              <a:solidFill>
                <a:schemeClr val="accent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623AA-F127-438E-83EA-5A4B108798A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774495" y="6210254"/>
            <a:ext cx="1915848" cy="36521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2"/>
                </a:solidFill>
                <a:latin typeface="+mn-lt"/>
              </a:defRPr>
            </a:lvl1pPr>
          </a:lstStyle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588149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aslaid ar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t="21094" r="-1" b="21589"/>
          <a:stretch/>
        </p:blipFill>
        <p:spPr>
          <a:xfrm>
            <a:off x="-15497" y="-23252"/>
            <a:ext cx="12205909" cy="4941762"/>
          </a:xfrm>
          <a:prstGeom prst="rect">
            <a:avLst/>
          </a:prstGeom>
        </p:spPr>
      </p:pic>
      <p:grpSp>
        <p:nvGrpSpPr>
          <p:cNvPr id="9" name="Group 8"/>
          <p:cNvGrpSpPr/>
          <p:nvPr userDrawn="1"/>
        </p:nvGrpSpPr>
        <p:grpSpPr>
          <a:xfrm>
            <a:off x="-1" y="1965531"/>
            <a:ext cx="12190413" cy="4894058"/>
            <a:chOff x="-1" y="1965075"/>
            <a:chExt cx="12192000" cy="4892925"/>
          </a:xfrm>
        </p:grpSpPr>
        <p:sp>
          <p:nvSpPr>
            <p:cNvPr id="10" name="Freeform 9"/>
            <p:cNvSpPr/>
            <p:nvPr userDrawn="1"/>
          </p:nvSpPr>
          <p:spPr>
            <a:xfrm>
              <a:off x="-1" y="3312687"/>
              <a:ext cx="12192000" cy="3545313"/>
            </a:xfrm>
            <a:custGeom>
              <a:avLst/>
              <a:gdLst>
                <a:gd name="connsiteX0" fmla="*/ 986101 w 12192000"/>
                <a:gd name="connsiteY0" fmla="*/ 0 h 3545313"/>
                <a:gd name="connsiteX1" fmla="*/ 12192000 w 12192000"/>
                <a:gd name="connsiteY1" fmla="*/ 0 h 3545313"/>
                <a:gd name="connsiteX2" fmla="*/ 12192000 w 12192000"/>
                <a:gd name="connsiteY2" fmla="*/ 510802 h 3545313"/>
                <a:gd name="connsiteX3" fmla="*/ 12192000 w 12192000"/>
                <a:gd name="connsiteY3" fmla="*/ 1543258 h 3545313"/>
                <a:gd name="connsiteX4" fmla="*/ 12192000 w 12192000"/>
                <a:gd name="connsiteY4" fmla="*/ 3545313 h 3545313"/>
                <a:gd name="connsiteX5" fmla="*/ 986101 w 12192000"/>
                <a:gd name="connsiteY5" fmla="*/ 3545313 h 3545313"/>
                <a:gd name="connsiteX6" fmla="*/ 475299 w 12192000"/>
                <a:gd name="connsiteY6" fmla="*/ 3545313 h 3545313"/>
                <a:gd name="connsiteX7" fmla="*/ 0 w 12192000"/>
                <a:gd name="connsiteY7" fmla="*/ 3545313 h 3545313"/>
                <a:gd name="connsiteX8" fmla="*/ 0 w 12192000"/>
                <a:gd name="connsiteY8" fmla="*/ 1543258 h 3545313"/>
                <a:gd name="connsiteX9" fmla="*/ 475299 w 12192000"/>
                <a:gd name="connsiteY9" fmla="*/ 1543258 h 3545313"/>
                <a:gd name="connsiteX10" fmla="*/ 475299 w 12192000"/>
                <a:gd name="connsiteY10" fmla="*/ 510802 h 3545313"/>
                <a:gd name="connsiteX11" fmla="*/ 986101 w 12192000"/>
                <a:gd name="connsiteY11" fmla="*/ 510802 h 354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3545313">
                  <a:moveTo>
                    <a:pt x="986101" y="0"/>
                  </a:moveTo>
                  <a:lnTo>
                    <a:pt x="12192000" y="0"/>
                  </a:lnTo>
                  <a:lnTo>
                    <a:pt x="12192000" y="510802"/>
                  </a:lnTo>
                  <a:lnTo>
                    <a:pt x="12192000" y="1543258"/>
                  </a:lnTo>
                  <a:lnTo>
                    <a:pt x="12192000" y="3545313"/>
                  </a:lnTo>
                  <a:lnTo>
                    <a:pt x="986101" y="3545313"/>
                  </a:lnTo>
                  <a:lnTo>
                    <a:pt x="475299" y="3545313"/>
                  </a:lnTo>
                  <a:lnTo>
                    <a:pt x="0" y="3545313"/>
                  </a:lnTo>
                  <a:lnTo>
                    <a:pt x="0" y="1543258"/>
                  </a:lnTo>
                  <a:lnTo>
                    <a:pt x="475299" y="1543258"/>
                  </a:lnTo>
                  <a:lnTo>
                    <a:pt x="475299" y="510802"/>
                  </a:lnTo>
                  <a:lnTo>
                    <a:pt x="986101" y="5108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400" dirty="0"/>
            </a:p>
          </p:txBody>
        </p:sp>
        <p:pic>
          <p:nvPicPr>
            <p:cNvPr id="13" name="Picture 3" descr="C:\Users\ipihu\Desktop\logo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6800" y="1965075"/>
              <a:ext cx="2449513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3" descr="C:\Users\ipihu\Desktop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670" y="1966552"/>
            <a:ext cx="2449194" cy="1371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0" y="-992417"/>
            <a:ext cx="184707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942153" y="4473156"/>
            <a:ext cx="8891239" cy="85307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cap="all" baseline="0">
                <a:solidFill>
                  <a:schemeClr val="accent3"/>
                </a:solidFill>
                <a:latin typeface="Verdana" charset="0"/>
              </a:defRPr>
            </a:lvl1pPr>
          </a:lstStyle>
          <a:p>
            <a:r>
              <a:rPr lang="et-EE" sz="3600" dirty="0"/>
              <a:t>Presentatsiooni Pealkiri</a:t>
            </a:r>
            <a:endParaRPr lang="et-EE" sz="3600" dirty="0">
              <a:solidFill>
                <a:schemeClr val="accent1"/>
              </a:solidFill>
            </a:endParaRP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964453" y="5792542"/>
            <a:ext cx="4737918" cy="78292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sz="1800" dirty="0"/>
              <a:t>Nimi </a:t>
            </a:r>
            <a:r>
              <a:rPr lang="et-EE" sz="1800" dirty="0" err="1"/>
              <a:t>Nimeste</a:t>
            </a:r>
            <a:br>
              <a:rPr lang="et-EE" sz="1800" dirty="0"/>
            </a:br>
            <a:r>
              <a:rPr lang="et-EE" sz="1800" dirty="0"/>
              <a:t>Teaduskond / instituut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 err="1"/>
              <a:t>Tallinna</a:t>
            </a:r>
            <a:r>
              <a:rPr lang="en-US" sz="1800" dirty="0"/>
              <a:t> </a:t>
            </a:r>
            <a:r>
              <a:rPr lang="en-US" sz="1800" dirty="0" err="1"/>
              <a:t>Tehnikaülikool</a:t>
            </a:r>
            <a:endParaRPr lang="et-EE" sz="1800" dirty="0"/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942153" y="4962883"/>
            <a:ext cx="8891239" cy="48153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cap="all" baseline="0">
                <a:solidFill>
                  <a:schemeClr val="accent3"/>
                </a:solidFill>
                <a:latin typeface="Verdana" charset="0"/>
              </a:defRPr>
            </a:lvl1pPr>
          </a:lstStyle>
          <a:p>
            <a:r>
              <a:rPr lang="et-EE" sz="3600" dirty="0">
                <a:solidFill>
                  <a:schemeClr val="accent1"/>
                </a:solidFill>
              </a:rPr>
              <a:t>vajadusel kahel real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623AA-F127-438E-83EA-5A4B108798A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774495" y="6210254"/>
            <a:ext cx="1915848" cy="36521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2"/>
                </a:solidFill>
                <a:latin typeface="+mn-lt"/>
              </a:defRPr>
            </a:lvl1pPr>
          </a:lstStyle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423695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362" y="549402"/>
            <a:ext cx="10493151" cy="81107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171417" y="1629153"/>
            <a:ext cx="8801096" cy="4141159"/>
          </a:xfrm>
          <a:prstGeom prst="rect">
            <a:avLst/>
          </a:prstGeom>
        </p:spPr>
        <p:txBody>
          <a:bodyPr lIns="0" tIns="0" rIns="0" bIns="0"/>
          <a:lstStyle>
            <a:lvl1pPr marL="285721" marR="0" indent="-285721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lang="en-US" altLang="en-US" sz="1800" smtClean="0">
                <a:solidFill>
                  <a:srgbClr val="332B60"/>
                </a:solidFill>
              </a:defRPr>
            </a:lvl1pPr>
            <a:lvl2pPr marL="742876" indent="-285721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2pPr>
            <a:lvl3pPr marL="1200030" marR="0" indent="-285721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3pPr>
            <a:lvl4pPr>
              <a:defRPr sz="1800">
                <a:solidFill>
                  <a:srgbClr val="332B60"/>
                </a:solidFill>
              </a:defRPr>
            </a:lvl4pPr>
            <a:lvl5pPr marL="1771473" marR="0" indent="0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5pPr>
            <a:lvl6pPr marL="2514349" marR="0" indent="-285721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>
              <a:defRPr sz="1800">
                <a:solidFill>
                  <a:srgbClr val="332B60"/>
                </a:solidFill>
              </a:defRPr>
            </a:lvl7pPr>
          </a:lstStyle>
          <a:p>
            <a:pPr>
              <a:buClr>
                <a:srgbClr val="E4067E"/>
              </a:buClr>
            </a:pP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Vivamus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hendrerit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Proin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dapibus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Praesent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ultrice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ces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nulla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sit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amet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lacus.</a:t>
            </a:r>
          </a:p>
          <a:p>
            <a:pPr lvl="1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dirty="0" err="1">
                <a:solidFill>
                  <a:srgbClr val="332B60"/>
                </a:solidFill>
              </a:rPr>
              <a:t>Ut</a:t>
            </a:r>
            <a:r>
              <a:rPr lang="en-US" altLang="en-US" sz="1800" dirty="0">
                <a:solidFill>
                  <a:srgbClr val="332B60"/>
                </a:solidFill>
              </a:rPr>
              <a:t> vitae </a:t>
            </a:r>
            <a:r>
              <a:rPr lang="en-US" altLang="en-US" sz="1800" dirty="0" err="1">
                <a:solidFill>
                  <a:srgbClr val="332B60"/>
                </a:solidFill>
              </a:rPr>
              <a:t>nunc</a:t>
            </a:r>
            <a:r>
              <a:rPr lang="en-US" altLang="en-US" sz="1800" dirty="0">
                <a:solidFill>
                  <a:srgbClr val="332B60"/>
                </a:solidFill>
              </a:rPr>
              <a:t> non </a:t>
            </a:r>
            <a:r>
              <a:rPr lang="en-US" altLang="en-US" sz="1800" dirty="0" err="1">
                <a:solidFill>
                  <a:srgbClr val="332B60"/>
                </a:solidFill>
              </a:rPr>
              <a:t>pede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tristique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sagittis</a:t>
            </a:r>
            <a:r>
              <a:rPr lang="en-US" altLang="en-US" sz="1800" dirty="0">
                <a:solidFill>
                  <a:srgbClr val="332B60"/>
                </a:solidFill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</a:rPr>
              <a:t>Aliquam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imperdiet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elit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vel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justo</a:t>
            </a:r>
            <a:r>
              <a:rPr lang="en-US" altLang="en-US" sz="1800" dirty="0">
                <a:solidFill>
                  <a:srgbClr val="332B60"/>
                </a:solidFill>
              </a:rPr>
              <a:t>. </a:t>
            </a:r>
          </a:p>
          <a:p>
            <a:pPr lvl="2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dirty="0" err="1">
                <a:solidFill>
                  <a:srgbClr val="332B60"/>
                </a:solidFill>
              </a:rPr>
              <a:t>Quisque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porttitor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imperiandiet</a:t>
            </a:r>
            <a:r>
              <a:rPr lang="en-US" altLang="en-US" sz="1800" dirty="0">
                <a:solidFill>
                  <a:srgbClr val="332B60"/>
                </a:solidFill>
              </a:rPr>
              <a:t> qua.</a:t>
            </a:r>
          </a:p>
          <a:p>
            <a:pPr lvl="3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</a:p>
          <a:p>
            <a:pPr lvl="4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</a:p>
          <a:p>
            <a:pPr lvl="5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  <a:endParaRPr lang="en-US" altLang="en-US" dirty="0">
              <a:solidFill>
                <a:srgbClr val="332B60"/>
              </a:solidFill>
            </a:endParaRPr>
          </a:p>
          <a:p>
            <a:pPr>
              <a:buClr>
                <a:srgbClr val="E4067E"/>
              </a:buClr>
            </a:pPr>
            <a:r>
              <a:rPr lang="et-EE" altLang="en-US" sz="1800" dirty="0">
                <a:solidFill>
                  <a:srgbClr val="332B60"/>
                </a:solidFill>
                <a:latin typeface="+mn-lt"/>
              </a:rPr>
              <a:t>B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ibendum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hendrerit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,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rutrum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ut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,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turpis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Sed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velit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</a:p>
          <a:p>
            <a:pPr lvl="1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dirty="0" err="1">
                <a:solidFill>
                  <a:srgbClr val="332B60"/>
                </a:solidFill>
              </a:rPr>
              <a:t>Sed</a:t>
            </a:r>
            <a:r>
              <a:rPr lang="en-US" altLang="en-US" sz="1800" dirty="0">
                <a:solidFill>
                  <a:srgbClr val="332B60"/>
                </a:solidFill>
              </a:rPr>
              <a:t> semper </a:t>
            </a:r>
            <a:r>
              <a:rPr lang="en-US" altLang="en-US" sz="1800" dirty="0" err="1">
                <a:solidFill>
                  <a:srgbClr val="332B60"/>
                </a:solidFill>
              </a:rPr>
              <a:t>augue</a:t>
            </a:r>
            <a:r>
              <a:rPr lang="en-US" altLang="en-US" sz="1800" dirty="0">
                <a:solidFill>
                  <a:srgbClr val="332B60"/>
                </a:solidFill>
              </a:rPr>
              <a:t>.</a:t>
            </a:r>
          </a:p>
          <a:p>
            <a:pPr marL="2514349" marR="0" lvl="5" indent="-285721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lvl="2"/>
            <a:endParaRPr lang="et-EE" dirty="0"/>
          </a:p>
          <a:p>
            <a:pPr lvl="0"/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708802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  <p15:guide id="3" pos="136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gra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363" y="549402"/>
            <a:ext cx="10493151" cy="80295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2500"/>
            </a:lvl2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5"/>
          </p:nvPr>
        </p:nvSpPr>
        <p:spPr>
          <a:xfrm>
            <a:off x="2183214" y="3245027"/>
            <a:ext cx="8789300" cy="2531469"/>
          </a:xfrm>
          <a:prstGeom prst="rect">
            <a:avLst/>
          </a:prstGeom>
        </p:spPr>
        <p:txBody>
          <a:bodyPr/>
          <a:lstStyle>
            <a:lvl1pPr marL="228577" indent="-228577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Diagrammi lisamiseks klõpsake ikooni</a:t>
            </a:r>
            <a:endParaRPr lang="en-US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2171417" y="2145490"/>
            <a:ext cx="8789300" cy="902016"/>
          </a:xfrm>
          <a:prstGeom prst="rect">
            <a:avLst/>
          </a:prstGeom>
        </p:spPr>
        <p:txBody>
          <a:bodyPr lIns="0" tIns="0" rIns="0" bIns="0"/>
          <a:lstStyle>
            <a:lvl1pPr marL="228577" indent="-228577">
              <a:buClr>
                <a:srgbClr val="E4067E"/>
              </a:buClr>
              <a:buFont typeface="Wingdings" panose="05000000000000000000" pitchFamily="2" charset="2"/>
              <a:buChar char="§"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742876" indent="-285721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2pPr>
            <a:lvl3pPr marL="1142886" indent="-228577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3pPr>
            <a:lvl4pPr marL="1371463" indent="0">
              <a:buFont typeface="Verdana" panose="020B0604030504040204" pitchFamily="34" charset="0"/>
              <a:buNone/>
              <a:defRPr/>
            </a:lvl4pPr>
          </a:lstStyle>
          <a:p>
            <a:pPr lvl="0"/>
            <a:r>
              <a:rPr lang="et-EE" dirty="0"/>
              <a:t>Redigeeri juhtslaidi tekstilaade</a:t>
            </a:r>
          </a:p>
          <a:p>
            <a:pPr lvl="1"/>
            <a:r>
              <a:rPr lang="et-EE" dirty="0"/>
              <a:t>Redigeeri teksti</a:t>
            </a:r>
          </a:p>
          <a:p>
            <a:pPr lvl="2"/>
            <a:r>
              <a:rPr lang="et-EE" dirty="0"/>
              <a:t>Redigeeri teksti</a:t>
            </a:r>
          </a:p>
          <a:p>
            <a:pPr lvl="2"/>
            <a:endParaRPr lang="et-EE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2171417" y="1629154"/>
            <a:ext cx="8789300" cy="41376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 tekstilaade</a:t>
            </a:r>
          </a:p>
        </p:txBody>
      </p:sp>
    </p:spTree>
    <p:extLst>
      <p:ext uri="{BB962C8B-B14F-4D97-AF65-F5344CB8AC3E}">
        <p14:creationId xmlns:p14="http://schemas.microsoft.com/office/powerpoint/2010/main" val="1280859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  <p15:guide id="3" orient="horz" pos="39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362" y="549403"/>
            <a:ext cx="10655500" cy="8110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171417" y="1629153"/>
            <a:ext cx="8963445" cy="388122"/>
          </a:xfrm>
          <a:prstGeom prst="rect">
            <a:avLst/>
          </a:prstGeom>
        </p:spPr>
        <p:txBody>
          <a:bodyPr lIns="0" tIns="0" rIns="0" bIns="0"/>
          <a:lstStyle>
            <a:lvl1pPr marL="228577" marR="0" indent="-228577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 tekstilaade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171418" y="2196779"/>
            <a:ext cx="8963446" cy="3573533"/>
          </a:xfrm>
          <a:prstGeom prst="rect">
            <a:avLst/>
          </a:prstGeom>
        </p:spPr>
        <p:txBody>
          <a:bodyPr/>
          <a:lstStyle>
            <a:lvl1pPr marL="228577" indent="-228577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  <a:latin typeface="+mn-lt"/>
              </a:defRPr>
            </a:lvl1pPr>
          </a:lstStyle>
          <a:p>
            <a:pPr lvl="0"/>
            <a:r>
              <a:rPr lang="et-EE" noProof="0" dirty="0"/>
              <a:t>Pildi lisamiseks klõpsake ikooni</a:t>
            </a:r>
            <a:endParaRPr lang="en-US" noProof="0" dirty="0"/>
          </a:p>
        </p:txBody>
      </p:sp>
      <p:sp>
        <p:nvSpPr>
          <p:cNvPr id="5" name="Text Placeholder 1"/>
          <p:cNvSpPr txBox="1">
            <a:spLocks/>
          </p:cNvSpPr>
          <p:nvPr userDrawn="1"/>
        </p:nvSpPr>
        <p:spPr>
          <a:xfrm>
            <a:off x="1836414" y="5974015"/>
            <a:ext cx="2760741" cy="1751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TALLINNA TEHNIKAÜLIKOOL</a:t>
            </a:r>
            <a:endParaRPr lang="en-US" altLang="en-US" sz="1200" b="0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698403" y="5776495"/>
            <a:ext cx="0" cy="57021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137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997">
          <p15:clr>
            <a:srgbClr val="FBAE40"/>
          </p15:clr>
        </p15:guide>
        <p15:guide id="3" orient="horz" pos="102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graaf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364" y="549402"/>
            <a:ext cx="6108585" cy="75540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12" name="Chart Placeholder 13"/>
          <p:cNvSpPr>
            <a:spLocks noGrp="1"/>
          </p:cNvSpPr>
          <p:nvPr>
            <p:ph type="chart" sz="quarter" idx="15"/>
          </p:nvPr>
        </p:nvSpPr>
        <p:spPr>
          <a:xfrm>
            <a:off x="6887267" y="549403"/>
            <a:ext cx="4247598" cy="5220909"/>
          </a:xfrm>
          <a:prstGeom prst="rect">
            <a:avLst/>
          </a:prstGeom>
        </p:spPr>
        <p:txBody>
          <a:bodyPr/>
          <a:lstStyle>
            <a:lvl1pPr marL="228577" indent="-228577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  <a:latin typeface="+mn-lt"/>
              </a:defRPr>
            </a:lvl1pPr>
          </a:lstStyle>
          <a:p>
            <a:pPr lvl="0"/>
            <a:r>
              <a:rPr lang="et-EE" noProof="0" dirty="0"/>
              <a:t>Diagrammi lisamiseks klõpsake ikooni</a:t>
            </a:r>
            <a:endParaRPr lang="en-US" noProof="0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71418" y="1629153"/>
            <a:ext cx="4351165" cy="4141158"/>
          </a:xfrm>
          <a:prstGeom prst="rect">
            <a:avLst/>
          </a:prstGeom>
        </p:spPr>
        <p:txBody>
          <a:bodyPr lIns="0" tIns="0" rIns="0" bIns="0"/>
          <a:lstStyle>
            <a:lvl1pPr marL="285721" marR="0" indent="-285721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685731" indent="-228577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2pPr>
            <a:lvl3pPr marL="1142886" indent="-228577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3pPr>
            <a:lvl4pPr marL="1600040" marR="0" indent="-285721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4pPr>
            <a:lvl5pPr marL="2057194" marR="0" indent="-285721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5pPr>
            <a:lvl6pPr marL="2514349" marR="0" indent="-285721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503" marR="0" indent="-285721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 dirty="0"/>
              <a:t>Redigeeri juhtslaidi tekstilaade</a:t>
            </a:r>
          </a:p>
          <a:p>
            <a:pPr lvl="1"/>
            <a:r>
              <a:rPr lang="et-EE" dirty="0"/>
              <a:t>Redigeeri teksti</a:t>
            </a:r>
          </a:p>
          <a:p>
            <a:pPr lvl="2"/>
            <a:r>
              <a:rPr lang="et-EE" dirty="0"/>
              <a:t>Redigeeri teksti</a:t>
            </a:r>
          </a:p>
          <a:p>
            <a:pPr marL="1600040" marR="0" lvl="3" indent="-285721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/>
              <a:t>Redigeeri teksti</a:t>
            </a:r>
          </a:p>
          <a:p>
            <a:pPr marL="2057194" marR="0" lvl="4" indent="-285721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/>
              <a:t>Redigeeri teksti</a:t>
            </a:r>
          </a:p>
          <a:p>
            <a:pPr marL="2514349" marR="0" lvl="5" indent="-285721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/>
              <a:t>Redigeeri teksti</a:t>
            </a:r>
          </a:p>
          <a:p>
            <a:pPr marL="2971503" marR="0" lvl="6" indent="-285721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/>
              <a:t>Redigeeri teksti </a:t>
            </a:r>
          </a:p>
        </p:txBody>
      </p:sp>
    </p:spTree>
    <p:extLst>
      <p:ext uri="{BB962C8B-B14F-4D97-AF65-F5344CB8AC3E}">
        <p14:creationId xmlns:p14="http://schemas.microsoft.com/office/powerpoint/2010/main" val="604529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3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362" y="549402"/>
            <a:ext cx="10493151" cy="81107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accent2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br>
              <a:rPr lang="et-EE" dirty="0"/>
            </a:br>
            <a:r>
              <a:rPr lang="en-US" dirty="0"/>
              <a:t>text styles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171417" y="1629153"/>
            <a:ext cx="8801096" cy="4717555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aseline="0">
                <a:solidFill>
                  <a:schemeClr val="tx1"/>
                </a:solidFill>
                <a:latin typeface="Verdana" charset="0"/>
              </a:defRPr>
            </a:lvl1pPr>
            <a:lvl2pPr marL="800054" indent="-342900">
              <a:buFont typeface="Arial" panose="020B0604020202020204" pitchFamily="34" charset="0"/>
              <a:buChar char="•"/>
              <a:defRPr sz="1800"/>
            </a:lvl2pPr>
            <a:lvl3pPr>
              <a:defRPr sz="1600"/>
            </a:lvl3pPr>
          </a:lstStyle>
          <a:p>
            <a:pPr lvl="0"/>
            <a:r>
              <a:rPr lang="en-US" dirty="0"/>
              <a:t>Ed</a:t>
            </a:r>
          </a:p>
          <a:p>
            <a:pPr lvl="1"/>
            <a:r>
              <a:rPr lang="en-US" dirty="0" err="1"/>
              <a:t>Aste</a:t>
            </a:r>
            <a:endParaRPr lang="en-US" dirty="0"/>
          </a:p>
          <a:p>
            <a:pPr lvl="2"/>
            <a:r>
              <a:rPr lang="en-US" dirty="0"/>
              <a:t>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703749" y="6201998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‹#›</a:t>
            </a:fld>
            <a:endParaRPr lang="et-EE" altLang="et-EE" dirty="0"/>
          </a:p>
        </p:txBody>
      </p:sp>
    </p:spTree>
    <p:extLst>
      <p:ext uri="{BB962C8B-B14F-4D97-AF65-F5344CB8AC3E}">
        <p14:creationId xmlns:p14="http://schemas.microsoft.com/office/powerpoint/2010/main" val="2877552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  <p15:guide id="3" pos="136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363" y="549402"/>
            <a:ext cx="6043219" cy="75540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2200" b="1" i="0"/>
            </a:lvl2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6887267" y="549403"/>
            <a:ext cx="4247598" cy="5220909"/>
          </a:xfrm>
          <a:prstGeom prst="rect">
            <a:avLst/>
          </a:prstGeom>
        </p:spPr>
        <p:txBody>
          <a:bodyPr/>
          <a:lstStyle>
            <a:lvl1pPr marL="228577" indent="-228577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Pildi lisamiseks klõpsake ikooni</a:t>
            </a:r>
            <a:endParaRPr lang="en-US" noProof="0" dirty="0"/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71418" y="1629153"/>
            <a:ext cx="4351165" cy="4141158"/>
          </a:xfrm>
          <a:prstGeom prst="rect">
            <a:avLst/>
          </a:prstGeom>
        </p:spPr>
        <p:txBody>
          <a:bodyPr lIns="0" tIns="0" rIns="0" bIns="0"/>
          <a:lstStyle>
            <a:lvl1pPr marL="285721" marR="0" indent="-285721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 marL="685731" indent="-228577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2pPr>
            <a:lvl3pPr marL="1142886" indent="-228577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3pPr>
            <a:lvl4pPr marL="1600040" marR="0" indent="-285721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4pPr>
            <a:lvl5pPr marL="2057194" marR="0" indent="-285721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5pPr>
            <a:lvl6pPr marL="2514349" marR="0" indent="-285721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6pPr>
            <a:lvl7pPr marL="2971503" marR="0" indent="-285721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7pPr>
          </a:lstStyle>
          <a:p>
            <a:pPr lvl="0"/>
            <a:r>
              <a:rPr lang="et-EE" dirty="0"/>
              <a:t>Redigeeri juhtslaidi tekstilaade</a:t>
            </a:r>
          </a:p>
          <a:p>
            <a:pPr lvl="1"/>
            <a:r>
              <a:rPr lang="et-EE" dirty="0"/>
              <a:t>Redigeeri teksti</a:t>
            </a:r>
          </a:p>
          <a:p>
            <a:pPr lvl="2"/>
            <a:r>
              <a:rPr lang="et-EE" dirty="0"/>
              <a:t>Redigeeri teksti</a:t>
            </a:r>
          </a:p>
          <a:p>
            <a:pPr marL="1600040" marR="0" lvl="3" indent="-285721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/>
              <a:t>Redigeeri teksti</a:t>
            </a:r>
          </a:p>
          <a:p>
            <a:pPr marL="2057194" marR="0" lvl="4" indent="-285721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/>
              <a:t>Redigeeri teksti</a:t>
            </a:r>
          </a:p>
          <a:p>
            <a:pPr marL="2514349" marR="0" lvl="5" indent="-285721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/>
              <a:t>Redigeeri teksti</a:t>
            </a:r>
          </a:p>
          <a:p>
            <a:pPr marL="2971503" marR="0" lvl="6" indent="-285721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/>
              <a:t>Redigeeri teksti </a:t>
            </a:r>
          </a:p>
        </p:txBody>
      </p:sp>
    </p:spTree>
    <p:extLst>
      <p:ext uri="{BB962C8B-B14F-4D97-AF65-F5344CB8AC3E}">
        <p14:creationId xmlns:p14="http://schemas.microsoft.com/office/powerpoint/2010/main" val="169817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3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afik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2171418" y="5205595"/>
            <a:ext cx="4351165" cy="570901"/>
          </a:xfrm>
          <a:prstGeom prst="rect">
            <a:avLst/>
          </a:prstGeom>
        </p:spPr>
        <p:txBody>
          <a:bodyPr lIns="0" tIns="0" rIns="0" bIns="0"/>
          <a:lstStyle>
            <a:lvl1pPr marL="228577" marR="0" indent="-228577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 tekstilaade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363" y="558600"/>
            <a:ext cx="10655501" cy="75540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6887267" y="5205595"/>
            <a:ext cx="4247989" cy="570901"/>
          </a:xfrm>
          <a:prstGeom prst="rect">
            <a:avLst/>
          </a:prstGeom>
        </p:spPr>
        <p:txBody>
          <a:bodyPr lIns="0" tIns="0" rIns="0" bIns="0"/>
          <a:lstStyle>
            <a:lvl1pPr marL="228577" marR="0" indent="-228577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 tekstilaade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22"/>
          </p:nvPr>
        </p:nvSpPr>
        <p:spPr>
          <a:xfrm>
            <a:off x="2171418" y="1629153"/>
            <a:ext cx="4350772" cy="3337103"/>
          </a:xfrm>
          <a:prstGeom prst="rect">
            <a:avLst/>
          </a:prstGeom>
        </p:spPr>
        <p:txBody>
          <a:bodyPr/>
          <a:lstStyle>
            <a:lvl1pPr marL="228577" indent="-228577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Diagrammi lisamiseks klõpsake ikooni</a:t>
            </a:r>
            <a:endParaRPr lang="en-US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3" hasCustomPrompt="1"/>
          </p:nvPr>
        </p:nvSpPr>
        <p:spPr>
          <a:xfrm>
            <a:off x="6887266" y="1629152"/>
            <a:ext cx="4247597" cy="3337104"/>
          </a:xfrm>
          <a:prstGeom prst="rect">
            <a:avLst/>
          </a:prstGeom>
        </p:spPr>
        <p:txBody>
          <a:bodyPr/>
          <a:lstStyle>
            <a:lvl1pPr marL="228577" indent="-228577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Diagrammi lisamiseks klõpsake ikooni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499624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 pi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2171418" y="549403"/>
            <a:ext cx="5108652" cy="5220909"/>
          </a:xfrm>
          <a:prstGeom prst="rect">
            <a:avLst/>
          </a:prstGeom>
        </p:spPr>
        <p:txBody>
          <a:bodyPr/>
          <a:lstStyle>
            <a:lvl1pPr marL="228577" indent="-228577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Pildi lisamiseks klõpsake ikooni</a:t>
            </a:r>
            <a:endParaRPr lang="en-US" noProof="0" dirty="0"/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9"/>
          </p:nvPr>
        </p:nvSpPr>
        <p:spPr>
          <a:xfrm>
            <a:off x="7510776" y="3460145"/>
            <a:ext cx="3624089" cy="2310166"/>
          </a:xfrm>
          <a:prstGeom prst="rect">
            <a:avLst/>
          </a:prstGeom>
        </p:spPr>
        <p:txBody>
          <a:bodyPr/>
          <a:lstStyle>
            <a:lvl1pPr marL="228577" indent="-228577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Pildi lisamiseks klõpsake ikooni</a:t>
            </a:r>
            <a:endParaRPr lang="en-US" noProof="0" dirty="0"/>
          </a:p>
        </p:txBody>
      </p:sp>
      <p:sp>
        <p:nvSpPr>
          <p:cNvPr id="11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7510776" y="549402"/>
            <a:ext cx="3624089" cy="2710191"/>
          </a:xfrm>
          <a:prstGeom prst="rect">
            <a:avLst/>
          </a:prstGeom>
        </p:spPr>
        <p:txBody>
          <a:bodyPr/>
          <a:lstStyle>
            <a:lvl1pPr marL="228577" indent="-228577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Pildi lisamiseks klõpsake ikooni</a:t>
            </a:r>
            <a:endParaRPr lang="en-US" noProof="0" dirty="0"/>
          </a:p>
        </p:txBody>
      </p:sp>
      <p:sp>
        <p:nvSpPr>
          <p:cNvPr id="5" name="Text Placeholder 1"/>
          <p:cNvSpPr txBox="1">
            <a:spLocks/>
          </p:cNvSpPr>
          <p:nvPr userDrawn="1"/>
        </p:nvSpPr>
        <p:spPr>
          <a:xfrm>
            <a:off x="1836414" y="5974015"/>
            <a:ext cx="2760741" cy="1751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TALLINNA TEHNIKAÜLIKOOL</a:t>
            </a:r>
            <a:endParaRPr lang="en-US" altLang="en-US" sz="1200" b="0" dirty="0"/>
          </a:p>
        </p:txBody>
      </p:sp>
      <p:cxnSp>
        <p:nvCxnSpPr>
          <p:cNvPr id="6" name="Straight Connector 8"/>
          <p:cNvCxnSpPr/>
          <p:nvPr userDrawn="1"/>
        </p:nvCxnSpPr>
        <p:spPr>
          <a:xfrm>
            <a:off x="1698403" y="5776495"/>
            <a:ext cx="0" cy="57021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459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363" y="551673"/>
            <a:ext cx="10655501" cy="8368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2500" b="1" i="0"/>
            </a:lvl2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23"/>
          </p:nvPr>
        </p:nvSpPr>
        <p:spPr>
          <a:xfrm>
            <a:off x="2171418" y="1629153"/>
            <a:ext cx="8963446" cy="4141159"/>
          </a:xfrm>
          <a:prstGeom prst="rect">
            <a:avLst/>
          </a:prstGeom>
        </p:spPr>
        <p:txBody>
          <a:bodyPr/>
          <a:lstStyle>
            <a:lvl1pPr>
              <a:defRPr sz="1800" baseline="0">
                <a:solidFill>
                  <a:schemeClr val="bg1"/>
                </a:solidFill>
                <a:latin typeface="Verdana" charset="0"/>
              </a:defRPr>
            </a:lvl1pPr>
          </a:lstStyle>
          <a:p>
            <a:pPr lvl="0"/>
            <a:r>
              <a:rPr lang="et-EE" noProof="0" dirty="0"/>
              <a:t>Tabeli lisamiseks klõpsake ikooni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22455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363" y="549402"/>
            <a:ext cx="10655499" cy="84461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</a:t>
            </a:r>
          </a:p>
          <a:p>
            <a:pPr lvl="0"/>
            <a:r>
              <a:rPr lang="et-EE" dirty="0"/>
              <a:t>Vajadusel kahel real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171417" y="1629153"/>
            <a:ext cx="8963445" cy="627460"/>
          </a:xfrm>
          <a:prstGeom prst="rect">
            <a:avLst/>
          </a:prstGeom>
        </p:spPr>
        <p:txBody>
          <a:bodyPr lIns="0" tIns="0" rIns="0" bIns="0"/>
          <a:lstStyle>
            <a:lvl1pPr marL="228577" marR="0" indent="-228577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Redigeeri juhtslaidi tekstilaade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171418" y="2491753"/>
            <a:ext cx="8963444" cy="3278559"/>
          </a:xfrm>
          <a:prstGeom prst="rect">
            <a:avLst/>
          </a:prstGeom>
        </p:spPr>
        <p:txBody>
          <a:bodyPr/>
          <a:lstStyle>
            <a:lvl1pPr marL="228577" indent="-228577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/>
              <a:t>Pildi lisamiseks klõpsake ikooni</a:t>
            </a:r>
            <a:endParaRPr lang="en-US" noProof="0" dirty="0"/>
          </a:p>
        </p:txBody>
      </p:sp>
      <p:sp>
        <p:nvSpPr>
          <p:cNvPr id="5" name="Text Placeholder 1"/>
          <p:cNvSpPr txBox="1">
            <a:spLocks/>
          </p:cNvSpPr>
          <p:nvPr userDrawn="1"/>
        </p:nvSpPr>
        <p:spPr>
          <a:xfrm>
            <a:off x="1836414" y="5974015"/>
            <a:ext cx="2760741" cy="17517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TALLINNA TEHNIKAÜLIKOOL</a:t>
            </a:r>
            <a:endParaRPr lang="en-US" altLang="en-US" sz="1200" b="0" dirty="0"/>
          </a:p>
        </p:txBody>
      </p:sp>
      <p:cxnSp>
        <p:nvCxnSpPr>
          <p:cNvPr id="6" name="Straight Connector 8"/>
          <p:cNvCxnSpPr/>
          <p:nvPr userDrawn="1"/>
        </p:nvCxnSpPr>
        <p:spPr>
          <a:xfrm>
            <a:off x="1698403" y="5776495"/>
            <a:ext cx="0" cy="57021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1452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t="21094" r="-1" b="21589"/>
          <a:stretch/>
        </p:blipFill>
        <p:spPr>
          <a:xfrm>
            <a:off x="-15497" y="-23252"/>
            <a:ext cx="12205909" cy="4941762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-1" y="1965531"/>
            <a:ext cx="12190413" cy="4894058"/>
            <a:chOff x="-1" y="1965075"/>
            <a:chExt cx="12192000" cy="4892925"/>
          </a:xfrm>
        </p:grpSpPr>
        <p:sp>
          <p:nvSpPr>
            <p:cNvPr id="7" name="Freeform 6"/>
            <p:cNvSpPr/>
            <p:nvPr userDrawn="1"/>
          </p:nvSpPr>
          <p:spPr>
            <a:xfrm>
              <a:off x="-1" y="3312687"/>
              <a:ext cx="12192000" cy="3545313"/>
            </a:xfrm>
            <a:custGeom>
              <a:avLst/>
              <a:gdLst>
                <a:gd name="connsiteX0" fmla="*/ 986101 w 12192000"/>
                <a:gd name="connsiteY0" fmla="*/ 0 h 3545313"/>
                <a:gd name="connsiteX1" fmla="*/ 12192000 w 12192000"/>
                <a:gd name="connsiteY1" fmla="*/ 0 h 3545313"/>
                <a:gd name="connsiteX2" fmla="*/ 12192000 w 12192000"/>
                <a:gd name="connsiteY2" fmla="*/ 510802 h 3545313"/>
                <a:gd name="connsiteX3" fmla="*/ 12192000 w 12192000"/>
                <a:gd name="connsiteY3" fmla="*/ 1543258 h 3545313"/>
                <a:gd name="connsiteX4" fmla="*/ 12192000 w 12192000"/>
                <a:gd name="connsiteY4" fmla="*/ 3545313 h 3545313"/>
                <a:gd name="connsiteX5" fmla="*/ 986101 w 12192000"/>
                <a:gd name="connsiteY5" fmla="*/ 3545313 h 3545313"/>
                <a:gd name="connsiteX6" fmla="*/ 475299 w 12192000"/>
                <a:gd name="connsiteY6" fmla="*/ 3545313 h 3545313"/>
                <a:gd name="connsiteX7" fmla="*/ 0 w 12192000"/>
                <a:gd name="connsiteY7" fmla="*/ 3545313 h 3545313"/>
                <a:gd name="connsiteX8" fmla="*/ 0 w 12192000"/>
                <a:gd name="connsiteY8" fmla="*/ 1543258 h 3545313"/>
                <a:gd name="connsiteX9" fmla="*/ 475299 w 12192000"/>
                <a:gd name="connsiteY9" fmla="*/ 1543258 h 3545313"/>
                <a:gd name="connsiteX10" fmla="*/ 475299 w 12192000"/>
                <a:gd name="connsiteY10" fmla="*/ 510802 h 3545313"/>
                <a:gd name="connsiteX11" fmla="*/ 986101 w 12192000"/>
                <a:gd name="connsiteY11" fmla="*/ 510802 h 354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3545313">
                  <a:moveTo>
                    <a:pt x="986101" y="0"/>
                  </a:moveTo>
                  <a:lnTo>
                    <a:pt x="12192000" y="0"/>
                  </a:lnTo>
                  <a:lnTo>
                    <a:pt x="12192000" y="510802"/>
                  </a:lnTo>
                  <a:lnTo>
                    <a:pt x="12192000" y="1543258"/>
                  </a:lnTo>
                  <a:lnTo>
                    <a:pt x="12192000" y="3545313"/>
                  </a:lnTo>
                  <a:lnTo>
                    <a:pt x="986101" y="3545313"/>
                  </a:lnTo>
                  <a:lnTo>
                    <a:pt x="475299" y="3545313"/>
                  </a:lnTo>
                  <a:lnTo>
                    <a:pt x="0" y="3545313"/>
                  </a:lnTo>
                  <a:lnTo>
                    <a:pt x="0" y="1543258"/>
                  </a:lnTo>
                  <a:lnTo>
                    <a:pt x="475299" y="1543258"/>
                  </a:lnTo>
                  <a:lnTo>
                    <a:pt x="475299" y="510802"/>
                  </a:lnTo>
                  <a:lnTo>
                    <a:pt x="986101" y="5108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400" dirty="0"/>
            </a:p>
          </p:txBody>
        </p:sp>
        <p:pic>
          <p:nvPicPr>
            <p:cNvPr id="8" name="Picture 3" descr="C:\Users\ipihu\Desktop\logo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6800" y="1965075"/>
              <a:ext cx="2449513" cy="137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982275" y="4799034"/>
            <a:ext cx="10158122" cy="199659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cap="all" baseline="0">
                <a:solidFill>
                  <a:schemeClr val="accent3"/>
                </a:solidFill>
                <a:latin typeface="Verdana" charset="0"/>
              </a:defRPr>
            </a:lvl1pPr>
            <a:lvl2pPr marL="0" indent="0">
              <a:spcBef>
                <a:spcPts val="1000"/>
              </a:spcBef>
              <a:buFontTx/>
              <a:buNone/>
              <a:defRPr sz="1600" b="0">
                <a:solidFill>
                  <a:schemeClr val="accent2"/>
                </a:solidFill>
              </a:defRPr>
            </a:lvl2pPr>
          </a:lstStyle>
          <a:p>
            <a:r>
              <a:rPr lang="et-EE" altLang="en-US" sz="2900" dirty="0" err="1">
                <a:solidFill>
                  <a:schemeClr val="tx2"/>
                </a:solidFill>
              </a:rPr>
              <a:t>VaheSLAIDI</a:t>
            </a:r>
            <a:r>
              <a:rPr lang="et-EE" altLang="en-US" sz="2900" dirty="0">
                <a:solidFill>
                  <a:schemeClr val="tx2"/>
                </a:solidFill>
              </a:rPr>
              <a:t> pealkiri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altLang="en-US" sz="2900" dirty="0">
                <a:solidFill>
                  <a:schemeClr val="accent1"/>
                </a:solidFill>
              </a:rPr>
              <a:t>Vajadusel ka KAHEL või kolmel REAL</a:t>
            </a:r>
            <a:endParaRPr lang="en-US" altLang="en-US" sz="29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08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mane 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t="21094" r="-1" b="21589"/>
          <a:stretch/>
        </p:blipFill>
        <p:spPr>
          <a:xfrm>
            <a:off x="-15497" y="-23252"/>
            <a:ext cx="12205909" cy="4941762"/>
          </a:xfrm>
          <a:prstGeom prst="rect">
            <a:avLst/>
          </a:prstGeom>
        </p:spPr>
      </p:pic>
      <p:sp>
        <p:nvSpPr>
          <p:cNvPr id="15" name="Freeform 14"/>
          <p:cNvSpPr/>
          <p:nvPr userDrawn="1"/>
        </p:nvSpPr>
        <p:spPr>
          <a:xfrm>
            <a:off x="-1" y="3313455"/>
            <a:ext cx="12190413" cy="3546134"/>
          </a:xfrm>
          <a:custGeom>
            <a:avLst/>
            <a:gdLst>
              <a:gd name="connsiteX0" fmla="*/ 986101 w 12192000"/>
              <a:gd name="connsiteY0" fmla="*/ 0 h 3545313"/>
              <a:gd name="connsiteX1" fmla="*/ 12192000 w 12192000"/>
              <a:gd name="connsiteY1" fmla="*/ 0 h 3545313"/>
              <a:gd name="connsiteX2" fmla="*/ 12192000 w 12192000"/>
              <a:gd name="connsiteY2" fmla="*/ 510802 h 3545313"/>
              <a:gd name="connsiteX3" fmla="*/ 12192000 w 12192000"/>
              <a:gd name="connsiteY3" fmla="*/ 1543258 h 3545313"/>
              <a:gd name="connsiteX4" fmla="*/ 12192000 w 12192000"/>
              <a:gd name="connsiteY4" fmla="*/ 3545313 h 3545313"/>
              <a:gd name="connsiteX5" fmla="*/ 986101 w 12192000"/>
              <a:gd name="connsiteY5" fmla="*/ 3545313 h 3545313"/>
              <a:gd name="connsiteX6" fmla="*/ 475299 w 12192000"/>
              <a:gd name="connsiteY6" fmla="*/ 3545313 h 3545313"/>
              <a:gd name="connsiteX7" fmla="*/ 0 w 12192000"/>
              <a:gd name="connsiteY7" fmla="*/ 3545313 h 3545313"/>
              <a:gd name="connsiteX8" fmla="*/ 0 w 12192000"/>
              <a:gd name="connsiteY8" fmla="*/ 1543258 h 3545313"/>
              <a:gd name="connsiteX9" fmla="*/ 475299 w 12192000"/>
              <a:gd name="connsiteY9" fmla="*/ 1543258 h 3545313"/>
              <a:gd name="connsiteX10" fmla="*/ 475299 w 12192000"/>
              <a:gd name="connsiteY10" fmla="*/ 510802 h 3545313"/>
              <a:gd name="connsiteX11" fmla="*/ 986101 w 12192000"/>
              <a:gd name="connsiteY11" fmla="*/ 510802 h 354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3545313">
                <a:moveTo>
                  <a:pt x="986101" y="0"/>
                </a:moveTo>
                <a:lnTo>
                  <a:pt x="12192000" y="0"/>
                </a:lnTo>
                <a:lnTo>
                  <a:pt x="12192000" y="510802"/>
                </a:lnTo>
                <a:lnTo>
                  <a:pt x="12192000" y="1543258"/>
                </a:lnTo>
                <a:lnTo>
                  <a:pt x="12192000" y="3545313"/>
                </a:lnTo>
                <a:lnTo>
                  <a:pt x="986101" y="3545313"/>
                </a:lnTo>
                <a:lnTo>
                  <a:pt x="475299" y="3545313"/>
                </a:lnTo>
                <a:lnTo>
                  <a:pt x="0" y="3545313"/>
                </a:lnTo>
                <a:lnTo>
                  <a:pt x="0" y="1543258"/>
                </a:lnTo>
                <a:lnTo>
                  <a:pt x="475299" y="1543258"/>
                </a:lnTo>
                <a:lnTo>
                  <a:pt x="475299" y="510802"/>
                </a:lnTo>
                <a:lnTo>
                  <a:pt x="986101" y="5108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400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2753" y="1959094"/>
            <a:ext cx="2447326" cy="1370998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0" y="-992417"/>
            <a:ext cx="184707" cy="46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sz="2400"/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982275" y="4799033"/>
            <a:ext cx="10158122" cy="163935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cap="all" baseline="0">
                <a:solidFill>
                  <a:srgbClr val="332B60"/>
                </a:solidFill>
                <a:latin typeface="Verdana" charset="0"/>
              </a:defRPr>
            </a:lvl1pPr>
            <a:lvl2pPr marL="0" indent="0">
              <a:spcBef>
                <a:spcPts val="1000"/>
              </a:spcBef>
              <a:buFontTx/>
              <a:buNone/>
              <a:defRPr sz="1600" b="0">
                <a:solidFill>
                  <a:schemeClr val="accent2"/>
                </a:solidFill>
              </a:defRPr>
            </a:lvl2pPr>
          </a:lstStyle>
          <a:p>
            <a:r>
              <a:rPr lang="en-US" altLang="en-US" dirty="0"/>
              <a:t>TALLINN</a:t>
            </a:r>
            <a:r>
              <a:rPr lang="et-EE" altLang="en-US" dirty="0"/>
              <a:t>A</a:t>
            </a:r>
            <a:r>
              <a:rPr lang="en-US" altLang="en-US" dirty="0"/>
              <a:t> </a:t>
            </a:r>
            <a:r>
              <a:rPr lang="et-EE" altLang="en-US" dirty="0"/>
              <a:t>TEHNIKAÜLIKOOL</a:t>
            </a:r>
            <a:endParaRPr lang="en-US" altLang="en-US" dirty="0"/>
          </a:p>
          <a:p>
            <a:r>
              <a:rPr lang="en-US" altLang="en-US" sz="1700" b="0" cap="none" dirty="0" err="1">
                <a:solidFill>
                  <a:schemeClr val="accent2"/>
                </a:solidFill>
              </a:rPr>
              <a:t>Ehitajate</a:t>
            </a:r>
            <a:r>
              <a:rPr lang="en-US" altLang="en-US" sz="1700" b="0" cap="none" dirty="0">
                <a:solidFill>
                  <a:schemeClr val="accent2"/>
                </a:solidFill>
              </a:rPr>
              <a:t> </a:t>
            </a:r>
            <a:r>
              <a:rPr lang="et-EE" altLang="en-US" sz="1700" b="0" cap="none" dirty="0">
                <a:solidFill>
                  <a:schemeClr val="accent2"/>
                </a:solidFill>
              </a:rPr>
              <a:t>tee</a:t>
            </a:r>
            <a:r>
              <a:rPr lang="en-US" altLang="en-US" sz="1700" b="0" cap="none" dirty="0">
                <a:solidFill>
                  <a:schemeClr val="accent2"/>
                </a:solidFill>
              </a:rPr>
              <a:t> 5, 19086 Tallinn</a:t>
            </a:r>
            <a:r>
              <a:rPr lang="et-EE" altLang="en-US" sz="1700" b="0" cap="none" dirty="0">
                <a:solidFill>
                  <a:schemeClr val="accent2"/>
                </a:solidFill>
              </a:rPr>
              <a:t>, </a:t>
            </a:r>
          </a:p>
          <a:p>
            <a:r>
              <a:rPr lang="et-EE" altLang="en-US" sz="1700" b="0" cap="none" dirty="0">
                <a:solidFill>
                  <a:schemeClr val="accent2"/>
                </a:solidFill>
              </a:rPr>
              <a:t>Tel </a:t>
            </a:r>
            <a:r>
              <a:rPr lang="en-US" altLang="en-US" sz="1700" b="0" cap="none" dirty="0">
                <a:solidFill>
                  <a:schemeClr val="accent2"/>
                </a:solidFill>
              </a:rPr>
              <a:t>620 2002 (</a:t>
            </a:r>
            <a:r>
              <a:rPr lang="et-EE" altLang="en-US" sz="1700" b="0" cap="none" dirty="0">
                <a:solidFill>
                  <a:schemeClr val="accent2"/>
                </a:solidFill>
              </a:rPr>
              <a:t>E-R</a:t>
            </a:r>
            <a:r>
              <a:rPr lang="en-US" altLang="en-US" sz="1700" b="0" cap="none" dirty="0">
                <a:solidFill>
                  <a:schemeClr val="accent2"/>
                </a:solidFill>
              </a:rPr>
              <a:t> 8.30–</a:t>
            </a:r>
            <a:r>
              <a:rPr lang="et-EE" altLang="en-US" sz="1700" b="0" cap="none" dirty="0">
                <a:solidFill>
                  <a:schemeClr val="accent2"/>
                </a:solidFill>
              </a:rPr>
              <a:t>17</a:t>
            </a:r>
            <a:r>
              <a:rPr lang="en-US" altLang="en-US" sz="1700" b="0" cap="none" dirty="0">
                <a:solidFill>
                  <a:schemeClr val="accent2"/>
                </a:solidFill>
              </a:rPr>
              <a:t>.00</a:t>
            </a:r>
            <a:r>
              <a:rPr lang="et-EE" altLang="en-US" sz="1700" b="0" cap="none" dirty="0">
                <a:solidFill>
                  <a:schemeClr val="accent2"/>
                </a:solidFill>
              </a:rPr>
              <a:t>)</a:t>
            </a:r>
            <a:endParaRPr lang="en-US" altLang="en-US" sz="1700" cap="none" dirty="0">
              <a:solidFill>
                <a:schemeClr val="accent2"/>
              </a:solidFill>
            </a:endParaRPr>
          </a:p>
          <a:p>
            <a:r>
              <a:rPr lang="en-US" altLang="en-US" sz="1700" cap="none" dirty="0">
                <a:solidFill>
                  <a:schemeClr val="accent2"/>
                </a:solidFill>
                <a:latin typeface="Verdana" panose="020B0604030504040204" pitchFamily="34" charset="0"/>
              </a:rPr>
              <a:t>t</a:t>
            </a:r>
            <a:r>
              <a:rPr lang="et-EE" altLang="en-US" sz="1700" cap="none" dirty="0" err="1">
                <a:solidFill>
                  <a:schemeClr val="accent2"/>
                </a:solidFill>
                <a:latin typeface="Verdana" panose="020B0604030504040204" pitchFamily="34" charset="0"/>
              </a:rPr>
              <a:t>altech</a:t>
            </a:r>
            <a:r>
              <a:rPr lang="en-US" altLang="en-US" sz="1700" cap="none" dirty="0">
                <a:solidFill>
                  <a:schemeClr val="accent2"/>
                </a:solidFill>
                <a:latin typeface="Verdana" panose="020B0604030504040204" pitchFamily="34" charset="0"/>
              </a:rPr>
              <a:t>.</a:t>
            </a:r>
            <a:r>
              <a:rPr lang="en-US" altLang="en-US" sz="1700" cap="none" dirty="0" err="1">
                <a:solidFill>
                  <a:schemeClr val="accent2"/>
                </a:solidFill>
                <a:latin typeface="Verdana" panose="020B0604030504040204" pitchFamily="34" charset="0"/>
              </a:rPr>
              <a:t>ee</a:t>
            </a:r>
            <a:endParaRPr lang="en-US" altLang="en-US" sz="1700" cap="none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968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gra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363" y="549402"/>
            <a:ext cx="10493151" cy="80295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accent2"/>
                </a:solidFill>
                <a:latin typeface="Verdana" charset="0"/>
              </a:defRPr>
            </a:lvl1pPr>
            <a:lvl2pPr>
              <a:defRPr sz="2500"/>
            </a:lvl2pPr>
          </a:lstStyle>
          <a:p>
            <a:pPr lvl="0"/>
            <a:r>
              <a:rPr lang="en-US" dirty="0"/>
              <a:t>Click to edit Master</a:t>
            </a:r>
            <a:br>
              <a:rPr lang="et-EE" dirty="0"/>
            </a:br>
            <a:r>
              <a:rPr lang="en-US" dirty="0"/>
              <a:t>text styles</a:t>
            </a:r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5"/>
          </p:nvPr>
        </p:nvSpPr>
        <p:spPr>
          <a:xfrm>
            <a:off x="2171417" y="3043008"/>
            <a:ext cx="8789300" cy="3303700"/>
          </a:xfrm>
          <a:prstGeom prst="rect">
            <a:avLst/>
          </a:prstGeom>
        </p:spPr>
        <p:txBody>
          <a:bodyPr/>
          <a:lstStyle>
            <a:lvl1pPr marL="228577" indent="-228577">
              <a:buFont typeface="Wingdings" panose="05000000000000000000" pitchFamily="2" charset="2"/>
              <a:buChar char="§"/>
              <a:defRPr sz="1400"/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2171417" y="2145491"/>
            <a:ext cx="8789300" cy="777848"/>
          </a:xfrm>
          <a:prstGeom prst="rect">
            <a:avLst/>
          </a:prstGeom>
        </p:spPr>
        <p:txBody>
          <a:bodyPr lIns="0" tIns="0" rIns="0" bIns="0"/>
          <a:lstStyle>
            <a:lvl1pPr marL="228577" indent="-228577">
              <a:buClr>
                <a:schemeClr val="accent1"/>
              </a:buClr>
              <a:buFont typeface="Wingdings" panose="05000000000000000000" pitchFamily="2" charset="2"/>
              <a:buChar char="§"/>
              <a:defRPr sz="1600" baseline="0">
                <a:solidFill>
                  <a:schemeClr val="tx1"/>
                </a:solidFill>
                <a:latin typeface="Verdana" charset="0"/>
              </a:defRPr>
            </a:lvl1pPr>
            <a:lvl2pPr marL="685731" indent="-228577">
              <a:buFont typeface="Verdana" panose="020B0604030504040204" pitchFamily="34" charset="0"/>
              <a:buChar char="–"/>
              <a:defRPr sz="1400">
                <a:solidFill>
                  <a:schemeClr val="tx1"/>
                </a:solidFill>
              </a:defRPr>
            </a:lvl2pPr>
            <a:lvl3pPr marL="1142886" indent="-228577">
              <a:buFont typeface="Verdana" panose="020B0604030504040204" pitchFamily="34" charset="0"/>
              <a:buChar char="–"/>
              <a:defRPr sz="1200"/>
            </a:lvl3pPr>
            <a:lvl4pPr marL="1371463" indent="0">
              <a:buFont typeface="Verdana" panose="020B0604030504040204" pitchFamily="34" charset="0"/>
              <a:buNone/>
              <a:defRPr/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2171417" y="1629154"/>
            <a:ext cx="8789300" cy="41376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 baseline="0">
                <a:solidFill>
                  <a:schemeClr val="tx1"/>
                </a:solidFill>
                <a:latin typeface="Verdana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703749" y="6201998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‹#›</a:t>
            </a:fld>
            <a:endParaRPr lang="et-EE" altLang="et-EE" dirty="0"/>
          </a:p>
        </p:txBody>
      </p:sp>
    </p:spTree>
    <p:extLst>
      <p:ext uri="{BB962C8B-B14F-4D97-AF65-F5344CB8AC3E}">
        <p14:creationId xmlns:p14="http://schemas.microsoft.com/office/powerpoint/2010/main" val="35222329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1026">
          <p15:clr>
            <a:srgbClr val="FBAE40"/>
          </p15:clr>
        </p15:guide>
        <p15:guide id="3" orient="horz" pos="3997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362" y="549403"/>
            <a:ext cx="10655500" cy="81107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accent2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Click to edit Master</a:t>
            </a:r>
            <a:br>
              <a:rPr lang="et-EE" dirty="0"/>
            </a:br>
            <a:r>
              <a:rPr lang="en-US" dirty="0"/>
              <a:t>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171417" y="1629153"/>
            <a:ext cx="8963445" cy="388122"/>
          </a:xfrm>
          <a:prstGeom prst="rect">
            <a:avLst/>
          </a:prstGeom>
        </p:spPr>
        <p:txBody>
          <a:bodyPr lIns="0" tIns="0" rIns="0" bIns="0"/>
          <a:lstStyle>
            <a:lvl1pPr marL="228577" marR="0" indent="-228577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rgbClr val="4F4C4E"/>
                </a:solidFill>
                <a:latin typeface="Verdana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171418" y="2196778"/>
            <a:ext cx="8963446" cy="4149930"/>
          </a:xfrm>
          <a:prstGeom prst="rect">
            <a:avLst/>
          </a:prstGeom>
        </p:spPr>
        <p:txBody>
          <a:bodyPr/>
          <a:lstStyle>
            <a:lvl1pPr marL="228577" indent="-228577">
              <a:buFont typeface="Wingdings" panose="05000000000000000000" pitchFamily="2" charset="2"/>
              <a:buChar char="§"/>
              <a:defRPr sz="14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7"/>
          </p:nvPr>
        </p:nvSpPr>
        <p:spPr>
          <a:xfrm>
            <a:off x="8703749" y="6201998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‹#›</a:t>
            </a:fld>
            <a:endParaRPr lang="et-EE" altLang="et-EE" dirty="0"/>
          </a:p>
        </p:txBody>
      </p:sp>
    </p:spTree>
    <p:extLst>
      <p:ext uri="{BB962C8B-B14F-4D97-AF65-F5344CB8AC3E}">
        <p14:creationId xmlns:p14="http://schemas.microsoft.com/office/powerpoint/2010/main" val="2005878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orient="horz" pos="3997">
          <p15:clr>
            <a:srgbClr val="FBAE40"/>
          </p15:clr>
        </p15:guide>
        <p15:guide id="3" orient="horz" pos="102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graaf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365" y="549402"/>
            <a:ext cx="6043217" cy="75540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accent2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  <a:br>
              <a:rPr lang="et-EE" dirty="0"/>
            </a:br>
            <a:r>
              <a:rPr lang="en-US" dirty="0"/>
              <a:t>styles</a:t>
            </a:r>
          </a:p>
        </p:txBody>
      </p:sp>
      <p:sp>
        <p:nvSpPr>
          <p:cNvPr id="12" name="Chart Placeholder 13"/>
          <p:cNvSpPr>
            <a:spLocks noGrp="1"/>
          </p:cNvSpPr>
          <p:nvPr>
            <p:ph type="chart" sz="quarter" idx="15"/>
          </p:nvPr>
        </p:nvSpPr>
        <p:spPr>
          <a:xfrm>
            <a:off x="6887267" y="549403"/>
            <a:ext cx="4247598" cy="5797305"/>
          </a:xfrm>
          <a:prstGeom prst="rect">
            <a:avLst/>
          </a:prstGeom>
        </p:spPr>
        <p:txBody>
          <a:bodyPr/>
          <a:lstStyle>
            <a:lvl1pPr marL="228577" indent="-228577">
              <a:buFont typeface="Wingdings" panose="05000000000000000000" pitchFamily="2" charset="2"/>
              <a:buChar char="§"/>
              <a:defRPr sz="1400">
                <a:latin typeface="+mn-lt"/>
              </a:defRPr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2171418" y="1629153"/>
            <a:ext cx="4351165" cy="4717554"/>
          </a:xfrm>
          <a:prstGeom prst="rect">
            <a:avLst/>
          </a:prstGeom>
        </p:spPr>
        <p:txBody>
          <a:bodyPr lIns="0" tIns="0" rIns="0" bIns="0"/>
          <a:lstStyle>
            <a:lvl1pPr marL="228577" marR="0" indent="-228577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rgbClr val="4F4C4E"/>
                </a:solidFill>
                <a:latin typeface="Verdana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703749" y="6201998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‹#›</a:t>
            </a:fld>
            <a:endParaRPr lang="et-EE" altLang="et-EE" dirty="0"/>
          </a:p>
        </p:txBody>
      </p:sp>
    </p:spTree>
    <p:extLst>
      <p:ext uri="{BB962C8B-B14F-4D97-AF65-F5344CB8AC3E}">
        <p14:creationId xmlns:p14="http://schemas.microsoft.com/office/powerpoint/2010/main" val="857788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3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363" y="549402"/>
            <a:ext cx="6043219" cy="75540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accent2"/>
                </a:solidFill>
                <a:latin typeface="Verdana" charset="0"/>
              </a:defRPr>
            </a:lvl1pPr>
            <a:lvl2pPr>
              <a:defRPr sz="2200" b="1" i="0"/>
            </a:lvl2pPr>
          </a:lstStyle>
          <a:p>
            <a:pPr lvl="0"/>
            <a:r>
              <a:rPr lang="en-US" dirty="0"/>
              <a:t>Click to edit Master text</a:t>
            </a:r>
            <a:br>
              <a:rPr lang="et-EE" dirty="0"/>
            </a:br>
            <a:r>
              <a:rPr lang="en-US" dirty="0"/>
              <a:t>styles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2171418" y="1629153"/>
            <a:ext cx="4351165" cy="4717554"/>
          </a:xfrm>
          <a:prstGeom prst="rect">
            <a:avLst/>
          </a:prstGeom>
        </p:spPr>
        <p:txBody>
          <a:bodyPr lIns="0" tIns="0" rIns="0" bIns="0"/>
          <a:lstStyle>
            <a:lvl1pPr marL="228577" marR="0" indent="-228577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rgbClr val="4F4C4E"/>
                </a:solidFill>
                <a:latin typeface="Verdana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6887267" y="549403"/>
            <a:ext cx="4247598" cy="5797305"/>
          </a:xfrm>
          <a:prstGeom prst="rect">
            <a:avLst/>
          </a:prstGeom>
        </p:spPr>
        <p:txBody>
          <a:bodyPr/>
          <a:lstStyle>
            <a:lvl1pPr marL="228577" indent="-228577">
              <a:buFont typeface="Wingdings" panose="05000000000000000000" pitchFamily="2" charset="2"/>
              <a:buChar char="§"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703749" y="6201998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‹#›</a:t>
            </a:fld>
            <a:endParaRPr lang="et-EE" altLang="et-EE" dirty="0"/>
          </a:p>
        </p:txBody>
      </p:sp>
    </p:spTree>
    <p:extLst>
      <p:ext uri="{BB962C8B-B14F-4D97-AF65-F5344CB8AC3E}">
        <p14:creationId xmlns:p14="http://schemas.microsoft.com/office/powerpoint/2010/main" val="831989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339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afik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2171418" y="5205595"/>
            <a:ext cx="4351165" cy="1141113"/>
          </a:xfrm>
          <a:prstGeom prst="rect">
            <a:avLst/>
          </a:prstGeom>
        </p:spPr>
        <p:txBody>
          <a:bodyPr lIns="0" tIns="0" rIns="0" bIns="0"/>
          <a:lstStyle>
            <a:lvl1pPr marL="228577" marR="0" indent="-228577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rgbClr val="4F4C4E"/>
                </a:solidFill>
                <a:latin typeface="Verdana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362" y="558600"/>
            <a:ext cx="10655894" cy="75540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accent2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  <a:br>
              <a:rPr lang="et-EE" dirty="0"/>
            </a:br>
            <a:r>
              <a:rPr lang="en-US" dirty="0"/>
              <a:t>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6887267" y="5205595"/>
            <a:ext cx="4247989" cy="1141113"/>
          </a:xfrm>
          <a:prstGeom prst="rect">
            <a:avLst/>
          </a:prstGeom>
        </p:spPr>
        <p:txBody>
          <a:bodyPr lIns="0" tIns="0" rIns="0" bIns="0"/>
          <a:lstStyle>
            <a:lvl1pPr marL="228577" marR="0" indent="-228577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rgbClr val="4F4C4E"/>
                </a:solidFill>
                <a:latin typeface="Verdana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22"/>
          </p:nvPr>
        </p:nvSpPr>
        <p:spPr>
          <a:xfrm>
            <a:off x="2171418" y="1629153"/>
            <a:ext cx="4350772" cy="3337103"/>
          </a:xfrm>
          <a:prstGeom prst="rect">
            <a:avLst/>
          </a:prstGeom>
        </p:spPr>
        <p:txBody>
          <a:bodyPr/>
          <a:lstStyle>
            <a:lvl1pPr marL="228577" indent="-228577">
              <a:buFont typeface="Wingdings" panose="05000000000000000000" pitchFamily="2" charset="2"/>
              <a:buChar char="§"/>
              <a:defRPr sz="1400"/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3"/>
          </p:nvPr>
        </p:nvSpPr>
        <p:spPr>
          <a:xfrm>
            <a:off x="6887266" y="1629152"/>
            <a:ext cx="4247597" cy="3337104"/>
          </a:xfrm>
          <a:prstGeom prst="rect">
            <a:avLst/>
          </a:prstGeom>
        </p:spPr>
        <p:txBody>
          <a:bodyPr/>
          <a:lstStyle>
            <a:lvl1pPr marL="228577" indent="-228577">
              <a:buFont typeface="Wingdings" panose="05000000000000000000" pitchFamily="2" charset="2"/>
              <a:buChar char="§"/>
              <a:defRPr sz="1400"/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703749" y="6201998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‹#›</a:t>
            </a:fld>
            <a:endParaRPr lang="et-EE" altLang="et-EE" dirty="0"/>
          </a:p>
        </p:txBody>
      </p:sp>
    </p:spTree>
    <p:extLst>
      <p:ext uri="{BB962C8B-B14F-4D97-AF65-F5344CB8AC3E}">
        <p14:creationId xmlns:p14="http://schemas.microsoft.com/office/powerpoint/2010/main" val="1205670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 pi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2171418" y="549403"/>
            <a:ext cx="5108652" cy="5797305"/>
          </a:xfrm>
          <a:prstGeom prst="rect">
            <a:avLst/>
          </a:prstGeom>
        </p:spPr>
        <p:txBody>
          <a:bodyPr/>
          <a:lstStyle>
            <a:lvl1pPr marL="228577" indent="-228577">
              <a:buFont typeface="Wingdings" panose="05000000000000000000" pitchFamily="2" charset="2"/>
              <a:buChar char="§"/>
              <a:defRPr sz="14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9"/>
          </p:nvPr>
        </p:nvSpPr>
        <p:spPr>
          <a:xfrm>
            <a:off x="7510776" y="3460146"/>
            <a:ext cx="3624089" cy="2886561"/>
          </a:xfrm>
          <a:prstGeom prst="rect">
            <a:avLst/>
          </a:prstGeom>
        </p:spPr>
        <p:txBody>
          <a:bodyPr/>
          <a:lstStyle>
            <a:lvl1pPr marL="228577" indent="-228577">
              <a:buFont typeface="Wingdings" panose="05000000000000000000" pitchFamily="2" charset="2"/>
              <a:buChar char="§"/>
              <a:defRPr sz="1400"/>
            </a:lvl1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1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7510776" y="549402"/>
            <a:ext cx="3624089" cy="2710191"/>
          </a:xfrm>
          <a:prstGeom prst="rect">
            <a:avLst/>
          </a:prstGeom>
        </p:spPr>
        <p:txBody>
          <a:bodyPr/>
          <a:lstStyle>
            <a:lvl1pPr marL="228577" indent="-228577">
              <a:buFont typeface="Wingdings" panose="05000000000000000000" pitchFamily="2" charset="2"/>
              <a:buChar char="§"/>
              <a:defRPr sz="14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703749" y="6201998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‹#›</a:t>
            </a:fld>
            <a:endParaRPr lang="et-EE" altLang="et-EE" dirty="0"/>
          </a:p>
        </p:txBody>
      </p:sp>
    </p:spTree>
    <p:extLst>
      <p:ext uri="{BB962C8B-B14F-4D97-AF65-F5344CB8AC3E}">
        <p14:creationId xmlns:p14="http://schemas.microsoft.com/office/powerpoint/2010/main" val="1825196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363" y="551673"/>
            <a:ext cx="10655501" cy="83686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accent2"/>
                </a:solidFill>
                <a:latin typeface="Verdana" charset="0"/>
              </a:defRPr>
            </a:lvl1pPr>
            <a:lvl2pPr>
              <a:defRPr sz="2500" b="1" i="0"/>
            </a:lvl2pPr>
          </a:lstStyle>
          <a:p>
            <a:pPr lvl="0"/>
            <a:r>
              <a:rPr lang="en-US" dirty="0"/>
              <a:t>Click to edit Master </a:t>
            </a:r>
            <a:br>
              <a:rPr lang="et-EE" dirty="0"/>
            </a:br>
            <a:r>
              <a:rPr lang="en-US" dirty="0"/>
              <a:t>text styles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23"/>
          </p:nvPr>
        </p:nvSpPr>
        <p:spPr>
          <a:xfrm>
            <a:off x="2171418" y="1629153"/>
            <a:ext cx="8963446" cy="4717555"/>
          </a:xfrm>
          <a:prstGeom prst="rect">
            <a:avLst/>
          </a:prstGeom>
        </p:spPr>
        <p:txBody>
          <a:bodyPr/>
          <a:lstStyle>
            <a:lvl1pPr>
              <a:defRPr sz="1800" baseline="0">
                <a:solidFill>
                  <a:schemeClr val="bg1"/>
                </a:solidFill>
                <a:latin typeface="Verdana" charset="0"/>
              </a:defRPr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8703749" y="6201998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‹#›</a:t>
            </a:fld>
            <a:endParaRPr lang="et-EE" altLang="et-EE" dirty="0"/>
          </a:p>
        </p:txBody>
      </p:sp>
    </p:spTree>
    <p:extLst>
      <p:ext uri="{BB962C8B-B14F-4D97-AF65-F5344CB8AC3E}">
        <p14:creationId xmlns:p14="http://schemas.microsoft.com/office/powerpoint/2010/main" val="1147622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t="19052" r="15651" b="26172"/>
          <a:stretch/>
        </p:blipFill>
        <p:spPr>
          <a:xfrm>
            <a:off x="462274" y="5733578"/>
            <a:ext cx="1085064" cy="64815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03749" y="6201998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‹#›</a:t>
            </a:fld>
            <a:endParaRPr lang="et-EE" altLang="et-EE" dirty="0"/>
          </a:p>
        </p:txBody>
      </p:sp>
    </p:spTree>
    <p:extLst>
      <p:ext uri="{BB962C8B-B14F-4D97-AF65-F5344CB8AC3E}">
        <p14:creationId xmlns:p14="http://schemas.microsoft.com/office/powerpoint/2010/main" val="343262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5" r:id="rId13"/>
    <p:sldLayoutId id="2147483676" r:id="rId14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5pPr>
      <a:lvl6pPr marL="4571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30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46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61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577" indent="-228577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34">
          <p15:clr>
            <a:srgbClr val="F26B43"/>
          </p15:clr>
        </p15:guide>
        <p15:guide id="2" pos="302">
          <p15:clr>
            <a:srgbClr val="F26B43"/>
          </p15:clr>
        </p15:guide>
        <p15:guide id="3" pos="1368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orient="horz" pos="1026">
          <p15:clr>
            <a:srgbClr val="F26B43"/>
          </p15:clr>
        </p15:guide>
        <p15:guide id="6" orient="horz" pos="34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t="19052" r="15651" b="26172"/>
          <a:stretch/>
        </p:blipFill>
        <p:spPr>
          <a:xfrm>
            <a:off x="462274" y="5733578"/>
            <a:ext cx="1085064" cy="648150"/>
          </a:xfrm>
          <a:prstGeom prst="rect">
            <a:avLst/>
          </a:prstGeom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5E0AB993-4BFC-4F9E-97E1-F2FF3173D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956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</a:t>
            </a:r>
            <a:br>
              <a:rPr lang="et-EE" dirty="0"/>
            </a:br>
            <a:r>
              <a:rPr lang="en-US" dirty="0"/>
              <a:t>TITLE STYLE</a:t>
            </a:r>
            <a:endParaRPr lang="et-E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043F4D-4C1B-412C-914B-5B86DDA7F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496637"/>
            <a:ext cx="10514231" cy="41021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buClr>
                <a:srgbClr val="E4067E"/>
              </a:buClr>
            </a:pP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Vivamus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hendrerit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Proin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dapibus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Praesent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ultrice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ces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nulla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sit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amet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  <a:latin typeface="+mn-lt"/>
              </a:rPr>
              <a:t>lacus</a:t>
            </a:r>
            <a:r>
              <a:rPr lang="en-US" altLang="en-US" sz="1800" dirty="0">
                <a:solidFill>
                  <a:srgbClr val="332B60"/>
                </a:solidFill>
                <a:latin typeface="+mn-lt"/>
              </a:rPr>
              <a:t>.</a:t>
            </a:r>
          </a:p>
          <a:p>
            <a:pPr lvl="1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dirty="0" err="1">
                <a:solidFill>
                  <a:srgbClr val="332B60"/>
                </a:solidFill>
              </a:rPr>
              <a:t>Ut</a:t>
            </a:r>
            <a:r>
              <a:rPr lang="en-US" altLang="en-US" sz="1800" dirty="0">
                <a:solidFill>
                  <a:srgbClr val="332B60"/>
                </a:solidFill>
              </a:rPr>
              <a:t> vitae </a:t>
            </a:r>
            <a:r>
              <a:rPr lang="en-US" altLang="en-US" sz="1800" dirty="0" err="1">
                <a:solidFill>
                  <a:srgbClr val="332B60"/>
                </a:solidFill>
              </a:rPr>
              <a:t>nunc</a:t>
            </a:r>
            <a:r>
              <a:rPr lang="en-US" altLang="en-US" sz="1800" dirty="0">
                <a:solidFill>
                  <a:srgbClr val="332B60"/>
                </a:solidFill>
              </a:rPr>
              <a:t> non </a:t>
            </a:r>
            <a:r>
              <a:rPr lang="en-US" altLang="en-US" sz="1800" dirty="0" err="1">
                <a:solidFill>
                  <a:srgbClr val="332B60"/>
                </a:solidFill>
              </a:rPr>
              <a:t>pede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tristique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sagittis</a:t>
            </a:r>
            <a:r>
              <a:rPr lang="en-US" altLang="en-US" sz="1800" dirty="0">
                <a:solidFill>
                  <a:srgbClr val="332B60"/>
                </a:solidFill>
              </a:rPr>
              <a:t>. </a:t>
            </a:r>
            <a:r>
              <a:rPr lang="en-US" altLang="en-US" sz="1800" dirty="0" err="1">
                <a:solidFill>
                  <a:srgbClr val="332B60"/>
                </a:solidFill>
              </a:rPr>
              <a:t>Aliquam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imperdiet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elit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vel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justo</a:t>
            </a:r>
            <a:r>
              <a:rPr lang="en-US" altLang="en-US" sz="1800" dirty="0">
                <a:solidFill>
                  <a:srgbClr val="332B60"/>
                </a:solidFill>
              </a:rPr>
              <a:t>. </a:t>
            </a:r>
          </a:p>
          <a:p>
            <a:pPr lvl="2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sz="1800" dirty="0" err="1">
                <a:solidFill>
                  <a:srgbClr val="332B60"/>
                </a:solidFill>
              </a:rPr>
              <a:t>Quisque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porttitor</a:t>
            </a:r>
            <a:r>
              <a:rPr lang="en-US" altLang="en-US" sz="1800" dirty="0">
                <a:solidFill>
                  <a:srgbClr val="332B60"/>
                </a:solidFill>
              </a:rPr>
              <a:t> </a:t>
            </a:r>
            <a:r>
              <a:rPr lang="en-US" altLang="en-US" sz="1800" dirty="0" err="1">
                <a:solidFill>
                  <a:srgbClr val="332B60"/>
                </a:solidFill>
              </a:rPr>
              <a:t>imperiandiet</a:t>
            </a:r>
            <a:r>
              <a:rPr lang="en-US" altLang="en-US" sz="1800" dirty="0">
                <a:solidFill>
                  <a:srgbClr val="332B60"/>
                </a:solidFill>
              </a:rPr>
              <a:t> qua.</a:t>
            </a:r>
          </a:p>
          <a:p>
            <a:pPr lvl="3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</a:p>
          <a:p>
            <a:pPr lvl="4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</a:p>
          <a:p>
            <a:pPr lvl="5"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n-US" altLang="en-US" dirty="0" err="1">
                <a:solidFill>
                  <a:srgbClr val="332B60"/>
                </a:solidFill>
              </a:rPr>
              <a:t>Phasellus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vel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lectus</a:t>
            </a:r>
            <a:r>
              <a:rPr lang="en-US" altLang="en-US" dirty="0">
                <a:solidFill>
                  <a:srgbClr val="332B60"/>
                </a:solidFill>
              </a:rPr>
              <a:t> at </a:t>
            </a:r>
            <a:r>
              <a:rPr lang="en-US" altLang="en-US" dirty="0" err="1">
                <a:solidFill>
                  <a:srgbClr val="332B60"/>
                </a:solidFill>
              </a:rPr>
              <a:t>orci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ornare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ultrices</a:t>
            </a:r>
            <a:r>
              <a:rPr lang="en-US" altLang="en-US" dirty="0">
                <a:solidFill>
                  <a:srgbClr val="332B60"/>
                </a:solidFill>
              </a:rPr>
              <a:t>. Viva </a:t>
            </a:r>
            <a:r>
              <a:rPr lang="en-US" altLang="en-US" dirty="0" err="1">
                <a:solidFill>
                  <a:srgbClr val="332B60"/>
                </a:solidFill>
              </a:rPr>
              <a:t>etmus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justo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est</a:t>
            </a:r>
            <a:r>
              <a:rPr lang="en-US" altLang="en-US" dirty="0">
                <a:solidFill>
                  <a:srgbClr val="332B60"/>
                </a:solidFill>
              </a:rPr>
              <a:t>, </a:t>
            </a:r>
            <a:r>
              <a:rPr lang="en-US" altLang="en-US" dirty="0" err="1">
                <a:solidFill>
                  <a:srgbClr val="332B60"/>
                </a:solidFill>
              </a:rPr>
              <a:t>vulputate</a:t>
            </a:r>
            <a:r>
              <a:rPr lang="en-US" altLang="en-US" dirty="0">
                <a:solidFill>
                  <a:srgbClr val="332B60"/>
                </a:solidFill>
              </a:rPr>
              <a:t> </a:t>
            </a:r>
            <a:r>
              <a:rPr lang="en-US" altLang="en-US" dirty="0" err="1">
                <a:solidFill>
                  <a:srgbClr val="332B60"/>
                </a:solidFill>
              </a:rPr>
              <a:t>eu</a:t>
            </a:r>
            <a:r>
              <a:rPr lang="et-EE" altLang="en-US" dirty="0">
                <a:solidFill>
                  <a:srgbClr val="332B60"/>
                </a:solidFill>
              </a:rPr>
              <a:t>.</a:t>
            </a:r>
            <a:endParaRPr lang="en-US" altLang="en-US" dirty="0">
              <a:solidFill>
                <a:srgbClr val="332B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E2BA62-2D99-483B-ABA7-5AEF4D4C1A8C}"/>
              </a:ext>
            </a:extLst>
          </p:cNvPr>
          <p:cNvSpPr txBox="1"/>
          <p:nvPr userDrawn="1"/>
        </p:nvSpPr>
        <p:spPr>
          <a:xfrm>
            <a:off x="11352322" y="6309670"/>
            <a:ext cx="555451" cy="831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68C39003-4EB3-44AB-8FFC-5E843E19322A}" type="slidenum">
              <a:rPr lang="et-EE" sz="2400" smtClean="0">
                <a:solidFill>
                  <a:schemeClr val="accent6">
                    <a:lumMod val="75000"/>
                  </a:schemeClr>
                </a:solidFill>
              </a:rPr>
              <a:t>‹#›</a:t>
            </a:fld>
            <a:endParaRPr lang="et-EE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30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hf hdr="0" ftr="0" dt="0"/>
  <p:txStyles>
    <p:titleStyle>
      <a:lvl1pPr algn="l" rtl="0" eaLnBrk="1" fontAlgn="base" hangingPunct="1">
        <a:lnSpc>
          <a:spcPct val="100000"/>
        </a:lnSpc>
        <a:spcBef>
          <a:spcPct val="0"/>
        </a:spcBef>
        <a:spcAft>
          <a:spcPct val="0"/>
        </a:spcAft>
        <a:defRPr sz="22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5pPr>
      <a:lvl6pPr marL="457154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309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46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617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577" indent="-228577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34">
          <p15:clr>
            <a:srgbClr val="F26B43"/>
          </p15:clr>
        </p15:guide>
        <p15:guide id="2" pos="302">
          <p15:clr>
            <a:srgbClr val="F26B43"/>
          </p15:clr>
        </p15:guide>
        <p15:guide id="3" pos="1368">
          <p15:clr>
            <a:srgbClr val="F26B43"/>
          </p15:clr>
        </p15:guide>
        <p15:guide id="4" orient="horz" pos="3997">
          <p15:clr>
            <a:srgbClr val="F26B43"/>
          </p15:clr>
        </p15:guide>
        <p15:guide id="5" orient="horz" pos="1026">
          <p15:clr>
            <a:srgbClr val="F26B43"/>
          </p15:clr>
        </p15:guide>
        <p15:guide id="6" orient="horz" pos="34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2" t="22451" r="4987" b="1289"/>
          <a:stretch/>
        </p:blipFill>
        <p:spPr>
          <a:xfrm>
            <a:off x="-1588" y="-26590"/>
            <a:ext cx="12190413" cy="482509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1845618"/>
            <a:ext cx="12190413" cy="4898722"/>
            <a:chOff x="-1" y="1958640"/>
            <a:chExt cx="12192000" cy="4899360"/>
          </a:xfrm>
        </p:grpSpPr>
        <p:sp>
          <p:nvSpPr>
            <p:cNvPr id="10" name="Freeform 9"/>
            <p:cNvSpPr/>
            <p:nvPr/>
          </p:nvSpPr>
          <p:spPr>
            <a:xfrm>
              <a:off x="-1" y="3312687"/>
              <a:ext cx="12192000" cy="3545313"/>
            </a:xfrm>
            <a:custGeom>
              <a:avLst/>
              <a:gdLst>
                <a:gd name="connsiteX0" fmla="*/ 986101 w 12192000"/>
                <a:gd name="connsiteY0" fmla="*/ 0 h 3545313"/>
                <a:gd name="connsiteX1" fmla="*/ 12192000 w 12192000"/>
                <a:gd name="connsiteY1" fmla="*/ 0 h 3545313"/>
                <a:gd name="connsiteX2" fmla="*/ 12192000 w 12192000"/>
                <a:gd name="connsiteY2" fmla="*/ 510802 h 3545313"/>
                <a:gd name="connsiteX3" fmla="*/ 12192000 w 12192000"/>
                <a:gd name="connsiteY3" fmla="*/ 1543258 h 3545313"/>
                <a:gd name="connsiteX4" fmla="*/ 12192000 w 12192000"/>
                <a:gd name="connsiteY4" fmla="*/ 3545313 h 3545313"/>
                <a:gd name="connsiteX5" fmla="*/ 986101 w 12192000"/>
                <a:gd name="connsiteY5" fmla="*/ 3545313 h 3545313"/>
                <a:gd name="connsiteX6" fmla="*/ 475299 w 12192000"/>
                <a:gd name="connsiteY6" fmla="*/ 3545313 h 3545313"/>
                <a:gd name="connsiteX7" fmla="*/ 0 w 12192000"/>
                <a:gd name="connsiteY7" fmla="*/ 3545313 h 3545313"/>
                <a:gd name="connsiteX8" fmla="*/ 0 w 12192000"/>
                <a:gd name="connsiteY8" fmla="*/ 1543258 h 3545313"/>
                <a:gd name="connsiteX9" fmla="*/ 475299 w 12192000"/>
                <a:gd name="connsiteY9" fmla="*/ 1543258 h 3545313"/>
                <a:gd name="connsiteX10" fmla="*/ 475299 w 12192000"/>
                <a:gd name="connsiteY10" fmla="*/ 510802 h 3545313"/>
                <a:gd name="connsiteX11" fmla="*/ 986101 w 12192000"/>
                <a:gd name="connsiteY11" fmla="*/ 510802 h 354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3545313">
                  <a:moveTo>
                    <a:pt x="986101" y="0"/>
                  </a:moveTo>
                  <a:lnTo>
                    <a:pt x="12192000" y="0"/>
                  </a:lnTo>
                  <a:lnTo>
                    <a:pt x="12192000" y="510802"/>
                  </a:lnTo>
                  <a:lnTo>
                    <a:pt x="12192000" y="1543258"/>
                  </a:lnTo>
                  <a:lnTo>
                    <a:pt x="12192000" y="3545313"/>
                  </a:lnTo>
                  <a:lnTo>
                    <a:pt x="986101" y="3545313"/>
                  </a:lnTo>
                  <a:lnTo>
                    <a:pt x="475299" y="3545313"/>
                  </a:lnTo>
                  <a:lnTo>
                    <a:pt x="0" y="3545313"/>
                  </a:lnTo>
                  <a:lnTo>
                    <a:pt x="0" y="1543258"/>
                  </a:lnTo>
                  <a:lnTo>
                    <a:pt x="475299" y="1543258"/>
                  </a:lnTo>
                  <a:lnTo>
                    <a:pt x="475299" y="510802"/>
                  </a:lnTo>
                  <a:lnTo>
                    <a:pt x="986101" y="5108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77555" y="1958640"/>
              <a:ext cx="2447645" cy="1370681"/>
            </a:xfrm>
            <a:prstGeom prst="rect">
              <a:avLst/>
            </a:prstGeom>
          </p:spPr>
        </p:pic>
      </p:grpSp>
      <p:sp>
        <p:nvSpPr>
          <p:cNvPr id="15" name="Teksti kohatäide 5"/>
          <p:cNvSpPr txBox="1">
            <a:spLocks/>
          </p:cNvSpPr>
          <p:nvPr/>
        </p:nvSpPr>
        <p:spPr>
          <a:xfrm>
            <a:off x="1198662" y="4971914"/>
            <a:ext cx="7143201" cy="14562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kern="1200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sz="1800" dirty="0">
                <a:solidFill>
                  <a:srgbClr val="332B60"/>
                </a:solidFill>
              </a:rPr>
              <a:t>Vahur Maask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sz="1800" dirty="0">
                <a:solidFill>
                  <a:srgbClr val="332B60"/>
                </a:solidFill>
              </a:rPr>
              <a:t>PhD, teadur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sz="1800" dirty="0">
                <a:solidFill>
                  <a:srgbClr val="332B60"/>
                </a:solidFill>
              </a:rPr>
              <a:t>vahur.maask@taltech.ee</a:t>
            </a:r>
            <a:br>
              <a:rPr lang="et-EE" sz="1800" dirty="0">
                <a:solidFill>
                  <a:srgbClr val="332B60"/>
                </a:solidFill>
              </a:rPr>
            </a:br>
            <a:r>
              <a:rPr lang="et-EE" sz="1800" dirty="0">
                <a:solidFill>
                  <a:srgbClr val="332B60"/>
                </a:solidFill>
              </a:rPr>
              <a:t>Elektroenergeetika ja </a:t>
            </a:r>
            <a:r>
              <a:rPr lang="et-EE" sz="1800" dirty="0" err="1">
                <a:solidFill>
                  <a:srgbClr val="332B60"/>
                </a:solidFill>
              </a:rPr>
              <a:t>mehhatroonika</a:t>
            </a:r>
            <a:r>
              <a:rPr lang="et-EE" sz="1800" dirty="0">
                <a:solidFill>
                  <a:srgbClr val="332B60"/>
                </a:solidFill>
              </a:rPr>
              <a:t> instituut</a:t>
            </a:r>
            <a:endParaRPr lang="en-US" sz="1800" dirty="0">
              <a:solidFill>
                <a:srgbClr val="332B6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332B60"/>
                </a:solidFill>
              </a:rPr>
              <a:t>Tallinn</a:t>
            </a:r>
            <a:r>
              <a:rPr lang="et-EE" sz="1800" dirty="0">
                <a:solidFill>
                  <a:srgbClr val="332B60"/>
                </a:solidFill>
              </a:rPr>
              <a:t>a Tehnikaülikool</a:t>
            </a:r>
            <a:endParaRPr lang="en-US" sz="1800" dirty="0">
              <a:solidFill>
                <a:srgbClr val="332B6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t-EE" sz="1800" dirty="0">
              <a:solidFill>
                <a:srgbClr val="332B6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t-EE" sz="1800" dirty="0">
              <a:solidFill>
                <a:srgbClr val="332B60"/>
              </a:solidFill>
            </a:endParaRPr>
          </a:p>
        </p:txBody>
      </p:sp>
      <p:sp>
        <p:nvSpPr>
          <p:cNvPr id="18" name="Teksti kohatäide 4"/>
          <p:cNvSpPr>
            <a:spLocks noGrp="1"/>
          </p:cNvSpPr>
          <p:nvPr>
            <p:ph type="body" sz="quarter" idx="12"/>
          </p:nvPr>
        </p:nvSpPr>
        <p:spPr>
          <a:xfrm>
            <a:off x="1198662" y="3381514"/>
            <a:ext cx="10914586" cy="1056392"/>
          </a:xfrm>
        </p:spPr>
        <p:txBody>
          <a:bodyPr/>
          <a:lstStyle/>
          <a:p>
            <a:r>
              <a:rPr lang="en-US" dirty="0" err="1"/>
              <a:t>Paindlikkusega</a:t>
            </a:r>
            <a:r>
              <a:rPr lang="en-US" dirty="0"/>
              <a:t> </a:t>
            </a:r>
            <a:r>
              <a:rPr lang="en-US" dirty="0" err="1"/>
              <a:t>seotud</a:t>
            </a:r>
            <a:r>
              <a:rPr lang="en-US" dirty="0"/>
              <a:t> </a:t>
            </a:r>
            <a:r>
              <a:rPr lang="en-US" dirty="0" err="1"/>
              <a:t>väljakutsed</a:t>
            </a:r>
            <a:r>
              <a:rPr lang="en-US" dirty="0"/>
              <a:t> ja </a:t>
            </a:r>
            <a:r>
              <a:rPr lang="en-US" dirty="0" err="1"/>
              <a:t>lahendused</a:t>
            </a:r>
            <a:r>
              <a:rPr lang="en-US" dirty="0"/>
              <a:t> </a:t>
            </a:r>
            <a:r>
              <a:rPr lang="en-US" dirty="0" err="1"/>
              <a:t>jaotusvõrgus</a:t>
            </a:r>
            <a:endParaRPr lang="et-EE" dirty="0"/>
          </a:p>
        </p:txBody>
      </p:sp>
      <p:sp>
        <p:nvSpPr>
          <p:cNvPr id="7" name="Teksti kohatäide 5">
            <a:extLst>
              <a:ext uri="{FF2B5EF4-FFF2-40B4-BE49-F238E27FC236}">
                <a16:creationId xmlns:a16="http://schemas.microsoft.com/office/drawing/2014/main" id="{112AA70D-C048-CEC4-81FC-DFACD93605EE}"/>
              </a:ext>
            </a:extLst>
          </p:cNvPr>
          <p:cNvSpPr txBox="1">
            <a:spLocks/>
          </p:cNvSpPr>
          <p:nvPr/>
        </p:nvSpPr>
        <p:spPr>
          <a:xfrm>
            <a:off x="10633389" y="6481833"/>
            <a:ext cx="1406152" cy="27126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kern="1200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sz="1800" dirty="0">
                <a:solidFill>
                  <a:srgbClr val="332B60"/>
                </a:solidFill>
              </a:rPr>
              <a:t>02.10.2025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t-EE" sz="1800" dirty="0">
              <a:solidFill>
                <a:srgbClr val="332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493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FFBC9F-B45D-3F65-92F9-87EDF24EB3B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10</a:t>
            </a:fld>
            <a:endParaRPr lang="et-EE" altLang="et-EE"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0C652155-A728-61D8-4BA0-CF97C2DABDEA}"/>
              </a:ext>
            </a:extLst>
          </p:cNvPr>
          <p:cNvSpPr txBox="1">
            <a:spLocks/>
          </p:cNvSpPr>
          <p:nvPr/>
        </p:nvSpPr>
        <p:spPr>
          <a:xfrm>
            <a:off x="479363" y="549402"/>
            <a:ext cx="10493150" cy="81107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731" indent="-228577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7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7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4" indent="-228577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3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7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dirty="0">
                <a:solidFill>
                  <a:schemeClr val="tx2"/>
                </a:solidFill>
              </a:rPr>
              <a:t>Väljakutsed muutuvas Jaotusvõrgus</a:t>
            </a:r>
          </a:p>
        </p:txBody>
      </p:sp>
      <p:pic>
        <p:nvPicPr>
          <p:cNvPr id="10" name="Picture 9" descr="A graphic of buildings and a building&#10;&#10;AI-generated content may be incorrect.">
            <a:extLst>
              <a:ext uri="{FF2B5EF4-FFF2-40B4-BE49-F238E27FC236}">
                <a16:creationId xmlns:a16="http://schemas.microsoft.com/office/drawing/2014/main" id="{502B316A-092E-F084-8333-B1D28EF86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5578"/>
            <a:ext cx="6319703" cy="43891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F95020F-4CD7-9B9C-2275-C56DFA18DC90}"/>
              </a:ext>
            </a:extLst>
          </p:cNvPr>
          <p:cNvSpPr txBox="1"/>
          <p:nvPr/>
        </p:nvSpPr>
        <p:spPr>
          <a:xfrm>
            <a:off x="3502918" y="1316391"/>
            <a:ext cx="401103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!"/>
            </a:pPr>
            <a:r>
              <a:rPr lang="et-EE" sz="2000" dirty="0">
                <a:solidFill>
                  <a:srgbClr val="AA1352"/>
                </a:solidFill>
                <a:latin typeface="+mj-lt"/>
              </a:rPr>
              <a:t>Trafo ülekoormus</a:t>
            </a:r>
          </a:p>
          <a:p>
            <a:pPr marL="342900" indent="-342900">
              <a:buFont typeface="Arial" panose="020B0604020202020204" pitchFamily="34" charset="0"/>
              <a:buChar char="!"/>
            </a:pPr>
            <a:r>
              <a:rPr lang="et-EE" sz="2000" dirty="0">
                <a:solidFill>
                  <a:srgbClr val="AA1352"/>
                </a:solidFill>
                <a:latin typeface="+mj-lt"/>
              </a:rPr>
              <a:t>Jaotusseadmete ülekuumenemine</a:t>
            </a:r>
          </a:p>
          <a:p>
            <a:pPr marL="342900" indent="-342900">
              <a:buFont typeface="Arial" panose="020B0604020202020204" pitchFamily="34" charset="0"/>
              <a:buChar char="!"/>
            </a:pPr>
            <a:r>
              <a:rPr lang="et-EE" sz="2000" dirty="0">
                <a:solidFill>
                  <a:srgbClr val="AA1352"/>
                </a:solidFill>
                <a:latin typeface="+mj-lt"/>
              </a:rPr>
              <a:t>Kaitsmete rakendumine</a:t>
            </a:r>
          </a:p>
          <a:p>
            <a:pPr marL="342900" indent="-342900">
              <a:buFont typeface="Arial" panose="020B0604020202020204" pitchFamily="34" charset="0"/>
              <a:buChar char="!"/>
            </a:pPr>
            <a:r>
              <a:rPr lang="et-EE" sz="2000" dirty="0">
                <a:solidFill>
                  <a:srgbClr val="AA1352"/>
                </a:solidFill>
                <a:latin typeface="+mj-lt"/>
              </a:rPr>
              <a:t>Hoolduskulude kasv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EE5F8A-DA0C-4958-DF50-20DD2124283E}"/>
              </a:ext>
            </a:extLst>
          </p:cNvPr>
          <p:cNvSpPr txBox="1"/>
          <p:nvPr/>
        </p:nvSpPr>
        <p:spPr>
          <a:xfrm>
            <a:off x="6239222" y="4242013"/>
            <a:ext cx="34211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!"/>
            </a:pPr>
            <a:r>
              <a:rPr lang="et-EE" sz="2000" dirty="0">
                <a:solidFill>
                  <a:srgbClr val="AA1352"/>
                </a:solidFill>
                <a:latin typeface="+mj-lt"/>
              </a:rPr>
              <a:t>Üle- ja alapinged</a:t>
            </a:r>
          </a:p>
          <a:p>
            <a:pPr marL="342900" indent="-342900">
              <a:buFont typeface="Arial" panose="020B0604020202020204" pitchFamily="34" charset="0"/>
              <a:buChar char="!"/>
            </a:pPr>
            <a:r>
              <a:rPr lang="et-EE" sz="2000" dirty="0">
                <a:solidFill>
                  <a:srgbClr val="AA1352"/>
                </a:solidFill>
                <a:latin typeface="+mj-lt"/>
              </a:rPr>
              <a:t>Pinge kõikumine</a:t>
            </a:r>
          </a:p>
          <a:p>
            <a:pPr marL="342900" indent="-342900">
              <a:buFont typeface="Arial" panose="020B0604020202020204" pitchFamily="34" charset="0"/>
              <a:buChar char="!"/>
            </a:pPr>
            <a:r>
              <a:rPr lang="et-EE" sz="2000" dirty="0">
                <a:solidFill>
                  <a:srgbClr val="AA1352"/>
                </a:solidFill>
                <a:latin typeface="+mj-lt"/>
              </a:rPr>
              <a:t>Pingelohud ja –muhud</a:t>
            </a:r>
          </a:p>
          <a:p>
            <a:pPr marL="342900" indent="-342900">
              <a:buFont typeface="Arial" panose="020B0604020202020204" pitchFamily="34" charset="0"/>
              <a:buChar char="!"/>
            </a:pPr>
            <a:r>
              <a:rPr lang="et-EE" sz="2000" dirty="0">
                <a:solidFill>
                  <a:srgbClr val="AA1352"/>
                </a:solidFill>
                <a:latin typeface="+mj-lt"/>
              </a:rPr>
              <a:t>Elektrikatkestused</a:t>
            </a:r>
          </a:p>
        </p:txBody>
      </p:sp>
      <p:sp>
        <p:nvSpPr>
          <p:cNvPr id="13" name="Chart Placeholder 4">
            <a:extLst>
              <a:ext uri="{FF2B5EF4-FFF2-40B4-BE49-F238E27FC236}">
                <a16:creationId xmlns:a16="http://schemas.microsoft.com/office/drawing/2014/main" id="{4DB16B07-023E-6962-A8E7-3679DA742A0B}"/>
              </a:ext>
            </a:extLst>
          </p:cNvPr>
          <p:cNvSpPr txBox="1">
            <a:spLocks/>
          </p:cNvSpPr>
          <p:nvPr/>
        </p:nvSpPr>
        <p:spPr>
          <a:xfrm>
            <a:off x="7251570" y="721511"/>
            <a:ext cx="4938843" cy="3121059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defPPr>
              <a:defRPr lang="et-EE"/>
            </a:defPPr>
            <a:lvl1pPr algn="r" defTabSz="1217613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08013" indent="-1508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7613" indent="-3032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7213" indent="-4556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6813" indent="-6080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457200" lvl="1" indent="0">
              <a:lnSpc>
                <a:spcPct val="150000"/>
              </a:lnSpc>
            </a:pPr>
            <a:r>
              <a:rPr lang="et-EE" b="1" dirty="0">
                <a:solidFill>
                  <a:srgbClr val="342B60"/>
                </a:solidFill>
                <a:latin typeface="+mj-lt"/>
              </a:rPr>
              <a:t>Põhjused: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t-EE" dirty="0">
                <a:solidFill>
                  <a:srgbClr val="342B60"/>
                </a:solidFill>
                <a:latin typeface="+mj-lt"/>
              </a:rPr>
              <a:t>tarbija</a:t>
            </a:r>
            <a:r>
              <a:rPr lang="en-US" dirty="0" err="1">
                <a:solidFill>
                  <a:srgbClr val="342B60"/>
                </a:solidFill>
                <a:latin typeface="+mj-lt"/>
              </a:rPr>
              <a:t>te</a:t>
            </a:r>
            <a:r>
              <a:rPr lang="et-EE" dirty="0">
                <a:solidFill>
                  <a:srgbClr val="342B60"/>
                </a:solidFill>
                <a:latin typeface="+mj-lt"/>
              </a:rPr>
              <a:t> koormused</a:t>
            </a:r>
            <a:r>
              <a:rPr lang="en-US" dirty="0">
                <a:solidFill>
                  <a:srgbClr val="342B60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342B60"/>
                </a:solidFill>
                <a:latin typeface="+mj-lt"/>
              </a:rPr>
              <a:t>samas</a:t>
            </a:r>
            <a:r>
              <a:rPr lang="en-US" dirty="0">
                <a:solidFill>
                  <a:srgbClr val="342B60"/>
                </a:solidFill>
                <a:latin typeface="+mj-lt"/>
              </a:rPr>
              <a:t> v</a:t>
            </a:r>
            <a:r>
              <a:rPr lang="et-EE" dirty="0" err="1">
                <a:solidFill>
                  <a:srgbClr val="342B60"/>
                </a:solidFill>
                <a:latin typeface="+mj-lt"/>
              </a:rPr>
              <a:t>õrgu</a:t>
            </a:r>
            <a:r>
              <a:rPr lang="et-EE" dirty="0">
                <a:solidFill>
                  <a:srgbClr val="342B60"/>
                </a:solidFill>
                <a:latin typeface="+mj-lt"/>
              </a:rPr>
              <a:t> piirkonnas.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t-EE" dirty="0">
                <a:solidFill>
                  <a:srgbClr val="342B60"/>
                </a:solidFill>
                <a:latin typeface="+mj-lt"/>
              </a:rPr>
              <a:t>jaotusvõrgu parameetrid, </a:t>
            </a:r>
            <a:r>
              <a:rPr lang="et-EE" dirty="0" err="1">
                <a:solidFill>
                  <a:srgbClr val="342B60"/>
                </a:solidFill>
                <a:latin typeface="+mj-lt"/>
              </a:rPr>
              <a:t>aladimensioneeritud</a:t>
            </a:r>
            <a:r>
              <a:rPr lang="et-EE" dirty="0">
                <a:solidFill>
                  <a:srgbClr val="342B60"/>
                </a:solidFill>
                <a:latin typeface="+mj-lt"/>
              </a:rPr>
              <a:t> võrk vms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t-EE" dirty="0">
                <a:solidFill>
                  <a:srgbClr val="342B60"/>
                </a:solidFill>
                <a:latin typeface="+mj-lt"/>
              </a:rPr>
              <a:t>juhuslikud tegurid: loodusnähtused, avariid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A789543-CF01-22BB-7480-CC57E4DFAA06}"/>
              </a:ext>
            </a:extLst>
          </p:cNvPr>
          <p:cNvGrpSpPr/>
          <p:nvPr/>
        </p:nvGrpSpPr>
        <p:grpSpPr>
          <a:xfrm>
            <a:off x="2677357" y="1315552"/>
            <a:ext cx="5662156" cy="1555790"/>
            <a:chOff x="6474278" y="-493304"/>
            <a:chExt cx="5662156" cy="1555790"/>
          </a:xfrm>
        </p:grpSpPr>
        <p:pic>
          <p:nvPicPr>
            <p:cNvPr id="21" name="Picture 20" descr="Bandage">
              <a:extLst>
                <a:ext uri="{FF2B5EF4-FFF2-40B4-BE49-F238E27FC236}">
                  <a16:creationId xmlns:a16="http://schemas.microsoft.com/office/drawing/2014/main" id="{03CCFEC5-F14C-FF09-F31F-2B5EE0317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7" t="35193" r="16120" b="36540"/>
            <a:stretch>
              <a:fillRect/>
            </a:stretch>
          </p:blipFill>
          <p:spPr>
            <a:xfrm>
              <a:off x="6474278" y="-493304"/>
              <a:ext cx="5662156" cy="155579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AD7D1A8-58AC-61D8-1500-E746EC9B71D9}"/>
                </a:ext>
              </a:extLst>
            </p:cNvPr>
            <p:cNvSpPr txBox="1"/>
            <p:nvPr/>
          </p:nvSpPr>
          <p:spPr>
            <a:xfrm>
              <a:off x="7013990" y="16368"/>
              <a:ext cx="458273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t-EE" sz="2800" b="1" dirty="0">
                  <a:ln w="3175">
                    <a:solidFill>
                      <a:schemeClr val="bg1"/>
                    </a:solidFill>
                  </a:ln>
                </a:rPr>
                <a:t>VÕRGUTUGEVDAMINE</a:t>
              </a:r>
              <a:endParaRPr lang="et-EE" sz="2800" dirty="0">
                <a:ln w="3175">
                  <a:solidFill>
                    <a:schemeClr val="bg1"/>
                  </a:solidFill>
                </a:ln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FE446D5-BC35-E61F-C7CF-F67405656777}"/>
              </a:ext>
            </a:extLst>
          </p:cNvPr>
          <p:cNvGrpSpPr/>
          <p:nvPr/>
        </p:nvGrpSpPr>
        <p:grpSpPr>
          <a:xfrm>
            <a:off x="5182841" y="3794188"/>
            <a:ext cx="6120680" cy="2484173"/>
            <a:chOff x="5182841" y="3794188"/>
            <a:chExt cx="6120680" cy="2484173"/>
          </a:xfrm>
        </p:grpSpPr>
        <p:pic>
          <p:nvPicPr>
            <p:cNvPr id="3074" name="Picture 2" descr="Generated image">
              <a:extLst>
                <a:ext uri="{FF2B5EF4-FFF2-40B4-BE49-F238E27FC236}">
                  <a16:creationId xmlns:a16="http://schemas.microsoft.com/office/drawing/2014/main" id="{AA3CB47F-33F7-56FE-9F25-AB275200DC5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75" t="26538" r="10896" b="26016"/>
            <a:stretch>
              <a:fillRect/>
            </a:stretch>
          </p:blipFill>
          <p:spPr bwMode="auto">
            <a:xfrm>
              <a:off x="5182841" y="3794188"/>
              <a:ext cx="6120680" cy="2484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13C10A9-E887-7432-6AC3-416015D1D0BE}"/>
                </a:ext>
              </a:extLst>
            </p:cNvPr>
            <p:cNvSpPr txBox="1"/>
            <p:nvPr/>
          </p:nvSpPr>
          <p:spPr>
            <a:xfrm>
              <a:off x="5542881" y="4366758"/>
              <a:ext cx="5400600" cy="138499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t-EE" sz="2800" b="1" dirty="0">
                  <a:ln w="9525">
                    <a:solidFill>
                      <a:schemeClr val="bg1"/>
                    </a:solidFill>
                  </a:ln>
                </a:rPr>
                <a:t>UUTE LIITUMISTE PIIRAMINE</a:t>
              </a:r>
              <a:br>
                <a:rPr lang="et-EE" sz="2800" dirty="0">
                  <a:ln w="9525">
                    <a:solidFill>
                      <a:schemeClr val="bg1"/>
                    </a:solidFill>
                  </a:ln>
                </a:rPr>
              </a:br>
              <a:r>
                <a:rPr lang="et-EE" sz="2800" dirty="0">
                  <a:ln w="9525">
                    <a:solidFill>
                      <a:schemeClr val="bg1"/>
                    </a:solidFill>
                  </a:ln>
                </a:rPr>
                <a:t>(nt 50 kW PV liitumise tasu 10 miljonit eurot)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4593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B776B8-9CF4-8526-95E3-4004B6BB7C2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11</a:t>
            </a:fld>
            <a:endParaRPr lang="et-EE" altLang="et-EE" dirty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20B6C56F-51BD-68AD-D63E-99BA2380C0B3}"/>
              </a:ext>
            </a:extLst>
          </p:cNvPr>
          <p:cNvSpPr txBox="1">
            <a:spLocks/>
          </p:cNvSpPr>
          <p:nvPr/>
        </p:nvSpPr>
        <p:spPr>
          <a:xfrm>
            <a:off x="479363" y="549402"/>
            <a:ext cx="10493150" cy="81107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731" indent="-228577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886" indent="-228577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040" indent="-228577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194" indent="-228577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349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3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57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dirty="0">
                <a:solidFill>
                  <a:schemeClr val="tx2"/>
                </a:solidFill>
              </a:rPr>
              <a:t>Pingeprobleeme lahendavad seadmed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5068DE54-3DC5-08F7-7435-BDFC9E0850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5874878"/>
              </p:ext>
            </p:extLst>
          </p:nvPr>
        </p:nvGraphicFramePr>
        <p:xfrm>
          <a:off x="1057815" y="1485578"/>
          <a:ext cx="10074781" cy="3810507"/>
        </p:xfrm>
        <a:graphic>
          <a:graphicData uri="http://schemas.openxmlformats.org/drawingml/2006/table">
            <a:tbl>
              <a:tblPr firstRow="1" bandRow="1"/>
              <a:tblGrid>
                <a:gridCol w="3215641">
                  <a:extLst>
                    <a:ext uri="{9D8B030D-6E8A-4147-A177-3AD203B41FA5}">
                      <a16:colId xmlns:a16="http://schemas.microsoft.com/office/drawing/2014/main" val="457452842"/>
                    </a:ext>
                  </a:extLst>
                </a:gridCol>
                <a:gridCol w="6859140">
                  <a:extLst>
                    <a:ext uri="{9D8B030D-6E8A-4147-A177-3AD203B41FA5}">
                      <a16:colId xmlns:a16="http://schemas.microsoft.com/office/drawing/2014/main" val="907816894"/>
                    </a:ext>
                  </a:extLst>
                </a:gridCol>
              </a:tblGrid>
              <a:tr h="453107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154" algn="l" defTabSz="91430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309" algn="l" defTabSz="91430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463" algn="l" defTabSz="91430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617" algn="l" defTabSz="91430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5771" algn="l" defTabSz="91430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2926" algn="l" defTabSz="91430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080" algn="l" defTabSz="91430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234" algn="l" defTabSz="91430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t-EE" sz="1600" dirty="0"/>
                        <a:t>Pingeprobleem</a:t>
                      </a:r>
                      <a:endParaRPr lang="et-EE" sz="16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332B60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332B60"/>
                      </a:solidFill>
                    </a:lnT>
                    <a:lnB w="12700" cmpd="sng">
                      <a:solidFill>
                        <a:srgbClr val="332B6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2B60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1pPr>
                      <a:lvl2pPr marL="457154" algn="l" defTabSz="91430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2pPr>
                      <a:lvl3pPr marL="914309" algn="l" defTabSz="91430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3pPr>
                      <a:lvl4pPr marL="1371463" algn="l" defTabSz="91430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4pPr>
                      <a:lvl5pPr marL="1828617" algn="l" defTabSz="91430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5pPr>
                      <a:lvl6pPr marL="2285771" algn="l" defTabSz="91430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6pPr>
                      <a:lvl7pPr marL="2742926" algn="l" defTabSz="91430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7pPr>
                      <a:lvl8pPr marL="3200080" algn="l" defTabSz="91430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8pPr>
                      <a:lvl9pPr marL="3657234" algn="l" defTabSz="914309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t-EE" sz="1600" dirty="0"/>
                        <a:t>Seadmed</a:t>
                      </a:r>
                      <a:endParaRPr lang="et-EE" sz="1600" b="1" dirty="0"/>
                    </a:p>
                  </a:txBody>
                  <a:tcPr anchor="ctr">
                    <a:lnL>
                      <a:noFill/>
                    </a:lnL>
                    <a:lnR w="12700" cmpd="sng">
                      <a:solidFill>
                        <a:srgbClr val="332B60"/>
                      </a:solidFill>
                    </a:lnR>
                    <a:lnT w="12700" cmpd="sng">
                      <a:solidFill>
                        <a:srgbClr val="332B60"/>
                      </a:solidFill>
                    </a:lnT>
                    <a:lnB w="12700" cmpd="sng">
                      <a:solidFill>
                        <a:srgbClr val="332B6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2B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944838"/>
                  </a:ext>
                </a:extLst>
              </a:tr>
              <a:tr h="986748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154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309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463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617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5771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2926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080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234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t-EE" sz="1600" dirty="0"/>
                        <a:t>Pinge kõikumised</a:t>
                      </a:r>
                      <a:endParaRPr lang="en-GB" sz="1600" dirty="0"/>
                    </a:p>
                    <a:p>
                      <a:r>
                        <a:rPr lang="et-EE" sz="1600" dirty="0"/>
                        <a:t>(värelus ehk </a:t>
                      </a:r>
                      <a:r>
                        <a:rPr lang="et-EE" sz="1600" dirty="0" err="1"/>
                        <a:t>flikker</a:t>
                      </a:r>
                      <a:r>
                        <a:rPr lang="et-EE" sz="1600" dirty="0"/>
                        <a:t>)</a:t>
                      </a:r>
                    </a:p>
                  </a:txBody>
                  <a:tcPr anchor="ctr">
                    <a:lnL w="12700" cmpd="sng">
                      <a:solidFill>
                        <a:srgbClr val="332B60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332B60"/>
                      </a:solidFill>
                    </a:lnT>
                    <a:lnB w="12700" cmpd="sng">
                      <a:solidFill>
                        <a:srgbClr val="332B6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2B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154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309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463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617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5771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2926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080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234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t-EE" sz="1600" dirty="0"/>
                        <a:t>Akudel põhinev energiasalvestus (UPS, BESS), elektromehaanilised ja elektroonilised pingestabilisaatorid</a:t>
                      </a:r>
                    </a:p>
                  </a:txBody>
                  <a:tcPr anchor="ctr">
                    <a:lnL>
                      <a:noFill/>
                    </a:lnL>
                    <a:lnR w="12700" cmpd="sng">
                      <a:solidFill>
                        <a:srgbClr val="332B60"/>
                      </a:solidFill>
                    </a:lnR>
                    <a:lnT w="12700" cmpd="sng">
                      <a:solidFill>
                        <a:srgbClr val="332B60"/>
                      </a:solidFill>
                    </a:lnT>
                    <a:lnB w="12700" cmpd="sng">
                      <a:solidFill>
                        <a:srgbClr val="332B6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2B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1345256"/>
                  </a:ext>
                </a:extLst>
              </a:tr>
              <a:tr h="1279118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154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309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463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617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5771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2926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080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234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t-EE" sz="1600" dirty="0"/>
                        <a:t>Pingelohud ja muhud, üle– ja alapinged</a:t>
                      </a:r>
                      <a:endParaRPr lang="et-EE" sz="16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solidFill>
                        <a:srgbClr val="332B60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332B60"/>
                      </a:solidFill>
                    </a:lnT>
                    <a:lnB w="12700" cmpd="sng">
                      <a:solidFill>
                        <a:srgbClr val="332B6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154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309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463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617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5771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2926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080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234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t-EE" sz="1600" dirty="0"/>
                        <a:t>Akudel põhinev energiasalvestus (UPS, BESS), elektromehaanilised ja elektroonilised pingestabilisaatorid, dünaamilised pingeregulaatorid(DVR), </a:t>
                      </a:r>
                      <a:r>
                        <a:rPr lang="en-GB" sz="1600" dirty="0" err="1"/>
                        <a:t>jms</a:t>
                      </a:r>
                      <a:endParaRPr lang="et-EE" sz="1600" dirty="0"/>
                    </a:p>
                  </a:txBody>
                  <a:tcPr anchor="ctr">
                    <a:lnL>
                      <a:noFill/>
                    </a:lnL>
                    <a:lnR w="12700" cmpd="sng">
                      <a:solidFill>
                        <a:srgbClr val="332B60"/>
                      </a:solidFill>
                    </a:lnR>
                    <a:lnT w="12700" cmpd="sng">
                      <a:solidFill>
                        <a:srgbClr val="332B60"/>
                      </a:solidFill>
                    </a:lnT>
                    <a:lnB w="12700" cmpd="sng">
                      <a:solidFill>
                        <a:srgbClr val="332B6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3072560"/>
                  </a:ext>
                </a:extLst>
              </a:tr>
              <a:tr h="1091534"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154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309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463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617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5771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2926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080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234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t-EE" sz="1600" dirty="0"/>
                        <a:t>Elektrikatkestused ja pikaajalised alapinged</a:t>
                      </a:r>
                    </a:p>
                  </a:txBody>
                  <a:tcPr anchor="ctr">
                    <a:lnL w="12700" cmpd="sng">
                      <a:solidFill>
                        <a:srgbClr val="332B60"/>
                      </a:solidFill>
                    </a:lnL>
                    <a:lnR>
                      <a:noFill/>
                    </a:lnR>
                    <a:lnT w="12700" cmpd="sng">
                      <a:solidFill>
                        <a:srgbClr val="332B60"/>
                      </a:solidFill>
                    </a:lnT>
                    <a:lnB w="12700" cmpd="sng">
                      <a:solidFill>
                        <a:srgbClr val="332B6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2B6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1pPr>
                      <a:lvl2pPr marL="457154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2pPr>
                      <a:lvl3pPr marL="914309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3pPr>
                      <a:lvl4pPr marL="1371463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4pPr>
                      <a:lvl5pPr marL="1828617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5pPr>
                      <a:lvl6pPr marL="2285771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6pPr>
                      <a:lvl7pPr marL="2742926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7pPr>
                      <a:lvl8pPr marL="3200080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8pPr>
                      <a:lvl9pPr marL="3657234" algn="l" defTabSz="914309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t-EE" sz="1600" dirty="0"/>
                        <a:t>Akudel põhinev energiasalvestus (UPS, BESS), varugeneraatorid, dünaamilised pingeregulaatorid (DVR)</a:t>
                      </a:r>
                    </a:p>
                  </a:txBody>
                  <a:tcPr anchor="ctr">
                    <a:lnL>
                      <a:noFill/>
                    </a:lnL>
                    <a:lnR w="12700" cmpd="sng">
                      <a:solidFill>
                        <a:srgbClr val="332B60"/>
                      </a:solidFill>
                    </a:lnR>
                    <a:lnT w="12700" cmpd="sng">
                      <a:solidFill>
                        <a:srgbClr val="332B60"/>
                      </a:solidFill>
                    </a:lnT>
                    <a:lnB w="12700" cmpd="sng">
                      <a:solidFill>
                        <a:srgbClr val="332B6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2B6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82627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2951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17BB1-FC06-3744-9D53-DB094673F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6F2C36F2-2DD6-E704-CDC9-7F63FF5F0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" b="35106"/>
          <a:stretch>
            <a:fillRect/>
          </a:stretch>
        </p:blipFill>
        <p:spPr bwMode="auto">
          <a:xfrm>
            <a:off x="0" y="0"/>
            <a:ext cx="12207717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AC02442-71C2-DE84-669A-4C4D48F87EF3}"/>
              </a:ext>
            </a:extLst>
          </p:cNvPr>
          <p:cNvGrpSpPr/>
          <p:nvPr/>
        </p:nvGrpSpPr>
        <p:grpSpPr>
          <a:xfrm>
            <a:off x="-1" y="1959625"/>
            <a:ext cx="12190413" cy="4898722"/>
            <a:chOff x="-1" y="1958640"/>
            <a:chExt cx="12192000" cy="4899360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21C70F61-6438-3267-E7BC-E0E1B2B5F368}"/>
                </a:ext>
              </a:extLst>
            </p:cNvPr>
            <p:cNvSpPr/>
            <p:nvPr/>
          </p:nvSpPr>
          <p:spPr>
            <a:xfrm>
              <a:off x="-1" y="3312687"/>
              <a:ext cx="12192000" cy="3545313"/>
            </a:xfrm>
            <a:custGeom>
              <a:avLst/>
              <a:gdLst>
                <a:gd name="connsiteX0" fmla="*/ 986101 w 12192000"/>
                <a:gd name="connsiteY0" fmla="*/ 0 h 3545313"/>
                <a:gd name="connsiteX1" fmla="*/ 12192000 w 12192000"/>
                <a:gd name="connsiteY1" fmla="*/ 0 h 3545313"/>
                <a:gd name="connsiteX2" fmla="*/ 12192000 w 12192000"/>
                <a:gd name="connsiteY2" fmla="*/ 510802 h 3545313"/>
                <a:gd name="connsiteX3" fmla="*/ 12192000 w 12192000"/>
                <a:gd name="connsiteY3" fmla="*/ 1543258 h 3545313"/>
                <a:gd name="connsiteX4" fmla="*/ 12192000 w 12192000"/>
                <a:gd name="connsiteY4" fmla="*/ 3545313 h 3545313"/>
                <a:gd name="connsiteX5" fmla="*/ 986101 w 12192000"/>
                <a:gd name="connsiteY5" fmla="*/ 3545313 h 3545313"/>
                <a:gd name="connsiteX6" fmla="*/ 475299 w 12192000"/>
                <a:gd name="connsiteY6" fmla="*/ 3545313 h 3545313"/>
                <a:gd name="connsiteX7" fmla="*/ 0 w 12192000"/>
                <a:gd name="connsiteY7" fmla="*/ 3545313 h 3545313"/>
                <a:gd name="connsiteX8" fmla="*/ 0 w 12192000"/>
                <a:gd name="connsiteY8" fmla="*/ 1543258 h 3545313"/>
                <a:gd name="connsiteX9" fmla="*/ 475299 w 12192000"/>
                <a:gd name="connsiteY9" fmla="*/ 1543258 h 3545313"/>
                <a:gd name="connsiteX10" fmla="*/ 475299 w 12192000"/>
                <a:gd name="connsiteY10" fmla="*/ 510802 h 3545313"/>
                <a:gd name="connsiteX11" fmla="*/ 986101 w 12192000"/>
                <a:gd name="connsiteY11" fmla="*/ 510802 h 354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3545313">
                  <a:moveTo>
                    <a:pt x="986101" y="0"/>
                  </a:moveTo>
                  <a:lnTo>
                    <a:pt x="12192000" y="0"/>
                  </a:lnTo>
                  <a:lnTo>
                    <a:pt x="12192000" y="510802"/>
                  </a:lnTo>
                  <a:lnTo>
                    <a:pt x="12192000" y="1543258"/>
                  </a:lnTo>
                  <a:lnTo>
                    <a:pt x="12192000" y="3545313"/>
                  </a:lnTo>
                  <a:lnTo>
                    <a:pt x="986101" y="3545313"/>
                  </a:lnTo>
                  <a:lnTo>
                    <a:pt x="475299" y="3545313"/>
                  </a:lnTo>
                  <a:lnTo>
                    <a:pt x="0" y="3545313"/>
                  </a:lnTo>
                  <a:lnTo>
                    <a:pt x="0" y="1543258"/>
                  </a:lnTo>
                  <a:lnTo>
                    <a:pt x="475299" y="1543258"/>
                  </a:lnTo>
                  <a:lnTo>
                    <a:pt x="475299" y="510802"/>
                  </a:lnTo>
                  <a:lnTo>
                    <a:pt x="986101" y="5108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FCA42E9-2612-46BE-CE47-CE1D14FA8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77555" y="1958640"/>
              <a:ext cx="2447645" cy="1370681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1341DE-455B-154B-2F7D-0776C22A81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82637" y="3882366"/>
            <a:ext cx="11207775" cy="1325768"/>
          </a:xfrm>
        </p:spPr>
        <p:txBody>
          <a:bodyPr/>
          <a:lstStyle/>
          <a:p>
            <a:pPr lvl="0">
              <a:spcBef>
                <a:spcPts val="2400"/>
              </a:spcBef>
            </a:pPr>
            <a:r>
              <a:rPr lang="en-US" dirty="0" err="1"/>
              <a:t>Võimalused</a:t>
            </a:r>
            <a:r>
              <a:rPr lang="en-US" dirty="0"/>
              <a:t> </a:t>
            </a:r>
            <a:r>
              <a:rPr lang="en-US" dirty="0" err="1"/>
              <a:t>paindlikkuse</a:t>
            </a:r>
            <a:r>
              <a:rPr lang="en-US" dirty="0"/>
              <a:t> </a:t>
            </a:r>
            <a:r>
              <a:rPr lang="en-US" dirty="0" err="1"/>
              <a:t>rakendamiseks</a:t>
            </a:r>
            <a:r>
              <a:rPr lang="en-US" dirty="0"/>
              <a:t> </a:t>
            </a:r>
            <a:r>
              <a:rPr lang="en-US" dirty="0" err="1"/>
              <a:t>probleemide</a:t>
            </a:r>
            <a:r>
              <a:rPr lang="en-US" dirty="0"/>
              <a:t> </a:t>
            </a:r>
            <a:r>
              <a:rPr lang="en-US" dirty="0" err="1"/>
              <a:t>ennetamisel</a:t>
            </a:r>
            <a:endParaRPr lang="en-US" dirty="0"/>
          </a:p>
          <a:p>
            <a:pPr>
              <a:spcBef>
                <a:spcPts val="2400"/>
              </a:spcBef>
            </a:pPr>
            <a:r>
              <a:rPr lang="en-US" dirty="0" err="1"/>
              <a:t>Ettevõtete</a:t>
            </a:r>
            <a:r>
              <a:rPr lang="en-US" dirty="0"/>
              <a:t> </a:t>
            </a:r>
            <a:r>
              <a:rPr lang="en-US" dirty="0" err="1"/>
              <a:t>võimalused</a:t>
            </a:r>
            <a:r>
              <a:rPr lang="en-US" dirty="0"/>
              <a:t> ja roll </a:t>
            </a:r>
            <a:r>
              <a:rPr lang="en-US" dirty="0" err="1"/>
              <a:t>uues</a:t>
            </a:r>
            <a:r>
              <a:rPr lang="en-US" dirty="0"/>
              <a:t> </a:t>
            </a:r>
            <a:r>
              <a:rPr lang="en-US" dirty="0" err="1"/>
              <a:t>elektrivõrgus</a:t>
            </a:r>
            <a:endParaRPr lang="en-US" dirty="0"/>
          </a:p>
          <a:p>
            <a:endParaRPr lang="et-EE" dirty="0"/>
          </a:p>
          <a:p>
            <a:endParaRPr lang="et-E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5BB9DB-EE87-D25D-6ACB-0863A7FC5C3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12</a:t>
            </a:fld>
            <a:endParaRPr lang="et-EE" altLang="et-EE" dirty="0"/>
          </a:p>
        </p:txBody>
      </p:sp>
    </p:spTree>
    <p:extLst>
      <p:ext uri="{BB962C8B-B14F-4D97-AF65-F5344CB8AC3E}">
        <p14:creationId xmlns:p14="http://schemas.microsoft.com/office/powerpoint/2010/main" val="744139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3E0592-3274-4A2F-9780-5228B20864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62" y="229235"/>
            <a:ext cx="4967583" cy="810782"/>
          </a:xfrm>
        </p:spPr>
        <p:txBody>
          <a:bodyPr/>
          <a:lstStyle/>
          <a:p>
            <a:r>
              <a:rPr lang="et-EE" dirty="0" err="1">
                <a:solidFill>
                  <a:srgbClr val="342B60"/>
                </a:solidFill>
              </a:rPr>
              <a:t>ElektriPaindlikkuse</a:t>
            </a:r>
            <a:r>
              <a:rPr lang="et-EE" dirty="0">
                <a:solidFill>
                  <a:srgbClr val="342B60"/>
                </a:solidFill>
              </a:rPr>
              <a:t> allikate potentsiaal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E0A28-8929-0B4A-14A7-08B695E63A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362" y="1297338"/>
            <a:ext cx="4711894" cy="5333015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t-EE" dirty="0">
                <a:solidFill>
                  <a:srgbClr val="342B60"/>
                </a:solidFill>
              </a:rPr>
              <a:t>Läbi erinevate sektorite paindlikkuse allikate potentsiaal*:</a:t>
            </a:r>
          </a:p>
          <a:p>
            <a:pPr lvl="1">
              <a:buClr>
                <a:srgbClr val="E4067E"/>
              </a:buClr>
              <a:buFont typeface="Verdana" panose="020B0604030504040204" pitchFamily="34" charset="0"/>
              <a:buChar char="ꜛ"/>
            </a:pPr>
            <a:r>
              <a:rPr lang="et-EE" dirty="0">
                <a:solidFill>
                  <a:srgbClr val="342B60"/>
                </a:solidFill>
              </a:rPr>
              <a:t>kõige suurem elektriautodel ja akusalvestitel </a:t>
            </a:r>
          </a:p>
          <a:p>
            <a:pPr lvl="1">
              <a:buClr>
                <a:srgbClr val="E4067E"/>
              </a:buClr>
              <a:buFont typeface="Verdana" panose="020B0604030504040204" pitchFamily="34" charset="0"/>
              <a:buChar char="ꜜ"/>
            </a:pPr>
            <a:r>
              <a:rPr lang="et-EE" dirty="0">
                <a:solidFill>
                  <a:srgbClr val="342B60"/>
                </a:solidFill>
              </a:rPr>
              <a:t>kõige madalam kütte-, ventilatsiooni- ja jahutussüsteemidel (KVJ)</a:t>
            </a:r>
          </a:p>
          <a:p>
            <a:endParaRPr lang="et-EE" b="1" dirty="0">
              <a:solidFill>
                <a:srgbClr val="342B60"/>
              </a:solidFill>
            </a:endParaRPr>
          </a:p>
          <a:p>
            <a:pPr>
              <a:buClr>
                <a:srgbClr val="E4067E"/>
              </a:buClr>
              <a:buFont typeface="Wingdings" panose="05000000000000000000" pitchFamily="2" charset="2"/>
              <a:buChar char="§"/>
            </a:pPr>
            <a:r>
              <a:rPr lang="et-EE" b="1" dirty="0">
                <a:solidFill>
                  <a:srgbClr val="342B60"/>
                </a:solidFill>
              </a:rPr>
              <a:t>Elamusektoril </a:t>
            </a:r>
            <a:r>
              <a:rPr lang="et-EE" dirty="0">
                <a:solidFill>
                  <a:srgbClr val="342B60"/>
                </a:solidFill>
              </a:rPr>
              <a:t>on oluline potentsiaal pakkuda elektrisüsteemile paindlikkust, kuid väiketarbijate osalemine paindlikkus-turgudel on piiratud: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et-EE" dirty="0">
                <a:solidFill>
                  <a:srgbClr val="342B60"/>
                </a:solidFill>
              </a:rPr>
              <a:t>võimsuslävend ja muud tehnilised kriteeriumid</a:t>
            </a:r>
          </a:p>
          <a:p>
            <a:pPr lvl="1">
              <a:buFont typeface="Calibri" panose="020F0502020204030204" pitchFamily="34" charset="0"/>
              <a:buChar char="-"/>
            </a:pPr>
            <a:r>
              <a:rPr lang="et-EE" dirty="0">
                <a:solidFill>
                  <a:srgbClr val="342B60"/>
                </a:solidFill>
              </a:rPr>
              <a:t>sobiva platvormi puudumine</a:t>
            </a:r>
            <a:endParaRPr lang="en-GB" dirty="0">
              <a:solidFill>
                <a:srgbClr val="342B60"/>
              </a:solidFill>
            </a:endParaRPr>
          </a:p>
          <a:p>
            <a:pPr lvl="1">
              <a:buFont typeface="Calibri" panose="020F0502020204030204" pitchFamily="34" charset="0"/>
              <a:buChar char="-"/>
            </a:pPr>
            <a:endParaRPr lang="en-GB" dirty="0">
              <a:solidFill>
                <a:srgbClr val="342B60"/>
              </a:solidFill>
            </a:endParaRPr>
          </a:p>
          <a:p>
            <a:pPr marL="0" indent="0">
              <a:buNone/>
            </a:pPr>
            <a:r>
              <a:rPr lang="et-EE" sz="1300" dirty="0">
                <a:solidFill>
                  <a:srgbClr val="9396B0"/>
                </a:solidFill>
              </a:rPr>
              <a:t>*Potentsiaali hindamine tugineb 60 teadusartiklis käsitletud juhtumiuuringul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C880292-6603-D5F5-AE75-62ECBE513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4348" y="45418"/>
            <a:ext cx="7015614" cy="633053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FF66E3-2F6C-B1EC-4F62-E670EDEEDCD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13</a:t>
            </a:fld>
            <a:endParaRPr lang="et-EE" altLang="et-EE" dirty="0"/>
          </a:p>
        </p:txBody>
      </p:sp>
    </p:spTree>
    <p:extLst>
      <p:ext uri="{BB962C8B-B14F-4D97-AF65-F5344CB8AC3E}">
        <p14:creationId xmlns:p14="http://schemas.microsoft.com/office/powerpoint/2010/main" val="3207367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2D4C7-C57F-AD05-4737-62167A4BE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0F4DC1-DEF8-E3D5-08ED-DA33BD35EA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62" y="229235"/>
            <a:ext cx="11016444" cy="810782"/>
          </a:xfrm>
        </p:spPr>
        <p:txBody>
          <a:bodyPr/>
          <a:lstStyle/>
          <a:p>
            <a:r>
              <a:rPr lang="et-EE" dirty="0">
                <a:solidFill>
                  <a:srgbClr val="342B60"/>
                </a:solidFill>
              </a:rPr>
              <a:t>Paindlikkuse rakendamine probleemide ennetamiseks</a:t>
            </a:r>
          </a:p>
          <a:p>
            <a:r>
              <a:rPr lang="et-EE" i="1" dirty="0">
                <a:solidFill>
                  <a:srgbClr val="342B60"/>
                </a:solidFill>
              </a:rPr>
              <a:t>JAOTUSVÕRGU OPERAATOR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AC6C54-FF0D-C5EE-F961-979ED86879F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14</a:t>
            </a:fld>
            <a:endParaRPr lang="et-EE" altLang="et-EE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A0D50F-8C55-452D-8043-9CA076ADC75E}"/>
              </a:ext>
            </a:extLst>
          </p:cNvPr>
          <p:cNvSpPr txBox="1">
            <a:spLocks/>
          </p:cNvSpPr>
          <p:nvPr/>
        </p:nvSpPr>
        <p:spPr>
          <a:xfrm>
            <a:off x="479362" y="1269554"/>
            <a:ext cx="6718990" cy="50405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21" marR="0" indent="-285721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lang="en-US" altLang="en-US" sz="1800" kern="1200" smtClean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1pPr>
            <a:lvl2pPr marL="742876" indent="-285721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1200030" marR="0" indent="-285721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3pPr>
            <a:lvl4pPr marL="1600040" indent="-228577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4pPr>
            <a:lvl5pPr marL="1771473" marR="0" indent="0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5pPr>
            <a:lvl6pPr marL="2514349" marR="0" indent="-285721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6pPr>
            <a:lvl7pPr marL="2971503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7pPr>
            <a:lvl8pPr marL="3428657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21" marR="0" lvl="0" indent="-285721" algn="l" defTabSz="914309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altLang="en-US" b="1" dirty="0">
                <a:latin typeface="Verdana"/>
              </a:rPr>
              <a:t>Energiasalvestid</a:t>
            </a:r>
            <a:r>
              <a:rPr lang="et-EE" altLang="en-US" dirty="0">
                <a:latin typeface="Verdana"/>
              </a:rPr>
              <a:t> – tipuvõimsuste tasandamine, alajaama ning elektriliinide koormuse vähendamine</a:t>
            </a:r>
          </a:p>
          <a:p>
            <a:pPr marL="285721" marR="0" lvl="0" indent="-285721" algn="l" defTabSz="914309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altLang="en-US" b="1" dirty="0">
                <a:latin typeface="Verdana"/>
              </a:rPr>
              <a:t>Prognoosimine</a:t>
            </a:r>
            <a:r>
              <a:rPr lang="et-EE" altLang="en-US" dirty="0">
                <a:latin typeface="Verdana"/>
              </a:rPr>
              <a:t> – võrgu tasakaalu hindamine, kasumi maksimeerimine, energiasalvesti juhtimise planeerimine</a:t>
            </a:r>
          </a:p>
          <a:p>
            <a:pPr marL="285721" marR="0" lvl="0" indent="-285721" algn="l" defTabSz="914309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altLang="en-US" b="1" dirty="0">
                <a:latin typeface="Verdana"/>
              </a:rPr>
              <a:t>Tarbimise juhtimine </a:t>
            </a:r>
            <a:r>
              <a:rPr lang="et-EE" altLang="en-US" dirty="0">
                <a:latin typeface="Verdana"/>
              </a:rPr>
              <a:t>– tarbimise juhtimise lahendused, tipukoormuste tasandamine, tarbimise nihutamine ja </a:t>
            </a:r>
            <a:r>
              <a:rPr lang="et-EE" altLang="en-US" dirty="0" err="1">
                <a:latin typeface="Verdana"/>
              </a:rPr>
              <a:t>mitmetariifilised</a:t>
            </a:r>
            <a:r>
              <a:rPr lang="et-EE" altLang="en-US" dirty="0">
                <a:latin typeface="Verdana"/>
              </a:rPr>
              <a:t> võrgupaketid</a:t>
            </a:r>
          </a:p>
          <a:p>
            <a:pPr marL="285721" marR="0" lvl="0" indent="-285721" algn="l" defTabSz="914309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altLang="en-US" b="1" dirty="0">
                <a:latin typeface="Verdana"/>
              </a:rPr>
              <a:t>Lokaalsed elektriturud</a:t>
            </a:r>
            <a:r>
              <a:rPr lang="et-EE" altLang="en-US" dirty="0">
                <a:latin typeface="Verdana"/>
              </a:rPr>
              <a:t> – reaktiivenergia kompenseerimine, energiajagamine jaotusvõrgus</a:t>
            </a:r>
          </a:p>
          <a:p>
            <a:pPr marL="285721" marR="0" lvl="0" indent="-285721" algn="l" defTabSz="914309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altLang="en-US" b="1" dirty="0">
                <a:latin typeface="Verdana"/>
              </a:rPr>
              <a:t>Paindlikud liitumised </a:t>
            </a:r>
            <a:r>
              <a:rPr lang="et-EE" altLang="en-US" dirty="0">
                <a:latin typeface="Verdana"/>
              </a:rPr>
              <a:t>(targad </a:t>
            </a:r>
            <a:r>
              <a:rPr lang="et-EE" altLang="en-US" dirty="0" err="1">
                <a:latin typeface="Verdana"/>
              </a:rPr>
              <a:t>inverterid</a:t>
            </a:r>
            <a:r>
              <a:rPr lang="et-EE" altLang="en-US" dirty="0">
                <a:latin typeface="Verdana"/>
              </a:rPr>
              <a:t>) – tootmis- või tarbimisvõimsuse dünaamiline piiramine</a:t>
            </a:r>
          </a:p>
          <a:p>
            <a:pPr marL="0" marR="0" lvl="0" indent="0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None/>
              <a:tabLst/>
              <a:defRPr/>
            </a:pPr>
            <a:endParaRPr kumimoji="0" lang="et-EE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32B6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10AF5F-EE9C-5696-8257-475CE3199B81}"/>
              </a:ext>
            </a:extLst>
          </p:cNvPr>
          <p:cNvSpPr txBox="1"/>
          <p:nvPr/>
        </p:nvSpPr>
        <p:spPr>
          <a:xfrm>
            <a:off x="1633219" y="6061394"/>
            <a:ext cx="8496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200" dirty="0">
                <a:solidFill>
                  <a:srgbClr val="9396B0"/>
                </a:solidFill>
              </a:rPr>
              <a:t>V. Astapov, N. </a:t>
            </a:r>
            <a:r>
              <a:rPr lang="et-EE" sz="1200" dirty="0" err="1">
                <a:solidFill>
                  <a:srgbClr val="9396B0"/>
                </a:solidFill>
              </a:rPr>
              <a:t>Shabbir</a:t>
            </a:r>
            <a:r>
              <a:rPr lang="et-EE" sz="1200" dirty="0">
                <a:solidFill>
                  <a:srgbClr val="9396B0"/>
                </a:solidFill>
              </a:rPr>
              <a:t>, A. Rosin, L. Kütt, V. Maask, H. </a:t>
            </a:r>
            <a:r>
              <a:rPr lang="et-EE" sz="1200" dirty="0" err="1">
                <a:solidFill>
                  <a:srgbClr val="9396B0"/>
                </a:solidFill>
              </a:rPr>
              <a:t>Tiismus</a:t>
            </a:r>
            <a:r>
              <a:rPr lang="et-EE" sz="1200" dirty="0">
                <a:solidFill>
                  <a:srgbClr val="9396B0"/>
                </a:solidFill>
              </a:rPr>
              <a:t>. </a:t>
            </a:r>
            <a:r>
              <a:rPr lang="et-EE" sz="1200" dirty="0" err="1">
                <a:solidFill>
                  <a:srgbClr val="9396B0"/>
                </a:solidFill>
              </a:rPr>
              <a:t>Review</a:t>
            </a:r>
            <a:r>
              <a:rPr lang="et-EE" sz="1200" dirty="0">
                <a:solidFill>
                  <a:srgbClr val="9396B0"/>
                </a:solidFill>
              </a:rPr>
              <a:t> of </a:t>
            </a:r>
            <a:r>
              <a:rPr lang="et-EE" sz="1200" dirty="0" err="1">
                <a:solidFill>
                  <a:srgbClr val="9396B0"/>
                </a:solidFill>
              </a:rPr>
              <a:t>technical</a:t>
            </a:r>
            <a:r>
              <a:rPr lang="et-EE" sz="1200" dirty="0">
                <a:solidFill>
                  <a:srgbClr val="9396B0"/>
                </a:solidFill>
              </a:rPr>
              <a:t> </a:t>
            </a:r>
            <a:r>
              <a:rPr lang="et-EE" sz="1200" dirty="0" err="1">
                <a:solidFill>
                  <a:srgbClr val="9396B0"/>
                </a:solidFill>
              </a:rPr>
              <a:t>solutions</a:t>
            </a:r>
            <a:r>
              <a:rPr lang="et-EE" sz="1200" dirty="0">
                <a:solidFill>
                  <a:srgbClr val="9396B0"/>
                </a:solidFill>
              </a:rPr>
              <a:t> </a:t>
            </a:r>
            <a:r>
              <a:rPr lang="et-EE" sz="1200" dirty="0" err="1">
                <a:solidFill>
                  <a:srgbClr val="9396B0"/>
                </a:solidFill>
              </a:rPr>
              <a:t>addressing</a:t>
            </a:r>
            <a:r>
              <a:rPr lang="et-EE" sz="1200" dirty="0">
                <a:solidFill>
                  <a:srgbClr val="9396B0"/>
                </a:solidFill>
              </a:rPr>
              <a:t> </a:t>
            </a:r>
            <a:r>
              <a:rPr lang="et-EE" sz="1200" dirty="0" err="1">
                <a:solidFill>
                  <a:srgbClr val="9396B0"/>
                </a:solidFill>
              </a:rPr>
              <a:t>voltage</a:t>
            </a:r>
            <a:r>
              <a:rPr lang="et-EE" sz="1200" dirty="0">
                <a:solidFill>
                  <a:srgbClr val="9396B0"/>
                </a:solidFill>
              </a:rPr>
              <a:t> and </a:t>
            </a:r>
            <a:r>
              <a:rPr lang="et-EE" sz="1200" dirty="0" err="1">
                <a:solidFill>
                  <a:srgbClr val="9396B0"/>
                </a:solidFill>
              </a:rPr>
              <a:t>operational</a:t>
            </a:r>
            <a:r>
              <a:rPr lang="et-EE" sz="1200" dirty="0">
                <a:solidFill>
                  <a:srgbClr val="9396B0"/>
                </a:solidFill>
              </a:rPr>
              <a:t> </a:t>
            </a:r>
            <a:r>
              <a:rPr lang="et-EE" sz="1200" dirty="0" err="1">
                <a:solidFill>
                  <a:srgbClr val="9396B0"/>
                </a:solidFill>
              </a:rPr>
              <a:t>challenges</a:t>
            </a:r>
            <a:r>
              <a:rPr lang="et-EE" sz="1200" dirty="0">
                <a:solidFill>
                  <a:srgbClr val="9396B0"/>
                </a:solidFill>
              </a:rPr>
              <a:t> in a </a:t>
            </a:r>
            <a:r>
              <a:rPr lang="et-EE" sz="1200" dirty="0" err="1">
                <a:solidFill>
                  <a:srgbClr val="9396B0"/>
                </a:solidFill>
              </a:rPr>
              <a:t>distribution</a:t>
            </a:r>
            <a:r>
              <a:rPr lang="et-EE" sz="1200" dirty="0">
                <a:solidFill>
                  <a:srgbClr val="9396B0"/>
                </a:solidFill>
              </a:rPr>
              <a:t> </a:t>
            </a:r>
            <a:r>
              <a:rPr lang="et-EE" sz="1200" dirty="0" err="1">
                <a:solidFill>
                  <a:srgbClr val="9396B0"/>
                </a:solidFill>
              </a:rPr>
              <a:t>grid</a:t>
            </a:r>
            <a:r>
              <a:rPr lang="et-EE" sz="1200" dirty="0">
                <a:solidFill>
                  <a:srgbClr val="9396B0"/>
                </a:solidFill>
              </a:rPr>
              <a:t> </a:t>
            </a:r>
            <a:r>
              <a:rPr lang="et-EE" sz="1200" dirty="0" err="1">
                <a:solidFill>
                  <a:srgbClr val="9396B0"/>
                </a:solidFill>
              </a:rPr>
              <a:t>with</a:t>
            </a:r>
            <a:r>
              <a:rPr lang="et-EE" sz="1200" dirty="0">
                <a:solidFill>
                  <a:srgbClr val="9396B0"/>
                </a:solidFill>
              </a:rPr>
              <a:t> </a:t>
            </a:r>
            <a:r>
              <a:rPr lang="et-EE" sz="1200" dirty="0" err="1">
                <a:solidFill>
                  <a:srgbClr val="9396B0"/>
                </a:solidFill>
              </a:rPr>
              <a:t>high</a:t>
            </a:r>
            <a:r>
              <a:rPr lang="et-EE" sz="1200" dirty="0">
                <a:solidFill>
                  <a:srgbClr val="9396B0"/>
                </a:solidFill>
              </a:rPr>
              <a:t> </a:t>
            </a:r>
            <a:r>
              <a:rPr lang="et-EE" sz="1200" dirty="0" err="1">
                <a:solidFill>
                  <a:srgbClr val="9396B0"/>
                </a:solidFill>
              </a:rPr>
              <a:t>penetration</a:t>
            </a:r>
            <a:r>
              <a:rPr lang="et-EE" sz="1200" dirty="0">
                <a:solidFill>
                  <a:srgbClr val="9396B0"/>
                </a:solidFill>
              </a:rPr>
              <a:t> of </a:t>
            </a:r>
            <a:r>
              <a:rPr lang="et-EE" sz="1200" dirty="0" err="1">
                <a:solidFill>
                  <a:srgbClr val="9396B0"/>
                </a:solidFill>
              </a:rPr>
              <a:t>intermittent</a:t>
            </a:r>
            <a:r>
              <a:rPr lang="et-EE" sz="1200" dirty="0">
                <a:solidFill>
                  <a:srgbClr val="9396B0"/>
                </a:solidFill>
              </a:rPr>
              <a:t> RES, Energy </a:t>
            </a:r>
            <a:r>
              <a:rPr lang="et-EE" sz="1200" dirty="0" err="1">
                <a:solidFill>
                  <a:srgbClr val="9396B0"/>
                </a:solidFill>
              </a:rPr>
              <a:t>Reports</a:t>
            </a:r>
            <a:r>
              <a:rPr lang="et-EE" sz="1200" dirty="0">
                <a:solidFill>
                  <a:srgbClr val="9396B0"/>
                </a:solidFill>
              </a:rPr>
              <a:t>, </a:t>
            </a:r>
            <a:r>
              <a:rPr lang="et-EE" sz="1200" dirty="0" err="1">
                <a:solidFill>
                  <a:srgbClr val="9396B0"/>
                </a:solidFill>
              </a:rPr>
              <a:t>Volume</a:t>
            </a:r>
            <a:r>
              <a:rPr lang="et-EE" sz="1200" dirty="0">
                <a:solidFill>
                  <a:srgbClr val="9396B0"/>
                </a:solidFill>
              </a:rPr>
              <a:t> 14, 2025, Pages 1738-1760, ISSN 2352-4847, https://doi.org/10.1016/j.egyr.2025.08.019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2160D6-4F24-26EE-B439-5CE74EF99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8352" y="2205658"/>
            <a:ext cx="4940870" cy="212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935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C5431-6C18-B7A2-409D-B38A4B444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A9A5938-A346-9EF8-0207-7CFBFBB1A4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62" y="229235"/>
            <a:ext cx="11016444" cy="810782"/>
          </a:xfrm>
        </p:spPr>
        <p:txBody>
          <a:bodyPr/>
          <a:lstStyle/>
          <a:p>
            <a:r>
              <a:rPr lang="et-EE" dirty="0">
                <a:solidFill>
                  <a:srgbClr val="342B60"/>
                </a:solidFill>
              </a:rPr>
              <a:t>Paindlikkuse rakendamine probleemide ennetamiseks</a:t>
            </a:r>
          </a:p>
          <a:p>
            <a:r>
              <a:rPr lang="et-EE" i="1" dirty="0">
                <a:solidFill>
                  <a:srgbClr val="342B60"/>
                </a:solidFill>
              </a:rPr>
              <a:t>Elektritootjad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6BA13E-3529-CABC-0351-9D9566F00A1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15</a:t>
            </a:fld>
            <a:endParaRPr lang="et-EE" altLang="et-EE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7A7A08F-4D48-6A4E-8FB3-3595FB3970FF}"/>
              </a:ext>
            </a:extLst>
          </p:cNvPr>
          <p:cNvSpPr txBox="1">
            <a:spLocks/>
          </p:cNvSpPr>
          <p:nvPr/>
        </p:nvSpPr>
        <p:spPr>
          <a:xfrm>
            <a:off x="479362" y="1269554"/>
            <a:ext cx="6718990" cy="50405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21" marR="0" indent="-285721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lang="en-US" altLang="en-US" sz="1800" kern="1200" smtClean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1pPr>
            <a:lvl2pPr marL="742876" indent="-285721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1200030" marR="0" indent="-285721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3pPr>
            <a:lvl4pPr marL="1600040" indent="-228577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4pPr>
            <a:lvl5pPr marL="1771473" marR="0" indent="0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5pPr>
            <a:lvl6pPr marL="2514349" marR="0" indent="-285721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6pPr>
            <a:lvl7pPr marL="2971503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7pPr>
            <a:lvl8pPr marL="3428657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21" marR="0" lvl="0" indent="-285721" algn="l" defTabSz="914309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altLang="en-US" b="1" dirty="0">
                <a:latin typeface="Verdana"/>
              </a:rPr>
              <a:t>Elektritootmise piiramine </a:t>
            </a:r>
            <a:r>
              <a:rPr lang="et-EE" altLang="en-US" dirty="0">
                <a:latin typeface="Verdana"/>
              </a:rPr>
              <a:t>– vältida ülepingeid ja võrgu ülekoormamist</a:t>
            </a:r>
          </a:p>
          <a:p>
            <a:pPr marL="285721" marR="0" lvl="0" indent="-285721" algn="l" defTabSz="914309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altLang="en-US" b="1" dirty="0">
                <a:latin typeface="Verdana"/>
              </a:rPr>
              <a:t>Nutikad </a:t>
            </a:r>
            <a:r>
              <a:rPr lang="et-EE" altLang="en-US" b="1" dirty="0" err="1">
                <a:latin typeface="Verdana"/>
              </a:rPr>
              <a:t>inverterid</a:t>
            </a:r>
            <a:r>
              <a:rPr lang="et-EE" altLang="en-US" b="1" dirty="0">
                <a:latin typeface="Verdana"/>
              </a:rPr>
              <a:t> </a:t>
            </a:r>
            <a:r>
              <a:rPr lang="et-EE" altLang="en-US" dirty="0">
                <a:latin typeface="Verdana"/>
              </a:rPr>
              <a:t>– stabiliseerida pinge taset, minimeerida sageduse kõikumist, reaktiivenergia kompenseerimine, suurendada võrgu läbilaskevõimet</a:t>
            </a:r>
          </a:p>
          <a:p>
            <a:pPr marL="285721" marR="0" lvl="0" indent="-285721" algn="l" defTabSz="914309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t-EE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2B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Energia</a:t>
            </a:r>
            <a:r>
              <a:rPr lang="et-EE" altLang="en-US" b="1" dirty="0">
                <a:latin typeface="Verdana"/>
              </a:rPr>
              <a:t>salvestid</a:t>
            </a:r>
            <a:r>
              <a:rPr lang="et-EE" altLang="en-US" dirty="0">
                <a:latin typeface="Verdana"/>
              </a:rPr>
              <a:t> – lokaalselt toodetud energia kohapealne tarbimine, turupõhine juhtimine</a:t>
            </a:r>
          </a:p>
          <a:p>
            <a:pPr marL="285721" marR="0" lvl="0" indent="-285721" algn="l" defTabSz="914309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altLang="en-US" b="1" dirty="0">
                <a:latin typeface="Verdana"/>
              </a:rPr>
              <a:t>Hübriidlahendused</a:t>
            </a:r>
            <a:r>
              <a:rPr lang="et-EE" altLang="en-US" dirty="0">
                <a:latin typeface="Verdana"/>
              </a:rPr>
              <a:t> – erinevate tootmistehnoloogiate kombineerimine tootmisprofiilide ühildamiseks</a:t>
            </a:r>
          </a:p>
          <a:p>
            <a:pPr marL="285721" marR="0" lvl="0" indent="-285721" algn="l" defTabSz="914309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t-EE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2B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Prognoosimine</a:t>
            </a:r>
            <a:r>
              <a:rPr kumimoji="0" lang="et-EE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2B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– kasumi maksimeerimine, energiasalvesti juhtimise planeerimine</a:t>
            </a:r>
          </a:p>
          <a:p>
            <a:pPr marL="285721" marR="0" lvl="0" indent="-285721" algn="l" defTabSz="914309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t-EE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2B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Energiajagamine</a:t>
            </a:r>
            <a:r>
              <a:rPr kumimoji="0" lang="et-EE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2B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– lokaalsel elektriturul kauplemine</a:t>
            </a:r>
          </a:p>
        </p:txBody>
      </p:sp>
      <p:pic>
        <p:nvPicPr>
          <p:cNvPr id="6146" name="Picture 2" descr="Generated image">
            <a:extLst>
              <a:ext uri="{FF2B5EF4-FFF2-40B4-BE49-F238E27FC236}">
                <a16:creationId xmlns:a16="http://schemas.microsoft.com/office/drawing/2014/main" id="{DC5D3A2F-CAD8-B792-BAF6-3F77E72FA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342" y="1782211"/>
            <a:ext cx="4776367" cy="318399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403956-88D8-1424-B90A-98F59F3A5D07}"/>
              </a:ext>
            </a:extLst>
          </p:cNvPr>
          <p:cNvSpPr txBox="1"/>
          <p:nvPr/>
        </p:nvSpPr>
        <p:spPr>
          <a:xfrm>
            <a:off x="1633219" y="6061394"/>
            <a:ext cx="8496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200" dirty="0">
                <a:solidFill>
                  <a:srgbClr val="9396B0"/>
                </a:solidFill>
              </a:rPr>
              <a:t>V. Astapov, N. </a:t>
            </a:r>
            <a:r>
              <a:rPr lang="et-EE" sz="1200" dirty="0" err="1">
                <a:solidFill>
                  <a:srgbClr val="9396B0"/>
                </a:solidFill>
              </a:rPr>
              <a:t>Shabbir</a:t>
            </a:r>
            <a:r>
              <a:rPr lang="et-EE" sz="1200" dirty="0">
                <a:solidFill>
                  <a:srgbClr val="9396B0"/>
                </a:solidFill>
              </a:rPr>
              <a:t>, A. Rosin, L. Kütt, V. Maask, H. </a:t>
            </a:r>
            <a:r>
              <a:rPr lang="et-EE" sz="1200" dirty="0" err="1">
                <a:solidFill>
                  <a:srgbClr val="9396B0"/>
                </a:solidFill>
              </a:rPr>
              <a:t>Tiismus</a:t>
            </a:r>
            <a:r>
              <a:rPr lang="et-EE" sz="1200" dirty="0">
                <a:solidFill>
                  <a:srgbClr val="9396B0"/>
                </a:solidFill>
              </a:rPr>
              <a:t>. </a:t>
            </a:r>
            <a:r>
              <a:rPr lang="et-EE" sz="1200" dirty="0" err="1">
                <a:solidFill>
                  <a:srgbClr val="9396B0"/>
                </a:solidFill>
              </a:rPr>
              <a:t>Review</a:t>
            </a:r>
            <a:r>
              <a:rPr lang="et-EE" sz="1200" dirty="0">
                <a:solidFill>
                  <a:srgbClr val="9396B0"/>
                </a:solidFill>
              </a:rPr>
              <a:t> of </a:t>
            </a:r>
            <a:r>
              <a:rPr lang="et-EE" sz="1200" dirty="0" err="1">
                <a:solidFill>
                  <a:srgbClr val="9396B0"/>
                </a:solidFill>
              </a:rPr>
              <a:t>technical</a:t>
            </a:r>
            <a:r>
              <a:rPr lang="et-EE" sz="1200" dirty="0">
                <a:solidFill>
                  <a:srgbClr val="9396B0"/>
                </a:solidFill>
              </a:rPr>
              <a:t> </a:t>
            </a:r>
            <a:r>
              <a:rPr lang="et-EE" sz="1200" dirty="0" err="1">
                <a:solidFill>
                  <a:srgbClr val="9396B0"/>
                </a:solidFill>
              </a:rPr>
              <a:t>solutions</a:t>
            </a:r>
            <a:r>
              <a:rPr lang="et-EE" sz="1200" dirty="0">
                <a:solidFill>
                  <a:srgbClr val="9396B0"/>
                </a:solidFill>
              </a:rPr>
              <a:t> </a:t>
            </a:r>
            <a:r>
              <a:rPr lang="et-EE" sz="1200" dirty="0" err="1">
                <a:solidFill>
                  <a:srgbClr val="9396B0"/>
                </a:solidFill>
              </a:rPr>
              <a:t>addressing</a:t>
            </a:r>
            <a:r>
              <a:rPr lang="et-EE" sz="1200" dirty="0">
                <a:solidFill>
                  <a:srgbClr val="9396B0"/>
                </a:solidFill>
              </a:rPr>
              <a:t> </a:t>
            </a:r>
            <a:r>
              <a:rPr lang="et-EE" sz="1200" dirty="0" err="1">
                <a:solidFill>
                  <a:srgbClr val="9396B0"/>
                </a:solidFill>
              </a:rPr>
              <a:t>voltage</a:t>
            </a:r>
            <a:r>
              <a:rPr lang="et-EE" sz="1200" dirty="0">
                <a:solidFill>
                  <a:srgbClr val="9396B0"/>
                </a:solidFill>
              </a:rPr>
              <a:t> and </a:t>
            </a:r>
            <a:r>
              <a:rPr lang="et-EE" sz="1200" dirty="0" err="1">
                <a:solidFill>
                  <a:srgbClr val="9396B0"/>
                </a:solidFill>
              </a:rPr>
              <a:t>operational</a:t>
            </a:r>
            <a:r>
              <a:rPr lang="et-EE" sz="1200" dirty="0">
                <a:solidFill>
                  <a:srgbClr val="9396B0"/>
                </a:solidFill>
              </a:rPr>
              <a:t> </a:t>
            </a:r>
            <a:r>
              <a:rPr lang="et-EE" sz="1200" dirty="0" err="1">
                <a:solidFill>
                  <a:srgbClr val="9396B0"/>
                </a:solidFill>
              </a:rPr>
              <a:t>challenges</a:t>
            </a:r>
            <a:r>
              <a:rPr lang="et-EE" sz="1200" dirty="0">
                <a:solidFill>
                  <a:srgbClr val="9396B0"/>
                </a:solidFill>
              </a:rPr>
              <a:t> in a </a:t>
            </a:r>
            <a:r>
              <a:rPr lang="et-EE" sz="1200" dirty="0" err="1">
                <a:solidFill>
                  <a:srgbClr val="9396B0"/>
                </a:solidFill>
              </a:rPr>
              <a:t>distribution</a:t>
            </a:r>
            <a:r>
              <a:rPr lang="et-EE" sz="1200" dirty="0">
                <a:solidFill>
                  <a:srgbClr val="9396B0"/>
                </a:solidFill>
              </a:rPr>
              <a:t> </a:t>
            </a:r>
            <a:r>
              <a:rPr lang="et-EE" sz="1200" dirty="0" err="1">
                <a:solidFill>
                  <a:srgbClr val="9396B0"/>
                </a:solidFill>
              </a:rPr>
              <a:t>grid</a:t>
            </a:r>
            <a:r>
              <a:rPr lang="et-EE" sz="1200" dirty="0">
                <a:solidFill>
                  <a:srgbClr val="9396B0"/>
                </a:solidFill>
              </a:rPr>
              <a:t> </a:t>
            </a:r>
            <a:r>
              <a:rPr lang="et-EE" sz="1200" dirty="0" err="1">
                <a:solidFill>
                  <a:srgbClr val="9396B0"/>
                </a:solidFill>
              </a:rPr>
              <a:t>with</a:t>
            </a:r>
            <a:r>
              <a:rPr lang="et-EE" sz="1200" dirty="0">
                <a:solidFill>
                  <a:srgbClr val="9396B0"/>
                </a:solidFill>
              </a:rPr>
              <a:t> </a:t>
            </a:r>
            <a:r>
              <a:rPr lang="et-EE" sz="1200" dirty="0" err="1">
                <a:solidFill>
                  <a:srgbClr val="9396B0"/>
                </a:solidFill>
              </a:rPr>
              <a:t>high</a:t>
            </a:r>
            <a:r>
              <a:rPr lang="et-EE" sz="1200" dirty="0">
                <a:solidFill>
                  <a:srgbClr val="9396B0"/>
                </a:solidFill>
              </a:rPr>
              <a:t> </a:t>
            </a:r>
            <a:r>
              <a:rPr lang="et-EE" sz="1200" dirty="0" err="1">
                <a:solidFill>
                  <a:srgbClr val="9396B0"/>
                </a:solidFill>
              </a:rPr>
              <a:t>penetration</a:t>
            </a:r>
            <a:r>
              <a:rPr lang="et-EE" sz="1200" dirty="0">
                <a:solidFill>
                  <a:srgbClr val="9396B0"/>
                </a:solidFill>
              </a:rPr>
              <a:t> of </a:t>
            </a:r>
            <a:r>
              <a:rPr lang="et-EE" sz="1200" dirty="0" err="1">
                <a:solidFill>
                  <a:srgbClr val="9396B0"/>
                </a:solidFill>
              </a:rPr>
              <a:t>intermittent</a:t>
            </a:r>
            <a:r>
              <a:rPr lang="et-EE" sz="1200" dirty="0">
                <a:solidFill>
                  <a:srgbClr val="9396B0"/>
                </a:solidFill>
              </a:rPr>
              <a:t> RES, Energy </a:t>
            </a:r>
            <a:r>
              <a:rPr lang="et-EE" sz="1200" dirty="0" err="1">
                <a:solidFill>
                  <a:srgbClr val="9396B0"/>
                </a:solidFill>
              </a:rPr>
              <a:t>Reports</a:t>
            </a:r>
            <a:r>
              <a:rPr lang="et-EE" sz="1200" dirty="0">
                <a:solidFill>
                  <a:srgbClr val="9396B0"/>
                </a:solidFill>
              </a:rPr>
              <a:t>, </a:t>
            </a:r>
            <a:r>
              <a:rPr lang="et-EE" sz="1200" dirty="0" err="1">
                <a:solidFill>
                  <a:srgbClr val="9396B0"/>
                </a:solidFill>
              </a:rPr>
              <a:t>Volume</a:t>
            </a:r>
            <a:r>
              <a:rPr lang="et-EE" sz="1200" dirty="0">
                <a:solidFill>
                  <a:srgbClr val="9396B0"/>
                </a:solidFill>
              </a:rPr>
              <a:t> 14, 2025, Pages 1738-1760, ISSN 2352-4847, https://doi.org/10.1016/j.egyr.2025.08.019</a:t>
            </a:r>
          </a:p>
        </p:txBody>
      </p:sp>
    </p:spTree>
    <p:extLst>
      <p:ext uri="{BB962C8B-B14F-4D97-AF65-F5344CB8AC3E}">
        <p14:creationId xmlns:p14="http://schemas.microsoft.com/office/powerpoint/2010/main" val="3396521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0E9969-763F-E2B4-4C7A-E459F826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F53C28-360F-E4D0-5800-6BE8CEAD02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62" y="229235"/>
            <a:ext cx="11016444" cy="810782"/>
          </a:xfrm>
        </p:spPr>
        <p:txBody>
          <a:bodyPr/>
          <a:lstStyle/>
          <a:p>
            <a:r>
              <a:rPr lang="et-EE" dirty="0">
                <a:solidFill>
                  <a:srgbClr val="342B60"/>
                </a:solidFill>
              </a:rPr>
              <a:t>Paindlikkuse rakendamine probleemide ennetamiseks</a:t>
            </a:r>
          </a:p>
          <a:p>
            <a:r>
              <a:rPr lang="et-EE" i="1" dirty="0">
                <a:solidFill>
                  <a:srgbClr val="342B60"/>
                </a:solidFill>
              </a:rPr>
              <a:t>Elektritarbijad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1680CF-A180-9521-3408-09F9FA610F0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16</a:t>
            </a:fld>
            <a:endParaRPr lang="et-EE" altLang="et-EE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E120F06-C543-7204-547D-7D8B35047D57}"/>
              </a:ext>
            </a:extLst>
          </p:cNvPr>
          <p:cNvSpPr txBox="1">
            <a:spLocks/>
          </p:cNvSpPr>
          <p:nvPr/>
        </p:nvSpPr>
        <p:spPr>
          <a:xfrm>
            <a:off x="479362" y="1269554"/>
            <a:ext cx="6718990" cy="504055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21" marR="0" indent="-285721" algn="l" defTabSz="914309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lang="en-US" altLang="en-US" sz="1800" kern="1200" smtClean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1pPr>
            <a:lvl2pPr marL="742876" indent="-285721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1200030" marR="0" indent="-285721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3pPr>
            <a:lvl4pPr marL="1600040" indent="-228577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4pPr>
            <a:lvl5pPr marL="1771473" marR="0" indent="0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5pPr>
            <a:lvl6pPr marL="2514349" marR="0" indent="-285721" algn="l" defTabSz="914309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6pPr>
            <a:lvl7pPr marL="2971503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7pPr>
            <a:lvl8pPr marL="3428657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1" indent="-228577" algn="l" defTabSz="914309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21" marR="0" lvl="0" indent="-285721" algn="l" defTabSz="914309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t-EE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2B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Nutikad hooned </a:t>
            </a:r>
            <a:r>
              <a:rPr kumimoji="0" lang="et-EE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2B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– võrgu tasakaalustamine, tipukoormuste vähendamine, võrgusignaalidele reageerimine</a:t>
            </a:r>
          </a:p>
          <a:p>
            <a:pPr marL="285721" marR="0" lvl="0" indent="-285721" algn="l" defTabSz="914309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altLang="en-US" b="1" dirty="0">
                <a:latin typeface="Verdana"/>
              </a:rPr>
              <a:t>Elektriautod</a:t>
            </a:r>
            <a:r>
              <a:rPr lang="et-EE" altLang="en-US" b="0" dirty="0">
                <a:latin typeface="Verdana"/>
              </a:rPr>
              <a:t> – laadimise koordineerimine, vältides võrgu ülekoormamist</a:t>
            </a:r>
          </a:p>
          <a:p>
            <a:pPr marL="285721" marR="0" lvl="0" indent="-285721" algn="l" defTabSz="914309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altLang="en-US" b="1" dirty="0">
                <a:latin typeface="Verdana"/>
              </a:rPr>
              <a:t>Tarbimise juhtimine </a:t>
            </a:r>
            <a:r>
              <a:rPr lang="et-EE" altLang="en-US" b="0" dirty="0">
                <a:latin typeface="Verdana"/>
              </a:rPr>
              <a:t>– tarbimise juhtimine vastavalt võrgutariifidele või välisele signaalile, tarbimise nihutamine</a:t>
            </a:r>
          </a:p>
          <a:p>
            <a:pPr marL="285721" marR="0" lvl="0" indent="-285721" algn="l" defTabSz="914309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t-EE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2B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Lokaalsed elektriturud </a:t>
            </a:r>
            <a:r>
              <a:rPr kumimoji="0" lang="et-EE" altLang="en-US" sz="1800" i="0" u="none" strike="noStrike" kern="1200" cap="none" spc="0" normalizeH="0" baseline="0" noProof="0" dirty="0">
                <a:ln>
                  <a:noFill/>
                </a:ln>
                <a:solidFill>
                  <a:srgbClr val="332B6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– osalemine lokaalsetel turgudel </a:t>
            </a:r>
            <a:r>
              <a:rPr lang="et-EE" altLang="en-US" dirty="0">
                <a:latin typeface="Verdana"/>
              </a:rPr>
              <a:t>jaotusvõrgus toodetud energia tarbimiseks</a:t>
            </a:r>
            <a:endParaRPr kumimoji="0" lang="et-EE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332B6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170" name="Picture 2" descr="Generated image">
            <a:extLst>
              <a:ext uri="{FF2B5EF4-FFF2-40B4-BE49-F238E27FC236}">
                <a16:creationId xmlns:a16="http://schemas.microsoft.com/office/drawing/2014/main" id="{0840F338-3CB3-0B62-D8DF-CF131D1D6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342" y="1414102"/>
            <a:ext cx="4717958" cy="314506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2AC3C5-CC7B-D766-C157-2858E52BE6AB}"/>
              </a:ext>
            </a:extLst>
          </p:cNvPr>
          <p:cNvSpPr txBox="1"/>
          <p:nvPr/>
        </p:nvSpPr>
        <p:spPr>
          <a:xfrm>
            <a:off x="1633219" y="6061394"/>
            <a:ext cx="84969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200" dirty="0">
                <a:solidFill>
                  <a:srgbClr val="9396B0"/>
                </a:solidFill>
              </a:rPr>
              <a:t>V. Astapov, N. </a:t>
            </a:r>
            <a:r>
              <a:rPr lang="et-EE" sz="1200" dirty="0" err="1">
                <a:solidFill>
                  <a:srgbClr val="9396B0"/>
                </a:solidFill>
              </a:rPr>
              <a:t>Shabbir</a:t>
            </a:r>
            <a:r>
              <a:rPr lang="et-EE" sz="1200" dirty="0">
                <a:solidFill>
                  <a:srgbClr val="9396B0"/>
                </a:solidFill>
              </a:rPr>
              <a:t>, A. Rosin, L. Kütt, V. Maask, H. </a:t>
            </a:r>
            <a:r>
              <a:rPr lang="et-EE" sz="1200" dirty="0" err="1">
                <a:solidFill>
                  <a:srgbClr val="9396B0"/>
                </a:solidFill>
              </a:rPr>
              <a:t>Tiismus</a:t>
            </a:r>
            <a:r>
              <a:rPr lang="et-EE" sz="1200" dirty="0">
                <a:solidFill>
                  <a:srgbClr val="9396B0"/>
                </a:solidFill>
              </a:rPr>
              <a:t>. </a:t>
            </a:r>
            <a:r>
              <a:rPr lang="et-EE" sz="1200" dirty="0" err="1">
                <a:solidFill>
                  <a:srgbClr val="9396B0"/>
                </a:solidFill>
              </a:rPr>
              <a:t>Review</a:t>
            </a:r>
            <a:r>
              <a:rPr lang="et-EE" sz="1200" dirty="0">
                <a:solidFill>
                  <a:srgbClr val="9396B0"/>
                </a:solidFill>
              </a:rPr>
              <a:t> of </a:t>
            </a:r>
            <a:r>
              <a:rPr lang="et-EE" sz="1200" dirty="0" err="1">
                <a:solidFill>
                  <a:srgbClr val="9396B0"/>
                </a:solidFill>
              </a:rPr>
              <a:t>technical</a:t>
            </a:r>
            <a:r>
              <a:rPr lang="et-EE" sz="1200" dirty="0">
                <a:solidFill>
                  <a:srgbClr val="9396B0"/>
                </a:solidFill>
              </a:rPr>
              <a:t> </a:t>
            </a:r>
            <a:r>
              <a:rPr lang="et-EE" sz="1200" dirty="0" err="1">
                <a:solidFill>
                  <a:srgbClr val="9396B0"/>
                </a:solidFill>
              </a:rPr>
              <a:t>solutions</a:t>
            </a:r>
            <a:r>
              <a:rPr lang="et-EE" sz="1200" dirty="0">
                <a:solidFill>
                  <a:srgbClr val="9396B0"/>
                </a:solidFill>
              </a:rPr>
              <a:t> </a:t>
            </a:r>
            <a:r>
              <a:rPr lang="et-EE" sz="1200" dirty="0" err="1">
                <a:solidFill>
                  <a:srgbClr val="9396B0"/>
                </a:solidFill>
              </a:rPr>
              <a:t>addressing</a:t>
            </a:r>
            <a:r>
              <a:rPr lang="et-EE" sz="1200" dirty="0">
                <a:solidFill>
                  <a:srgbClr val="9396B0"/>
                </a:solidFill>
              </a:rPr>
              <a:t> </a:t>
            </a:r>
            <a:r>
              <a:rPr lang="et-EE" sz="1200" dirty="0" err="1">
                <a:solidFill>
                  <a:srgbClr val="9396B0"/>
                </a:solidFill>
              </a:rPr>
              <a:t>voltage</a:t>
            </a:r>
            <a:r>
              <a:rPr lang="et-EE" sz="1200" dirty="0">
                <a:solidFill>
                  <a:srgbClr val="9396B0"/>
                </a:solidFill>
              </a:rPr>
              <a:t> and </a:t>
            </a:r>
            <a:r>
              <a:rPr lang="et-EE" sz="1200" dirty="0" err="1">
                <a:solidFill>
                  <a:srgbClr val="9396B0"/>
                </a:solidFill>
              </a:rPr>
              <a:t>operational</a:t>
            </a:r>
            <a:r>
              <a:rPr lang="et-EE" sz="1200" dirty="0">
                <a:solidFill>
                  <a:srgbClr val="9396B0"/>
                </a:solidFill>
              </a:rPr>
              <a:t> </a:t>
            </a:r>
            <a:r>
              <a:rPr lang="et-EE" sz="1200" dirty="0" err="1">
                <a:solidFill>
                  <a:srgbClr val="9396B0"/>
                </a:solidFill>
              </a:rPr>
              <a:t>challenges</a:t>
            </a:r>
            <a:r>
              <a:rPr lang="et-EE" sz="1200" dirty="0">
                <a:solidFill>
                  <a:srgbClr val="9396B0"/>
                </a:solidFill>
              </a:rPr>
              <a:t> in a </a:t>
            </a:r>
            <a:r>
              <a:rPr lang="et-EE" sz="1200" dirty="0" err="1">
                <a:solidFill>
                  <a:srgbClr val="9396B0"/>
                </a:solidFill>
              </a:rPr>
              <a:t>distribution</a:t>
            </a:r>
            <a:r>
              <a:rPr lang="et-EE" sz="1200" dirty="0">
                <a:solidFill>
                  <a:srgbClr val="9396B0"/>
                </a:solidFill>
              </a:rPr>
              <a:t> </a:t>
            </a:r>
            <a:r>
              <a:rPr lang="et-EE" sz="1200" dirty="0" err="1">
                <a:solidFill>
                  <a:srgbClr val="9396B0"/>
                </a:solidFill>
              </a:rPr>
              <a:t>grid</a:t>
            </a:r>
            <a:r>
              <a:rPr lang="et-EE" sz="1200" dirty="0">
                <a:solidFill>
                  <a:srgbClr val="9396B0"/>
                </a:solidFill>
              </a:rPr>
              <a:t> </a:t>
            </a:r>
            <a:r>
              <a:rPr lang="et-EE" sz="1200" dirty="0" err="1">
                <a:solidFill>
                  <a:srgbClr val="9396B0"/>
                </a:solidFill>
              </a:rPr>
              <a:t>with</a:t>
            </a:r>
            <a:r>
              <a:rPr lang="et-EE" sz="1200" dirty="0">
                <a:solidFill>
                  <a:srgbClr val="9396B0"/>
                </a:solidFill>
              </a:rPr>
              <a:t> </a:t>
            </a:r>
            <a:r>
              <a:rPr lang="et-EE" sz="1200" dirty="0" err="1">
                <a:solidFill>
                  <a:srgbClr val="9396B0"/>
                </a:solidFill>
              </a:rPr>
              <a:t>high</a:t>
            </a:r>
            <a:r>
              <a:rPr lang="et-EE" sz="1200" dirty="0">
                <a:solidFill>
                  <a:srgbClr val="9396B0"/>
                </a:solidFill>
              </a:rPr>
              <a:t> </a:t>
            </a:r>
            <a:r>
              <a:rPr lang="et-EE" sz="1200" dirty="0" err="1">
                <a:solidFill>
                  <a:srgbClr val="9396B0"/>
                </a:solidFill>
              </a:rPr>
              <a:t>penetration</a:t>
            </a:r>
            <a:r>
              <a:rPr lang="et-EE" sz="1200" dirty="0">
                <a:solidFill>
                  <a:srgbClr val="9396B0"/>
                </a:solidFill>
              </a:rPr>
              <a:t> of </a:t>
            </a:r>
            <a:r>
              <a:rPr lang="et-EE" sz="1200" dirty="0" err="1">
                <a:solidFill>
                  <a:srgbClr val="9396B0"/>
                </a:solidFill>
              </a:rPr>
              <a:t>intermittent</a:t>
            </a:r>
            <a:r>
              <a:rPr lang="et-EE" sz="1200" dirty="0">
                <a:solidFill>
                  <a:srgbClr val="9396B0"/>
                </a:solidFill>
              </a:rPr>
              <a:t> RES, Energy </a:t>
            </a:r>
            <a:r>
              <a:rPr lang="et-EE" sz="1200" dirty="0" err="1">
                <a:solidFill>
                  <a:srgbClr val="9396B0"/>
                </a:solidFill>
              </a:rPr>
              <a:t>Reports</a:t>
            </a:r>
            <a:r>
              <a:rPr lang="et-EE" sz="1200" dirty="0">
                <a:solidFill>
                  <a:srgbClr val="9396B0"/>
                </a:solidFill>
              </a:rPr>
              <a:t>, </a:t>
            </a:r>
            <a:r>
              <a:rPr lang="et-EE" sz="1200" dirty="0" err="1">
                <a:solidFill>
                  <a:srgbClr val="9396B0"/>
                </a:solidFill>
              </a:rPr>
              <a:t>Volume</a:t>
            </a:r>
            <a:r>
              <a:rPr lang="et-EE" sz="1200" dirty="0">
                <a:solidFill>
                  <a:srgbClr val="9396B0"/>
                </a:solidFill>
              </a:rPr>
              <a:t> 14, 2025, Pages 1738-1760, ISSN 2352-4847, https://doi.org/10.1016/j.egyr.2025.08.019</a:t>
            </a:r>
          </a:p>
        </p:txBody>
      </p:sp>
    </p:spTree>
    <p:extLst>
      <p:ext uri="{BB962C8B-B14F-4D97-AF65-F5344CB8AC3E}">
        <p14:creationId xmlns:p14="http://schemas.microsoft.com/office/powerpoint/2010/main" val="2816001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35A253-8B41-F734-78E7-3A6801F25F2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62" y="549402"/>
            <a:ext cx="11160460" cy="811076"/>
          </a:xfrm>
        </p:spPr>
        <p:txBody>
          <a:bodyPr>
            <a:normAutofit/>
          </a:bodyPr>
          <a:lstStyle/>
          <a:p>
            <a:r>
              <a:rPr lang="et-EE" dirty="0"/>
              <a:t>Ettevõtete võimalused ülikooli kompetentsi rakendamiseks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23CB40-4860-38F7-88E5-816F348F31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362" y="1269554"/>
            <a:ext cx="8049868" cy="5472608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t-EE" b="1" dirty="0"/>
              <a:t>Paindlikkuse kaardistamine</a:t>
            </a:r>
          </a:p>
          <a:p>
            <a:pPr lvl="1"/>
            <a:r>
              <a:rPr lang="et-EE" dirty="0"/>
              <a:t>Hoonesisene paindlikkus ja juhtimisvõimalused</a:t>
            </a:r>
          </a:p>
          <a:p>
            <a:pPr lvl="1"/>
            <a:r>
              <a:rPr lang="et-EE" dirty="0"/>
              <a:t>Turu vaates paindlikkuse hindamine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t-EE" dirty="0"/>
              <a:t>Hoone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t-EE" dirty="0"/>
              <a:t>Jaotusvõrk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t-EE" dirty="0"/>
              <a:t>Elektritootja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t-EE" dirty="0"/>
              <a:t>Energiasalvestid</a:t>
            </a:r>
          </a:p>
          <a:p>
            <a:pPr lvl="1">
              <a:spcBef>
                <a:spcPts val="1200"/>
              </a:spcBef>
            </a:pPr>
            <a:r>
              <a:rPr lang="et-EE" dirty="0"/>
              <a:t>Tarbimise suurem katmine lokaalse tootmisega</a:t>
            </a:r>
          </a:p>
          <a:p>
            <a:pPr lvl="1">
              <a:spcBef>
                <a:spcPts val="1200"/>
              </a:spcBef>
            </a:pPr>
            <a:r>
              <a:rPr lang="et-EE" dirty="0"/>
              <a:t>Elektrikvaliteediga seotud probleemide lahendamine ja ennetamine</a:t>
            </a:r>
          </a:p>
          <a:p>
            <a:pPr>
              <a:spcBef>
                <a:spcPts val="1800"/>
              </a:spcBef>
            </a:pPr>
            <a:r>
              <a:rPr lang="et-EE" b="1" dirty="0"/>
              <a:t>Paindlikkuslahendused jaotusvõrgus</a:t>
            </a:r>
          </a:p>
          <a:p>
            <a:pPr lvl="1">
              <a:spcBef>
                <a:spcPts val="1200"/>
              </a:spcBef>
            </a:pPr>
            <a:r>
              <a:rPr lang="et-EE" dirty="0"/>
              <a:t>Piiratud läbilaskevõimega jaotusvõrgud</a:t>
            </a:r>
          </a:p>
          <a:p>
            <a:pPr lvl="1">
              <a:spcBef>
                <a:spcPts val="1200"/>
              </a:spcBef>
            </a:pPr>
            <a:r>
              <a:rPr lang="et-EE" dirty="0"/>
              <a:t>Lokaalsed elektriturud ja kogukonnavõrgud, võimaldades energiat lokaalselt jagada</a:t>
            </a:r>
          </a:p>
          <a:p>
            <a:pPr lvl="1">
              <a:spcBef>
                <a:spcPts val="1200"/>
              </a:spcBef>
            </a:pPr>
            <a:r>
              <a:rPr lang="et-EE" dirty="0"/>
              <a:t>Jaotusvõrgu ning sellega seotud süsteemide (sh hooned) modelleerimine, vähendades vajadust elektritootmise piiramiseks ning suurendada taastuvenergia tasuvust</a:t>
            </a:r>
          </a:p>
        </p:txBody>
      </p:sp>
      <p:pic>
        <p:nvPicPr>
          <p:cNvPr id="5" name="Picture 4" descr="Light bulb on yellow background with sketched light beams and cord">
            <a:extLst>
              <a:ext uri="{FF2B5EF4-FFF2-40B4-BE49-F238E27FC236}">
                <a16:creationId xmlns:a16="http://schemas.microsoft.com/office/drawing/2014/main" id="{EFCE6FF7-A277-4DEA-42E4-B7D81E3CD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7"/>
          <a:stretch>
            <a:fillRect/>
          </a:stretch>
        </p:blipFill>
        <p:spPr>
          <a:xfrm>
            <a:off x="8529230" y="1701602"/>
            <a:ext cx="3215091" cy="378983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62987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olar panels on a roof&#10;&#10;AI-generated content may be incorrect.">
            <a:extLst>
              <a:ext uri="{FF2B5EF4-FFF2-40B4-BE49-F238E27FC236}">
                <a16:creationId xmlns:a16="http://schemas.microsoft.com/office/drawing/2014/main" id="{A14A0102-861E-D48C-4CAB-43C239880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0" t="33363" r="15431" b="27441"/>
          <a:stretch>
            <a:fillRect/>
          </a:stretch>
        </p:blipFill>
        <p:spPr>
          <a:xfrm>
            <a:off x="-1" y="0"/>
            <a:ext cx="12247223" cy="566204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1" y="1959625"/>
            <a:ext cx="12190413" cy="4898722"/>
            <a:chOff x="-1" y="1958640"/>
            <a:chExt cx="12192000" cy="4899360"/>
          </a:xfrm>
        </p:grpSpPr>
        <p:sp>
          <p:nvSpPr>
            <p:cNvPr id="10" name="Freeform 9"/>
            <p:cNvSpPr/>
            <p:nvPr/>
          </p:nvSpPr>
          <p:spPr>
            <a:xfrm>
              <a:off x="-1" y="3312687"/>
              <a:ext cx="12192000" cy="3545313"/>
            </a:xfrm>
            <a:custGeom>
              <a:avLst/>
              <a:gdLst>
                <a:gd name="connsiteX0" fmla="*/ 986101 w 12192000"/>
                <a:gd name="connsiteY0" fmla="*/ 0 h 3545313"/>
                <a:gd name="connsiteX1" fmla="*/ 12192000 w 12192000"/>
                <a:gd name="connsiteY1" fmla="*/ 0 h 3545313"/>
                <a:gd name="connsiteX2" fmla="*/ 12192000 w 12192000"/>
                <a:gd name="connsiteY2" fmla="*/ 510802 h 3545313"/>
                <a:gd name="connsiteX3" fmla="*/ 12192000 w 12192000"/>
                <a:gd name="connsiteY3" fmla="*/ 1543258 h 3545313"/>
                <a:gd name="connsiteX4" fmla="*/ 12192000 w 12192000"/>
                <a:gd name="connsiteY4" fmla="*/ 3545313 h 3545313"/>
                <a:gd name="connsiteX5" fmla="*/ 986101 w 12192000"/>
                <a:gd name="connsiteY5" fmla="*/ 3545313 h 3545313"/>
                <a:gd name="connsiteX6" fmla="*/ 475299 w 12192000"/>
                <a:gd name="connsiteY6" fmla="*/ 3545313 h 3545313"/>
                <a:gd name="connsiteX7" fmla="*/ 0 w 12192000"/>
                <a:gd name="connsiteY7" fmla="*/ 3545313 h 3545313"/>
                <a:gd name="connsiteX8" fmla="*/ 0 w 12192000"/>
                <a:gd name="connsiteY8" fmla="*/ 1543258 h 3545313"/>
                <a:gd name="connsiteX9" fmla="*/ 475299 w 12192000"/>
                <a:gd name="connsiteY9" fmla="*/ 1543258 h 3545313"/>
                <a:gd name="connsiteX10" fmla="*/ 475299 w 12192000"/>
                <a:gd name="connsiteY10" fmla="*/ 510802 h 3545313"/>
                <a:gd name="connsiteX11" fmla="*/ 986101 w 12192000"/>
                <a:gd name="connsiteY11" fmla="*/ 510802 h 354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3545313">
                  <a:moveTo>
                    <a:pt x="986101" y="0"/>
                  </a:moveTo>
                  <a:lnTo>
                    <a:pt x="12192000" y="0"/>
                  </a:lnTo>
                  <a:lnTo>
                    <a:pt x="12192000" y="510802"/>
                  </a:lnTo>
                  <a:lnTo>
                    <a:pt x="12192000" y="1543258"/>
                  </a:lnTo>
                  <a:lnTo>
                    <a:pt x="12192000" y="3545313"/>
                  </a:lnTo>
                  <a:lnTo>
                    <a:pt x="986101" y="3545313"/>
                  </a:lnTo>
                  <a:lnTo>
                    <a:pt x="475299" y="3545313"/>
                  </a:lnTo>
                  <a:lnTo>
                    <a:pt x="0" y="3545313"/>
                  </a:lnTo>
                  <a:lnTo>
                    <a:pt x="0" y="1543258"/>
                  </a:lnTo>
                  <a:lnTo>
                    <a:pt x="475299" y="1543258"/>
                  </a:lnTo>
                  <a:lnTo>
                    <a:pt x="475299" y="510802"/>
                  </a:lnTo>
                  <a:lnTo>
                    <a:pt x="986101" y="5108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77555" y="1958640"/>
              <a:ext cx="2447645" cy="1370681"/>
            </a:xfrm>
            <a:prstGeom prst="rect">
              <a:avLst/>
            </a:prstGeom>
          </p:spPr>
        </p:pic>
      </p:grpSp>
      <p:sp>
        <p:nvSpPr>
          <p:cNvPr id="11" name="Teksti kohatäide 4"/>
          <p:cNvSpPr>
            <a:spLocks noGrp="1"/>
          </p:cNvSpPr>
          <p:nvPr>
            <p:ph type="body" sz="quarter" idx="12"/>
          </p:nvPr>
        </p:nvSpPr>
        <p:spPr>
          <a:xfrm>
            <a:off x="953518" y="4395539"/>
            <a:ext cx="10902328" cy="1011849"/>
          </a:xfrm>
        </p:spPr>
        <p:txBody>
          <a:bodyPr/>
          <a:lstStyle/>
          <a:p>
            <a:r>
              <a:rPr lang="et-EE" dirty="0">
                <a:solidFill>
                  <a:schemeClr val="tx2"/>
                </a:solidFill>
              </a:rPr>
              <a:t>Tänan tähelepanu eest</a:t>
            </a:r>
            <a:r>
              <a:rPr lang="de-DE" dirty="0">
                <a:solidFill>
                  <a:schemeClr val="tx2"/>
                </a:solidFill>
              </a:rPr>
              <a:t>!</a:t>
            </a:r>
            <a:r>
              <a:rPr lang="et-EE" dirty="0">
                <a:solidFill>
                  <a:schemeClr val="tx2"/>
                </a:solidFill>
              </a:rPr>
              <a:t>	</a:t>
            </a:r>
            <a:r>
              <a:rPr lang="et-EE" dirty="0"/>
              <a:t>   </a:t>
            </a:r>
            <a:br>
              <a:rPr lang="et-EE" dirty="0"/>
            </a:br>
            <a:endParaRPr lang="et-EE" dirty="0"/>
          </a:p>
        </p:txBody>
      </p:sp>
      <p:sp>
        <p:nvSpPr>
          <p:cNvPr id="2" name="Teksti kohatäide 5">
            <a:extLst>
              <a:ext uri="{FF2B5EF4-FFF2-40B4-BE49-F238E27FC236}">
                <a16:creationId xmlns:a16="http://schemas.microsoft.com/office/drawing/2014/main" id="{215B57D5-8954-6369-13A9-6F417A790770}"/>
              </a:ext>
            </a:extLst>
          </p:cNvPr>
          <p:cNvSpPr txBox="1">
            <a:spLocks/>
          </p:cNvSpPr>
          <p:nvPr/>
        </p:nvSpPr>
        <p:spPr>
          <a:xfrm>
            <a:off x="951924" y="5271640"/>
            <a:ext cx="7143201" cy="14562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kern="1200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sz="1800" dirty="0">
                <a:solidFill>
                  <a:srgbClr val="332B60"/>
                </a:solidFill>
              </a:rPr>
              <a:t>Vahur Maask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sz="1800" dirty="0">
                <a:solidFill>
                  <a:srgbClr val="332B60"/>
                </a:solidFill>
              </a:rPr>
              <a:t>PhD, teadur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sz="1800" dirty="0">
                <a:solidFill>
                  <a:srgbClr val="332B60"/>
                </a:solidFill>
              </a:rPr>
              <a:t>vahur.maask@taltech.ee</a:t>
            </a:r>
            <a:br>
              <a:rPr lang="et-EE" sz="1800" dirty="0">
                <a:solidFill>
                  <a:srgbClr val="332B60"/>
                </a:solidFill>
              </a:rPr>
            </a:br>
            <a:r>
              <a:rPr lang="et-EE" sz="1800" dirty="0">
                <a:solidFill>
                  <a:srgbClr val="332B60"/>
                </a:solidFill>
              </a:rPr>
              <a:t>Elektroenergeetika ja </a:t>
            </a:r>
            <a:r>
              <a:rPr lang="et-EE" sz="1800" dirty="0" err="1">
                <a:solidFill>
                  <a:srgbClr val="332B60"/>
                </a:solidFill>
              </a:rPr>
              <a:t>mehhatroonika</a:t>
            </a:r>
            <a:r>
              <a:rPr lang="et-EE" sz="1800" dirty="0">
                <a:solidFill>
                  <a:srgbClr val="332B60"/>
                </a:solidFill>
              </a:rPr>
              <a:t> instituut</a:t>
            </a:r>
            <a:endParaRPr lang="en-US" sz="1800" dirty="0">
              <a:solidFill>
                <a:srgbClr val="332B6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332B60"/>
                </a:solidFill>
              </a:rPr>
              <a:t>Tallinn</a:t>
            </a:r>
            <a:r>
              <a:rPr lang="et-EE" sz="1800" dirty="0">
                <a:solidFill>
                  <a:srgbClr val="332B60"/>
                </a:solidFill>
              </a:rPr>
              <a:t>a Tehnikaülikool</a:t>
            </a:r>
            <a:endParaRPr lang="en-US" sz="1800" dirty="0">
              <a:solidFill>
                <a:srgbClr val="332B6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t-EE" sz="1800" dirty="0">
              <a:solidFill>
                <a:srgbClr val="332B6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t-EE" sz="1800" dirty="0">
              <a:solidFill>
                <a:srgbClr val="332B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804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AD1CA316-DE41-CC7A-C78C-D9A6ED5038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0" b="10438"/>
          <a:stretch>
            <a:fillRect/>
          </a:stretch>
        </p:blipFill>
        <p:spPr bwMode="auto">
          <a:xfrm>
            <a:off x="-13717" y="0"/>
            <a:ext cx="12204129" cy="530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244A8AD-39D3-AEF0-2460-567DC58074ED}"/>
              </a:ext>
            </a:extLst>
          </p:cNvPr>
          <p:cNvGrpSpPr/>
          <p:nvPr/>
        </p:nvGrpSpPr>
        <p:grpSpPr>
          <a:xfrm>
            <a:off x="-1" y="1959625"/>
            <a:ext cx="12190413" cy="4898722"/>
            <a:chOff x="-1" y="1958640"/>
            <a:chExt cx="12192000" cy="4899360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B75C5089-131B-FB66-CD89-68A55A986828}"/>
                </a:ext>
              </a:extLst>
            </p:cNvPr>
            <p:cNvSpPr/>
            <p:nvPr/>
          </p:nvSpPr>
          <p:spPr>
            <a:xfrm>
              <a:off x="-1" y="3312687"/>
              <a:ext cx="12192000" cy="3545313"/>
            </a:xfrm>
            <a:custGeom>
              <a:avLst/>
              <a:gdLst>
                <a:gd name="connsiteX0" fmla="*/ 986101 w 12192000"/>
                <a:gd name="connsiteY0" fmla="*/ 0 h 3545313"/>
                <a:gd name="connsiteX1" fmla="*/ 12192000 w 12192000"/>
                <a:gd name="connsiteY1" fmla="*/ 0 h 3545313"/>
                <a:gd name="connsiteX2" fmla="*/ 12192000 w 12192000"/>
                <a:gd name="connsiteY2" fmla="*/ 510802 h 3545313"/>
                <a:gd name="connsiteX3" fmla="*/ 12192000 w 12192000"/>
                <a:gd name="connsiteY3" fmla="*/ 1543258 h 3545313"/>
                <a:gd name="connsiteX4" fmla="*/ 12192000 w 12192000"/>
                <a:gd name="connsiteY4" fmla="*/ 3545313 h 3545313"/>
                <a:gd name="connsiteX5" fmla="*/ 986101 w 12192000"/>
                <a:gd name="connsiteY5" fmla="*/ 3545313 h 3545313"/>
                <a:gd name="connsiteX6" fmla="*/ 475299 w 12192000"/>
                <a:gd name="connsiteY6" fmla="*/ 3545313 h 3545313"/>
                <a:gd name="connsiteX7" fmla="*/ 0 w 12192000"/>
                <a:gd name="connsiteY7" fmla="*/ 3545313 h 3545313"/>
                <a:gd name="connsiteX8" fmla="*/ 0 w 12192000"/>
                <a:gd name="connsiteY8" fmla="*/ 1543258 h 3545313"/>
                <a:gd name="connsiteX9" fmla="*/ 475299 w 12192000"/>
                <a:gd name="connsiteY9" fmla="*/ 1543258 h 3545313"/>
                <a:gd name="connsiteX10" fmla="*/ 475299 w 12192000"/>
                <a:gd name="connsiteY10" fmla="*/ 510802 h 3545313"/>
                <a:gd name="connsiteX11" fmla="*/ 986101 w 12192000"/>
                <a:gd name="connsiteY11" fmla="*/ 510802 h 354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3545313">
                  <a:moveTo>
                    <a:pt x="986101" y="0"/>
                  </a:moveTo>
                  <a:lnTo>
                    <a:pt x="12192000" y="0"/>
                  </a:lnTo>
                  <a:lnTo>
                    <a:pt x="12192000" y="510802"/>
                  </a:lnTo>
                  <a:lnTo>
                    <a:pt x="12192000" y="1543258"/>
                  </a:lnTo>
                  <a:lnTo>
                    <a:pt x="12192000" y="3545313"/>
                  </a:lnTo>
                  <a:lnTo>
                    <a:pt x="986101" y="3545313"/>
                  </a:lnTo>
                  <a:lnTo>
                    <a:pt x="475299" y="3545313"/>
                  </a:lnTo>
                  <a:lnTo>
                    <a:pt x="0" y="3545313"/>
                  </a:lnTo>
                  <a:lnTo>
                    <a:pt x="0" y="1543258"/>
                  </a:lnTo>
                  <a:lnTo>
                    <a:pt x="475299" y="1543258"/>
                  </a:lnTo>
                  <a:lnTo>
                    <a:pt x="475299" y="510802"/>
                  </a:lnTo>
                  <a:lnTo>
                    <a:pt x="986101" y="5108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D2CBD00-3DD6-0266-83BD-3A3FC799CF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7555" y="1958640"/>
              <a:ext cx="2447645" cy="1370681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F742F2-EF51-59BB-1311-8C1AE378DC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4094" y="4114330"/>
            <a:ext cx="10574455" cy="1325768"/>
          </a:xfrm>
        </p:spPr>
        <p:txBody>
          <a:bodyPr/>
          <a:lstStyle/>
          <a:p>
            <a:r>
              <a:rPr lang="et-EE" dirty="0"/>
              <a:t>Kuidas muutuvad elektriauto laadijate ja päikesejaamade lisandumisel jaotusvõrgu koormused?</a:t>
            </a:r>
          </a:p>
          <a:p>
            <a:endParaRPr lang="et-E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BE2096-7A72-DDE4-3B0C-87175ABC81A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2</a:t>
            </a:fld>
            <a:endParaRPr lang="et-EE" altLang="et-EE" dirty="0"/>
          </a:p>
        </p:txBody>
      </p:sp>
    </p:spTree>
    <p:extLst>
      <p:ext uri="{BB962C8B-B14F-4D97-AF65-F5344CB8AC3E}">
        <p14:creationId xmlns:p14="http://schemas.microsoft.com/office/powerpoint/2010/main" val="20775563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3CF8E4-F81F-EB47-79A5-FC1F0D67CA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844" y="58713"/>
            <a:ext cx="5929441" cy="674216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00BD96-78AD-20B1-5428-D9420AA5105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3</a:t>
            </a:fld>
            <a:endParaRPr lang="et-EE" altLang="et-EE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F736D84A-0EDC-87AA-3BC1-A4F05A436E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63" y="549402"/>
            <a:ext cx="6263916" cy="811076"/>
          </a:xfrm>
        </p:spPr>
        <p:txBody>
          <a:bodyPr/>
          <a:lstStyle/>
          <a:p>
            <a:r>
              <a:rPr lang="et-EE" dirty="0">
                <a:solidFill>
                  <a:schemeClr val="tx2"/>
                </a:solidFill>
              </a:rPr>
              <a:t>Juhtumiuuringuks kasutatav Jaotusvõrk</a:t>
            </a:r>
          </a:p>
        </p:txBody>
      </p:sp>
      <p:sp>
        <p:nvSpPr>
          <p:cNvPr id="8" name="Textplatzhalter 2">
            <a:extLst>
              <a:ext uri="{FF2B5EF4-FFF2-40B4-BE49-F238E27FC236}">
                <a16:creationId xmlns:a16="http://schemas.microsoft.com/office/drawing/2014/main" id="{86E44747-C991-98F1-31DE-CBBF95D11DB0}"/>
              </a:ext>
            </a:extLst>
          </p:cNvPr>
          <p:cNvSpPr txBox="1">
            <a:spLocks/>
          </p:cNvSpPr>
          <p:nvPr/>
        </p:nvSpPr>
        <p:spPr>
          <a:xfrm>
            <a:off x="479363" y="1701602"/>
            <a:ext cx="5772481" cy="3816424"/>
          </a:xfrm>
          <a:prstGeom prst="rect">
            <a:avLst/>
          </a:prstGeom>
        </p:spPr>
        <p:txBody>
          <a:bodyPr/>
          <a:lstStyle>
            <a:defPPr>
              <a:defRPr lang="et-EE"/>
            </a:defPPr>
            <a:lvl1pPr algn="r" defTabSz="1217613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08013" indent="-1508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7613" indent="-3032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7213" indent="-4556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6813" indent="-6080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342900" indent="-342900" algn="l">
              <a:spcBef>
                <a:spcPts val="1200"/>
              </a:spcBef>
              <a:buClr>
                <a:srgbClr val="AA1352"/>
              </a:buClr>
              <a:buFont typeface="Wingdings" panose="05000000000000000000" pitchFamily="2" charset="2"/>
              <a:buChar char="§"/>
            </a:pPr>
            <a:r>
              <a:rPr lang="et-EE" dirty="0">
                <a:solidFill>
                  <a:srgbClr val="332B60"/>
                </a:solidFill>
              </a:rPr>
              <a:t>Linnalähedane elamupiirkond</a:t>
            </a:r>
          </a:p>
          <a:p>
            <a:pPr marL="342900" indent="-342900" algn="l">
              <a:spcBef>
                <a:spcPts val="1200"/>
              </a:spcBef>
              <a:buClr>
                <a:srgbClr val="AA1352"/>
              </a:buClr>
              <a:buFont typeface="Wingdings" panose="05000000000000000000" pitchFamily="2" charset="2"/>
              <a:buChar char="§"/>
            </a:pPr>
            <a:r>
              <a:rPr lang="et-EE" dirty="0">
                <a:solidFill>
                  <a:srgbClr val="332B60"/>
                </a:solidFill>
              </a:rPr>
              <a:t>10/0,4 </a:t>
            </a:r>
            <a:r>
              <a:rPr lang="et-EE" dirty="0" err="1">
                <a:solidFill>
                  <a:srgbClr val="332B60"/>
                </a:solidFill>
              </a:rPr>
              <a:t>kV</a:t>
            </a:r>
            <a:r>
              <a:rPr lang="et-EE" dirty="0">
                <a:solidFill>
                  <a:srgbClr val="332B60"/>
                </a:solidFill>
              </a:rPr>
              <a:t> alajaam:</a:t>
            </a:r>
          </a:p>
          <a:p>
            <a:pPr marL="893763" lvl="1" indent="-285750">
              <a:spcBef>
                <a:spcPts val="1200"/>
              </a:spcBef>
              <a:buClr>
                <a:srgbClr val="AA1352"/>
              </a:buClr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rgbClr val="332B60"/>
                </a:solidFill>
              </a:rPr>
              <a:t>240 </a:t>
            </a:r>
            <a:r>
              <a:rPr lang="et-EE" sz="2000" dirty="0" err="1">
                <a:solidFill>
                  <a:srgbClr val="332B60"/>
                </a:solidFill>
              </a:rPr>
              <a:t>kVA</a:t>
            </a:r>
            <a:r>
              <a:rPr lang="et-EE" sz="2000" dirty="0">
                <a:solidFill>
                  <a:srgbClr val="332B60"/>
                </a:solidFill>
              </a:rPr>
              <a:t> trafo T1</a:t>
            </a:r>
          </a:p>
          <a:p>
            <a:pPr marL="893763" lvl="1" indent="-285750">
              <a:spcBef>
                <a:spcPts val="1200"/>
              </a:spcBef>
              <a:buClr>
                <a:srgbClr val="AA1352"/>
              </a:buClr>
              <a:buFont typeface="Arial" panose="020B0604020202020204" pitchFamily="34" charset="0"/>
              <a:buChar char="•"/>
            </a:pPr>
            <a:r>
              <a:rPr lang="et-EE" sz="2000" dirty="0">
                <a:solidFill>
                  <a:srgbClr val="332B60"/>
                </a:solidFill>
              </a:rPr>
              <a:t>160 </a:t>
            </a:r>
            <a:r>
              <a:rPr lang="et-EE" sz="2000" dirty="0" err="1">
                <a:solidFill>
                  <a:srgbClr val="332B60"/>
                </a:solidFill>
              </a:rPr>
              <a:t>kVA</a:t>
            </a:r>
            <a:r>
              <a:rPr lang="et-EE" sz="2000" dirty="0">
                <a:solidFill>
                  <a:srgbClr val="332B60"/>
                </a:solidFill>
              </a:rPr>
              <a:t> trafo T2 </a:t>
            </a:r>
          </a:p>
          <a:p>
            <a:pPr marL="342900" indent="-342900" algn="l">
              <a:spcBef>
                <a:spcPts val="1200"/>
              </a:spcBef>
              <a:buClr>
                <a:srgbClr val="AA1352"/>
              </a:buClr>
              <a:buFont typeface="Wingdings" panose="05000000000000000000" pitchFamily="2" charset="2"/>
              <a:buChar char="§"/>
            </a:pPr>
            <a:r>
              <a:rPr lang="et-EE" dirty="0">
                <a:solidFill>
                  <a:srgbClr val="332B60"/>
                </a:solidFill>
              </a:rPr>
              <a:t>37 liitumispunkti, millest 32 on elamud</a:t>
            </a:r>
          </a:p>
        </p:txBody>
      </p:sp>
    </p:spTree>
    <p:extLst>
      <p:ext uri="{BB962C8B-B14F-4D97-AF65-F5344CB8AC3E}">
        <p14:creationId xmlns:p14="http://schemas.microsoft.com/office/powerpoint/2010/main" val="2473398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8C3D0-5267-B5DB-DADD-2A0FDE406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CB08DB5-B881-2AE8-568B-DD67753FD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825" y="1731008"/>
            <a:ext cx="5832647" cy="46511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0FE354-8A06-ED3D-8245-C6593E4CCC2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4</a:t>
            </a:fld>
            <a:endParaRPr lang="et-EE" altLang="et-EE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CE6DE6BE-6239-D38B-661A-2CF077615D5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62" y="549402"/>
            <a:ext cx="9936324" cy="811076"/>
          </a:xfrm>
        </p:spPr>
        <p:txBody>
          <a:bodyPr/>
          <a:lstStyle/>
          <a:p>
            <a:r>
              <a:rPr lang="et-EE" dirty="0">
                <a:solidFill>
                  <a:schemeClr val="tx2"/>
                </a:solidFill>
              </a:rPr>
              <a:t>Elamupiirkonna alajaama koormatus </a:t>
            </a:r>
          </a:p>
          <a:p>
            <a:r>
              <a:rPr lang="et-EE" i="1" dirty="0">
                <a:solidFill>
                  <a:schemeClr val="tx2"/>
                </a:solidFill>
              </a:rPr>
              <a:t>baasolukord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486B60AB-FE4A-25F6-35D7-C05A5E8E5B20}"/>
              </a:ext>
            </a:extLst>
          </p:cNvPr>
          <p:cNvSpPr txBox="1">
            <a:spLocks/>
          </p:cNvSpPr>
          <p:nvPr/>
        </p:nvSpPr>
        <p:spPr>
          <a:xfrm>
            <a:off x="1054646" y="1341562"/>
            <a:ext cx="4560877" cy="477685"/>
          </a:xfrm>
          <a:prstGeom prst="rect">
            <a:avLst/>
          </a:prstGeom>
        </p:spPr>
        <p:txBody>
          <a:bodyPr/>
          <a:lstStyle>
            <a:defPPr>
              <a:defRPr lang="et-EE"/>
            </a:defPPr>
            <a:lvl1pPr algn="r" defTabSz="1217613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08013" indent="-1508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7613" indent="-3032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7213" indent="-4556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6813" indent="-6080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spcBef>
                <a:spcPts val="1200"/>
              </a:spcBef>
              <a:buClr>
                <a:srgbClr val="AA1352"/>
              </a:buClr>
            </a:pPr>
            <a:r>
              <a:rPr lang="et-EE" dirty="0">
                <a:solidFill>
                  <a:srgbClr val="332B60"/>
                </a:solidFill>
              </a:rPr>
              <a:t>Alajaama päevane koormusprofiil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2B1C1433-56EE-146D-4D8F-AA8A84CC0519}"/>
              </a:ext>
            </a:extLst>
          </p:cNvPr>
          <p:cNvSpPr txBox="1">
            <a:spLocks/>
          </p:cNvSpPr>
          <p:nvPr/>
        </p:nvSpPr>
        <p:spPr>
          <a:xfrm>
            <a:off x="6823673" y="1341562"/>
            <a:ext cx="5232211" cy="477685"/>
          </a:xfrm>
          <a:prstGeom prst="rect">
            <a:avLst/>
          </a:prstGeom>
        </p:spPr>
        <p:txBody>
          <a:bodyPr/>
          <a:lstStyle>
            <a:defPPr>
              <a:defRPr lang="et-EE"/>
            </a:defPPr>
            <a:lvl1pPr algn="r" defTabSz="1217613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08013" indent="-1508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7613" indent="-3032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7213" indent="-4556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6813" indent="-6080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spcBef>
                <a:spcPts val="1200"/>
              </a:spcBef>
              <a:buClr>
                <a:srgbClr val="AA1352"/>
              </a:buClr>
            </a:pPr>
            <a:r>
              <a:rPr lang="et-EE" dirty="0">
                <a:solidFill>
                  <a:srgbClr val="332B60"/>
                </a:solidFill>
              </a:rPr>
              <a:t>Alajaama aastane koormuskestuskõver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4EFE0EE-737F-63AE-1C07-F7D59FE9B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46" y="1751559"/>
            <a:ext cx="5914495" cy="465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45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C967F-91AB-5D75-A0DB-DEAAC5C26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6BC3BB5-5C24-EE00-0080-4F1550E5D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8873" y="1791198"/>
            <a:ext cx="5832647" cy="46511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6F9998-3E52-C144-E3A0-80B6C8A1260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5</a:t>
            </a:fld>
            <a:endParaRPr lang="et-EE" altLang="et-EE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3F83835C-A1E2-4997-872C-B2D6929615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62" y="549402"/>
            <a:ext cx="10800420" cy="811076"/>
          </a:xfrm>
        </p:spPr>
        <p:txBody>
          <a:bodyPr/>
          <a:lstStyle/>
          <a:p>
            <a:r>
              <a:rPr lang="et-EE" dirty="0">
                <a:solidFill>
                  <a:schemeClr val="tx2"/>
                </a:solidFill>
              </a:rPr>
              <a:t>Elamupiirkonna alajaama koormatus </a:t>
            </a:r>
          </a:p>
          <a:p>
            <a:r>
              <a:rPr lang="et-EE" i="1" dirty="0">
                <a:solidFill>
                  <a:schemeClr val="tx2"/>
                </a:solidFill>
              </a:rPr>
              <a:t>75% kuni 15 kW päikeseelektrijaamade (PV) lisandumine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419BFA9D-9BE0-24A7-F0C7-3DF70F17F6BF}"/>
              </a:ext>
            </a:extLst>
          </p:cNvPr>
          <p:cNvSpPr txBox="1">
            <a:spLocks/>
          </p:cNvSpPr>
          <p:nvPr/>
        </p:nvSpPr>
        <p:spPr>
          <a:xfrm>
            <a:off x="1054646" y="1341562"/>
            <a:ext cx="4560877" cy="477685"/>
          </a:xfrm>
          <a:prstGeom prst="rect">
            <a:avLst/>
          </a:prstGeom>
        </p:spPr>
        <p:txBody>
          <a:bodyPr/>
          <a:lstStyle>
            <a:defPPr>
              <a:defRPr lang="et-EE"/>
            </a:defPPr>
            <a:lvl1pPr algn="r" defTabSz="1217613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08013" indent="-1508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7613" indent="-3032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7213" indent="-4556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6813" indent="-6080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spcBef>
                <a:spcPts val="1200"/>
              </a:spcBef>
              <a:buClr>
                <a:srgbClr val="AA1352"/>
              </a:buClr>
            </a:pPr>
            <a:r>
              <a:rPr lang="et-EE" dirty="0">
                <a:solidFill>
                  <a:srgbClr val="332B60"/>
                </a:solidFill>
              </a:rPr>
              <a:t>Alajaama päevane koormusprofiil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142D1308-AC0B-6210-4EE1-BC230EA5E655}"/>
              </a:ext>
            </a:extLst>
          </p:cNvPr>
          <p:cNvSpPr txBox="1">
            <a:spLocks/>
          </p:cNvSpPr>
          <p:nvPr/>
        </p:nvSpPr>
        <p:spPr>
          <a:xfrm>
            <a:off x="6823673" y="1341562"/>
            <a:ext cx="5232211" cy="477685"/>
          </a:xfrm>
          <a:prstGeom prst="rect">
            <a:avLst/>
          </a:prstGeom>
        </p:spPr>
        <p:txBody>
          <a:bodyPr/>
          <a:lstStyle>
            <a:defPPr>
              <a:defRPr lang="et-EE"/>
            </a:defPPr>
            <a:lvl1pPr algn="r" defTabSz="1217613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08013" indent="-1508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7613" indent="-3032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7213" indent="-4556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6813" indent="-6080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spcBef>
                <a:spcPts val="1200"/>
              </a:spcBef>
              <a:buClr>
                <a:srgbClr val="AA1352"/>
              </a:buClr>
            </a:pPr>
            <a:r>
              <a:rPr lang="et-EE" dirty="0">
                <a:solidFill>
                  <a:srgbClr val="332B60"/>
                </a:solidFill>
              </a:rPr>
              <a:t>Alajaama aastane koormuskestuskõver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8294F8-8301-10CA-FC2E-726FC9D0A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93" y="1795373"/>
            <a:ext cx="5832647" cy="4586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93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21CDC-ECD5-7818-70E6-3CB213B47E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DC72085-33A2-77ED-81C1-708898A8A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214" y="1819247"/>
            <a:ext cx="5832648" cy="46511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743604-0EF4-7F58-13DF-D31060D4287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6</a:t>
            </a:fld>
            <a:endParaRPr lang="et-EE" altLang="et-EE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8E081B68-82F6-DD99-4493-2D69FE4B0C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62" y="549402"/>
            <a:ext cx="9936324" cy="811076"/>
          </a:xfrm>
        </p:spPr>
        <p:txBody>
          <a:bodyPr/>
          <a:lstStyle/>
          <a:p>
            <a:r>
              <a:rPr lang="et-EE" dirty="0">
                <a:solidFill>
                  <a:schemeClr val="tx2"/>
                </a:solidFill>
              </a:rPr>
              <a:t>Elamupiirkonna alajaama koormatus </a:t>
            </a:r>
          </a:p>
          <a:p>
            <a:r>
              <a:rPr lang="et-EE" i="1" dirty="0">
                <a:solidFill>
                  <a:schemeClr val="tx2"/>
                </a:solidFill>
              </a:rPr>
              <a:t>75% </a:t>
            </a:r>
            <a:r>
              <a:rPr lang="et-EE" i="1" dirty="0" err="1">
                <a:solidFill>
                  <a:schemeClr val="tx2"/>
                </a:solidFill>
              </a:rPr>
              <a:t>pV</a:t>
            </a:r>
            <a:r>
              <a:rPr lang="et-EE" i="1" dirty="0">
                <a:solidFill>
                  <a:schemeClr val="tx2"/>
                </a:solidFill>
              </a:rPr>
              <a:t> JA AKUD (kuni 110 kWh)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19FA81F4-C9F4-9A45-AE47-7DEC998A7A52}"/>
              </a:ext>
            </a:extLst>
          </p:cNvPr>
          <p:cNvSpPr txBox="1">
            <a:spLocks/>
          </p:cNvSpPr>
          <p:nvPr/>
        </p:nvSpPr>
        <p:spPr>
          <a:xfrm>
            <a:off x="1054646" y="1341562"/>
            <a:ext cx="4560877" cy="477685"/>
          </a:xfrm>
          <a:prstGeom prst="rect">
            <a:avLst/>
          </a:prstGeom>
        </p:spPr>
        <p:txBody>
          <a:bodyPr/>
          <a:lstStyle>
            <a:defPPr>
              <a:defRPr lang="et-EE"/>
            </a:defPPr>
            <a:lvl1pPr algn="r" defTabSz="1217613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08013" indent="-1508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7613" indent="-3032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7213" indent="-4556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6813" indent="-6080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spcBef>
                <a:spcPts val="1200"/>
              </a:spcBef>
              <a:buClr>
                <a:srgbClr val="AA1352"/>
              </a:buClr>
            </a:pPr>
            <a:r>
              <a:rPr lang="et-EE" dirty="0">
                <a:solidFill>
                  <a:srgbClr val="332B60"/>
                </a:solidFill>
              </a:rPr>
              <a:t>Alajaama päevane koormusprofiil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EBB3A7CA-E5DF-0A9B-A42F-2B3C2C65582C}"/>
              </a:ext>
            </a:extLst>
          </p:cNvPr>
          <p:cNvSpPr txBox="1">
            <a:spLocks/>
          </p:cNvSpPr>
          <p:nvPr/>
        </p:nvSpPr>
        <p:spPr>
          <a:xfrm>
            <a:off x="6823673" y="1341562"/>
            <a:ext cx="5232211" cy="477685"/>
          </a:xfrm>
          <a:prstGeom prst="rect">
            <a:avLst/>
          </a:prstGeom>
        </p:spPr>
        <p:txBody>
          <a:bodyPr/>
          <a:lstStyle>
            <a:defPPr>
              <a:defRPr lang="et-EE"/>
            </a:defPPr>
            <a:lvl1pPr algn="r" defTabSz="1217613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08013" indent="-1508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7613" indent="-3032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7213" indent="-4556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6813" indent="-6080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spcBef>
                <a:spcPts val="1200"/>
              </a:spcBef>
              <a:buClr>
                <a:srgbClr val="AA1352"/>
              </a:buClr>
            </a:pPr>
            <a:r>
              <a:rPr lang="et-EE" dirty="0">
                <a:solidFill>
                  <a:srgbClr val="332B60"/>
                </a:solidFill>
              </a:rPr>
              <a:t>Alajaama aastane koormuskestuskõver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78468D-0F56-8827-DC9C-11F88A439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40" y="1791198"/>
            <a:ext cx="5914495" cy="465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037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49A65-91CF-DA0D-225F-3C6C6105A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779288A-8719-892D-EB21-9F8C462E0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9222" y="1838012"/>
            <a:ext cx="5832648" cy="465111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F21205-94EE-B63E-FB1C-847DC04BB1D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7</a:t>
            </a:fld>
            <a:endParaRPr lang="et-EE" altLang="et-EE" dirty="0"/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41688377-E302-3966-F042-304EB25702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62" y="549402"/>
            <a:ext cx="11232468" cy="811076"/>
          </a:xfrm>
        </p:spPr>
        <p:txBody>
          <a:bodyPr/>
          <a:lstStyle/>
          <a:p>
            <a:r>
              <a:rPr lang="et-EE" dirty="0">
                <a:solidFill>
                  <a:schemeClr val="tx2"/>
                </a:solidFill>
              </a:rPr>
              <a:t>Elamupiirkonna alajaama koormatus </a:t>
            </a:r>
          </a:p>
          <a:p>
            <a:r>
              <a:rPr lang="et-EE" i="1" dirty="0">
                <a:solidFill>
                  <a:schemeClr val="tx2"/>
                </a:solidFill>
              </a:rPr>
              <a:t>75% </a:t>
            </a:r>
            <a:r>
              <a:rPr lang="et-EE" i="1" dirty="0" err="1">
                <a:solidFill>
                  <a:schemeClr val="tx2"/>
                </a:solidFill>
              </a:rPr>
              <a:t>pV</a:t>
            </a:r>
            <a:r>
              <a:rPr lang="et-EE" i="1" dirty="0">
                <a:solidFill>
                  <a:schemeClr val="tx2"/>
                </a:solidFill>
              </a:rPr>
              <a:t>, AKUD ja elektriautode (EV) laadijad (4 kW)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4F886968-A838-F5AE-DF68-DDC733FCE10F}"/>
              </a:ext>
            </a:extLst>
          </p:cNvPr>
          <p:cNvSpPr txBox="1">
            <a:spLocks/>
          </p:cNvSpPr>
          <p:nvPr/>
        </p:nvSpPr>
        <p:spPr>
          <a:xfrm>
            <a:off x="1054646" y="1341562"/>
            <a:ext cx="4560877" cy="477685"/>
          </a:xfrm>
          <a:prstGeom prst="rect">
            <a:avLst/>
          </a:prstGeom>
        </p:spPr>
        <p:txBody>
          <a:bodyPr/>
          <a:lstStyle>
            <a:defPPr>
              <a:defRPr lang="et-EE"/>
            </a:defPPr>
            <a:lvl1pPr algn="r" defTabSz="1217613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08013" indent="-1508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7613" indent="-3032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7213" indent="-4556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6813" indent="-6080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spcBef>
                <a:spcPts val="1200"/>
              </a:spcBef>
              <a:buClr>
                <a:srgbClr val="AA1352"/>
              </a:buClr>
            </a:pPr>
            <a:r>
              <a:rPr lang="et-EE" dirty="0">
                <a:solidFill>
                  <a:srgbClr val="332B60"/>
                </a:solidFill>
              </a:rPr>
              <a:t>Alajaama päevane koormusprofiil</a:t>
            </a:r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FD37A03E-2EB6-1089-0174-08FB3C9C2782}"/>
              </a:ext>
            </a:extLst>
          </p:cNvPr>
          <p:cNvSpPr txBox="1">
            <a:spLocks/>
          </p:cNvSpPr>
          <p:nvPr/>
        </p:nvSpPr>
        <p:spPr>
          <a:xfrm>
            <a:off x="6823673" y="1341562"/>
            <a:ext cx="5232211" cy="477685"/>
          </a:xfrm>
          <a:prstGeom prst="rect">
            <a:avLst/>
          </a:prstGeom>
        </p:spPr>
        <p:txBody>
          <a:bodyPr/>
          <a:lstStyle>
            <a:defPPr>
              <a:defRPr lang="et-EE"/>
            </a:defPPr>
            <a:lvl1pPr algn="r" defTabSz="1217613" rtl="0" eaLnBrk="0" fontAlgn="base" hangingPunct="0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accent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08013" indent="-1508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17613" indent="-3032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827213" indent="-4556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36813" indent="-608013" algn="l" defTabSz="121761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spcBef>
                <a:spcPts val="1200"/>
              </a:spcBef>
              <a:buClr>
                <a:srgbClr val="AA1352"/>
              </a:buClr>
            </a:pPr>
            <a:r>
              <a:rPr lang="et-EE" dirty="0">
                <a:solidFill>
                  <a:srgbClr val="332B60"/>
                </a:solidFill>
              </a:rPr>
              <a:t>Alajaama aastane koormuskestuskõver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F2E741-11E2-9DA4-EE8D-C3A739A8B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42" y="1819246"/>
            <a:ext cx="5914496" cy="465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459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61BF7-05A0-8EC6-6291-6D666D4F1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enerated image">
            <a:extLst>
              <a:ext uri="{FF2B5EF4-FFF2-40B4-BE49-F238E27FC236}">
                <a16:creationId xmlns:a16="http://schemas.microsoft.com/office/drawing/2014/main" id="{D3A4EB79-F4F3-87D4-BE7C-5A59A0152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8" b="3352"/>
          <a:stretch>
            <a:fillRect/>
          </a:stretch>
        </p:blipFill>
        <p:spPr bwMode="auto">
          <a:xfrm>
            <a:off x="-2" y="0"/>
            <a:ext cx="12190413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1EBC3C9-22C1-9C33-6205-9B9982A59F52}"/>
              </a:ext>
            </a:extLst>
          </p:cNvPr>
          <p:cNvGrpSpPr/>
          <p:nvPr/>
        </p:nvGrpSpPr>
        <p:grpSpPr>
          <a:xfrm>
            <a:off x="-1" y="1959625"/>
            <a:ext cx="12190413" cy="4898722"/>
            <a:chOff x="-1" y="1958640"/>
            <a:chExt cx="12192000" cy="4899360"/>
          </a:xfrm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640A784C-E26A-F7DE-2676-74BA6AC5E9A7}"/>
                </a:ext>
              </a:extLst>
            </p:cNvPr>
            <p:cNvSpPr/>
            <p:nvPr/>
          </p:nvSpPr>
          <p:spPr>
            <a:xfrm>
              <a:off x="-1" y="3312687"/>
              <a:ext cx="12192000" cy="3545313"/>
            </a:xfrm>
            <a:custGeom>
              <a:avLst/>
              <a:gdLst>
                <a:gd name="connsiteX0" fmla="*/ 986101 w 12192000"/>
                <a:gd name="connsiteY0" fmla="*/ 0 h 3545313"/>
                <a:gd name="connsiteX1" fmla="*/ 12192000 w 12192000"/>
                <a:gd name="connsiteY1" fmla="*/ 0 h 3545313"/>
                <a:gd name="connsiteX2" fmla="*/ 12192000 w 12192000"/>
                <a:gd name="connsiteY2" fmla="*/ 510802 h 3545313"/>
                <a:gd name="connsiteX3" fmla="*/ 12192000 w 12192000"/>
                <a:gd name="connsiteY3" fmla="*/ 1543258 h 3545313"/>
                <a:gd name="connsiteX4" fmla="*/ 12192000 w 12192000"/>
                <a:gd name="connsiteY4" fmla="*/ 3545313 h 3545313"/>
                <a:gd name="connsiteX5" fmla="*/ 986101 w 12192000"/>
                <a:gd name="connsiteY5" fmla="*/ 3545313 h 3545313"/>
                <a:gd name="connsiteX6" fmla="*/ 475299 w 12192000"/>
                <a:gd name="connsiteY6" fmla="*/ 3545313 h 3545313"/>
                <a:gd name="connsiteX7" fmla="*/ 0 w 12192000"/>
                <a:gd name="connsiteY7" fmla="*/ 3545313 h 3545313"/>
                <a:gd name="connsiteX8" fmla="*/ 0 w 12192000"/>
                <a:gd name="connsiteY8" fmla="*/ 1543258 h 3545313"/>
                <a:gd name="connsiteX9" fmla="*/ 475299 w 12192000"/>
                <a:gd name="connsiteY9" fmla="*/ 1543258 h 3545313"/>
                <a:gd name="connsiteX10" fmla="*/ 475299 w 12192000"/>
                <a:gd name="connsiteY10" fmla="*/ 510802 h 3545313"/>
                <a:gd name="connsiteX11" fmla="*/ 986101 w 12192000"/>
                <a:gd name="connsiteY11" fmla="*/ 510802 h 354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3545313">
                  <a:moveTo>
                    <a:pt x="986101" y="0"/>
                  </a:moveTo>
                  <a:lnTo>
                    <a:pt x="12192000" y="0"/>
                  </a:lnTo>
                  <a:lnTo>
                    <a:pt x="12192000" y="510802"/>
                  </a:lnTo>
                  <a:lnTo>
                    <a:pt x="12192000" y="1543258"/>
                  </a:lnTo>
                  <a:lnTo>
                    <a:pt x="12192000" y="3545313"/>
                  </a:lnTo>
                  <a:lnTo>
                    <a:pt x="986101" y="3545313"/>
                  </a:lnTo>
                  <a:lnTo>
                    <a:pt x="475299" y="3545313"/>
                  </a:lnTo>
                  <a:lnTo>
                    <a:pt x="0" y="3545313"/>
                  </a:lnTo>
                  <a:lnTo>
                    <a:pt x="0" y="1543258"/>
                  </a:lnTo>
                  <a:lnTo>
                    <a:pt x="475299" y="1543258"/>
                  </a:lnTo>
                  <a:lnTo>
                    <a:pt x="475299" y="510802"/>
                  </a:lnTo>
                  <a:lnTo>
                    <a:pt x="986101" y="5108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D947BD4-48C5-33C2-0C81-08C5B0966F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7555" y="1958640"/>
              <a:ext cx="2447645" cy="1370681"/>
            </a:xfrm>
            <a:prstGeom prst="rect">
              <a:avLst/>
            </a:prstGeom>
          </p:spPr>
        </p:pic>
      </p:grp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F7086E-020C-09C7-3441-E7BB6529A3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4094" y="4114330"/>
            <a:ext cx="10574455" cy="1325768"/>
          </a:xfrm>
        </p:spPr>
        <p:txBody>
          <a:bodyPr/>
          <a:lstStyle/>
          <a:p>
            <a:r>
              <a:rPr lang="et-EE" dirty="0"/>
              <a:t>Milliseid on paindlikkuse ja jaotusvõrguga seotud väljakutsed?</a:t>
            </a:r>
          </a:p>
          <a:p>
            <a:endParaRPr lang="et-EE" dirty="0"/>
          </a:p>
          <a:p>
            <a:endParaRPr lang="et-E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C32DD8-2B9E-69B8-BE08-026CE8058F1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8</a:t>
            </a:fld>
            <a:endParaRPr lang="et-EE" altLang="et-EE" dirty="0"/>
          </a:p>
        </p:txBody>
      </p:sp>
    </p:spTree>
    <p:extLst>
      <p:ext uri="{BB962C8B-B14F-4D97-AF65-F5344CB8AC3E}">
        <p14:creationId xmlns:p14="http://schemas.microsoft.com/office/powerpoint/2010/main" val="366470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D27F52-A0AE-8B0C-5B36-97F96C26F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7819" y="54092"/>
            <a:ext cx="7177149" cy="6368558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96CD4A-2C29-1F94-6E0C-7C6496549B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62" y="195505"/>
            <a:ext cx="5928353" cy="810782"/>
          </a:xfrm>
        </p:spPr>
        <p:txBody>
          <a:bodyPr/>
          <a:lstStyle/>
          <a:p>
            <a:r>
              <a:rPr lang="et-EE" dirty="0">
                <a:solidFill>
                  <a:schemeClr val="tx2"/>
                </a:solidFill>
              </a:rPr>
              <a:t>Väljakutsed paindlikkus</a:t>
            </a:r>
            <a:r>
              <a:rPr lang="en-GB" dirty="0">
                <a:solidFill>
                  <a:schemeClr val="tx2"/>
                </a:solidFill>
              </a:rPr>
              <a:t>-</a:t>
            </a:r>
            <a:r>
              <a:rPr lang="et-EE" dirty="0">
                <a:solidFill>
                  <a:schemeClr val="tx2"/>
                </a:solidFill>
              </a:rPr>
              <a:t>tehnoloogiatega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10AB7AB0-DC83-CFFF-FB2B-5E21C5E7B720}"/>
              </a:ext>
            </a:extLst>
          </p:cNvPr>
          <p:cNvSpPr txBox="1">
            <a:spLocks/>
          </p:cNvSpPr>
          <p:nvPr/>
        </p:nvSpPr>
        <p:spPr>
          <a:xfrm>
            <a:off x="479362" y="1329844"/>
            <a:ext cx="4448457" cy="507399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lang="en-US" altLang="en-US" sz="1800" kern="1200" smtClean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12001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4pPr>
            <a:lvl5pPr marL="1771650" marR="0" indent="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b="1" dirty="0"/>
              <a:t>Riigi </a:t>
            </a:r>
            <a:r>
              <a:rPr lang="et-EE" dirty="0"/>
              <a:t>tasandil </a:t>
            </a:r>
          </a:p>
          <a:p>
            <a:pPr lvl="1">
              <a:buFont typeface="Verdana" panose="020B0604030504040204" pitchFamily="34" charset="0"/>
              <a:buChar char="»"/>
            </a:pPr>
            <a:r>
              <a:rPr lang="et-EE" sz="1600" dirty="0"/>
              <a:t>standardiseerimata paindlikkuse mõõdikud</a:t>
            </a:r>
          </a:p>
          <a:p>
            <a:pPr lvl="1">
              <a:buFont typeface="Verdana" panose="020B0604030504040204" pitchFamily="34" charset="0"/>
              <a:buChar char="»"/>
            </a:pPr>
            <a:r>
              <a:rPr lang="et-EE" sz="1600" dirty="0"/>
              <a:t>piiravad või puudulikud regulatsioonid </a:t>
            </a:r>
          </a:p>
          <a:p>
            <a:pPr lvl="1">
              <a:buFont typeface="Verdana" panose="020B0604030504040204" pitchFamily="34" charset="0"/>
              <a:buChar char="»"/>
            </a:pPr>
            <a:r>
              <a:rPr lang="et-EE" sz="1600" dirty="0"/>
              <a:t>ebabilansi kulu</a:t>
            </a:r>
          </a:p>
          <a:p>
            <a:pPr>
              <a:spcBef>
                <a:spcPts val="2400"/>
              </a:spcBef>
            </a:pPr>
            <a:r>
              <a:rPr lang="et-EE" b="1" dirty="0"/>
              <a:t>Mikrovõrgu </a:t>
            </a:r>
            <a:r>
              <a:rPr lang="et-EE" dirty="0"/>
              <a:t>või</a:t>
            </a:r>
            <a:r>
              <a:rPr lang="et-EE" b="1" dirty="0"/>
              <a:t> kogukonna </a:t>
            </a:r>
            <a:r>
              <a:rPr lang="et-EE" dirty="0"/>
              <a:t>tasandil</a:t>
            </a:r>
          </a:p>
          <a:p>
            <a:pPr lvl="1">
              <a:buFont typeface="Verdana" panose="020B0604030504040204" pitchFamily="34" charset="0"/>
              <a:buChar char="»"/>
            </a:pPr>
            <a:r>
              <a:rPr lang="et-EE" sz="1600" dirty="0"/>
              <a:t>võrgupiirangud</a:t>
            </a:r>
          </a:p>
          <a:p>
            <a:pPr lvl="1">
              <a:buFont typeface="Verdana" panose="020B0604030504040204" pitchFamily="34" charset="0"/>
              <a:buChar char="»"/>
            </a:pPr>
            <a:r>
              <a:rPr lang="et-EE" sz="1600" dirty="0"/>
              <a:t>määramatus</a:t>
            </a:r>
          </a:p>
          <a:p>
            <a:pPr lvl="1">
              <a:buFont typeface="Verdana" panose="020B0604030504040204" pitchFamily="34" charset="0"/>
              <a:buChar char="»"/>
            </a:pPr>
            <a:r>
              <a:rPr lang="et-EE" sz="1600" dirty="0"/>
              <a:t>finantsbarjäärid</a:t>
            </a:r>
          </a:p>
          <a:p>
            <a:pPr>
              <a:spcBef>
                <a:spcPts val="2400"/>
              </a:spcBef>
            </a:pPr>
            <a:r>
              <a:rPr lang="et-EE" b="1" dirty="0"/>
              <a:t>Hoone</a:t>
            </a:r>
            <a:r>
              <a:rPr lang="en-GB" b="1" dirty="0"/>
              <a:t> &amp; </a:t>
            </a:r>
            <a:r>
              <a:rPr lang="en-GB" b="1" dirty="0" err="1"/>
              <a:t>isiku</a:t>
            </a:r>
            <a:r>
              <a:rPr lang="et-EE" dirty="0"/>
              <a:t> tasandil</a:t>
            </a:r>
            <a:endParaRPr lang="et-EE" sz="1600" dirty="0"/>
          </a:p>
          <a:p>
            <a:pPr lvl="1">
              <a:buFont typeface="Verdana" panose="020B0604030504040204" pitchFamily="34" charset="0"/>
              <a:buChar char="»"/>
            </a:pPr>
            <a:r>
              <a:rPr lang="et-EE" sz="1600" dirty="0"/>
              <a:t>mugavuse tagamine</a:t>
            </a:r>
          </a:p>
          <a:p>
            <a:pPr lvl="1">
              <a:buFont typeface="Verdana" panose="020B0604030504040204" pitchFamily="34" charset="0"/>
              <a:buChar char="»"/>
            </a:pPr>
            <a:r>
              <a:rPr lang="et-EE" sz="1600" dirty="0"/>
              <a:t>inimkäitumise mõjutamine</a:t>
            </a:r>
          </a:p>
          <a:p>
            <a:pPr lvl="1">
              <a:buFont typeface="Verdana" panose="020B0604030504040204" pitchFamily="34" charset="0"/>
              <a:buChar char="»"/>
            </a:pPr>
            <a:r>
              <a:rPr lang="et-EE" sz="1600" dirty="0"/>
              <a:t>privaatsuse tagamine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F94B4DC-300C-A011-F33B-9713C2DF24DE}"/>
              </a:ext>
            </a:extLst>
          </p:cNvPr>
          <p:cNvSpPr txBox="1"/>
          <p:nvPr/>
        </p:nvSpPr>
        <p:spPr>
          <a:xfrm>
            <a:off x="479362" y="6403834"/>
            <a:ext cx="7756915" cy="507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900" dirty="0">
                <a:solidFill>
                  <a:srgbClr val="9396B0"/>
                </a:solidFill>
              </a:rPr>
              <a:t>Maask, Vahur; </a:t>
            </a:r>
            <a:r>
              <a:rPr lang="et-EE" sz="900" dirty="0" err="1">
                <a:solidFill>
                  <a:srgbClr val="9396B0"/>
                </a:solidFill>
              </a:rPr>
              <a:t>Agabus</a:t>
            </a:r>
            <a:r>
              <a:rPr lang="et-EE" sz="900" dirty="0">
                <a:solidFill>
                  <a:srgbClr val="9396B0"/>
                </a:solidFill>
              </a:rPr>
              <a:t>, Hannes; </a:t>
            </a:r>
            <a:r>
              <a:rPr lang="et-EE" sz="900" dirty="0" err="1">
                <a:solidFill>
                  <a:srgbClr val="9396B0"/>
                </a:solidFill>
              </a:rPr>
              <a:t>Tiismus</a:t>
            </a:r>
            <a:r>
              <a:rPr lang="et-EE" sz="900" dirty="0">
                <a:solidFill>
                  <a:srgbClr val="9396B0"/>
                </a:solidFill>
              </a:rPr>
              <a:t>, Hans; Astapov, Victor; </a:t>
            </a:r>
            <a:r>
              <a:rPr lang="et-EE" sz="900" dirty="0" err="1">
                <a:solidFill>
                  <a:srgbClr val="9396B0"/>
                </a:solidFill>
              </a:rPr>
              <a:t>Ahmadiahangar</a:t>
            </a:r>
            <a:r>
              <a:rPr lang="et-EE" sz="900" dirty="0">
                <a:solidFill>
                  <a:srgbClr val="9396B0"/>
                </a:solidFill>
              </a:rPr>
              <a:t>, </a:t>
            </a:r>
            <a:r>
              <a:rPr lang="et-EE" sz="900" dirty="0" err="1">
                <a:solidFill>
                  <a:srgbClr val="9396B0"/>
                </a:solidFill>
              </a:rPr>
              <a:t>Roya</a:t>
            </a:r>
            <a:r>
              <a:rPr lang="et-EE" sz="900" dirty="0">
                <a:solidFill>
                  <a:srgbClr val="9396B0"/>
                </a:solidFill>
              </a:rPr>
              <a:t>; Korõtko, Tarmo; Rosin, Argo (2025). </a:t>
            </a:r>
            <a:r>
              <a:rPr lang="et-EE" sz="900" dirty="0" err="1">
                <a:solidFill>
                  <a:srgbClr val="9396B0"/>
                </a:solidFill>
              </a:rPr>
              <a:t>Exploring</a:t>
            </a:r>
            <a:r>
              <a:rPr lang="et-EE" sz="900" dirty="0">
                <a:solidFill>
                  <a:srgbClr val="9396B0"/>
                </a:solidFill>
              </a:rPr>
              <a:t> </a:t>
            </a:r>
            <a:r>
              <a:rPr lang="et-EE" sz="900" dirty="0" err="1">
                <a:solidFill>
                  <a:srgbClr val="9396B0"/>
                </a:solidFill>
              </a:rPr>
              <a:t>the</a:t>
            </a:r>
            <a:r>
              <a:rPr lang="et-EE" sz="900" dirty="0">
                <a:solidFill>
                  <a:srgbClr val="9396B0"/>
                </a:solidFill>
              </a:rPr>
              <a:t> </a:t>
            </a:r>
            <a:r>
              <a:rPr lang="et-EE" sz="900" dirty="0" err="1">
                <a:solidFill>
                  <a:srgbClr val="9396B0"/>
                </a:solidFill>
              </a:rPr>
              <a:t>Landscape</a:t>
            </a:r>
            <a:r>
              <a:rPr lang="et-EE" sz="900" dirty="0">
                <a:solidFill>
                  <a:srgbClr val="9396B0"/>
                </a:solidFill>
              </a:rPr>
              <a:t> of End </a:t>
            </a:r>
            <a:r>
              <a:rPr lang="et-EE" sz="900" dirty="0" err="1">
                <a:solidFill>
                  <a:srgbClr val="9396B0"/>
                </a:solidFill>
              </a:rPr>
              <a:t>User</a:t>
            </a:r>
            <a:r>
              <a:rPr lang="et-EE" sz="900" dirty="0">
                <a:solidFill>
                  <a:srgbClr val="9396B0"/>
                </a:solidFill>
              </a:rPr>
              <a:t> Energy </a:t>
            </a:r>
            <a:r>
              <a:rPr lang="et-EE" sz="900" dirty="0" err="1">
                <a:solidFill>
                  <a:srgbClr val="9396B0"/>
                </a:solidFill>
              </a:rPr>
              <a:t>Flexibility</a:t>
            </a:r>
            <a:r>
              <a:rPr lang="et-EE" sz="900" dirty="0">
                <a:solidFill>
                  <a:srgbClr val="9396B0"/>
                </a:solidFill>
              </a:rPr>
              <a:t>: A </a:t>
            </a:r>
            <a:r>
              <a:rPr lang="et-EE" sz="900" dirty="0" err="1">
                <a:solidFill>
                  <a:srgbClr val="9396B0"/>
                </a:solidFill>
              </a:rPr>
              <a:t>Systematic</a:t>
            </a:r>
            <a:r>
              <a:rPr lang="et-EE" sz="900" dirty="0">
                <a:solidFill>
                  <a:srgbClr val="9396B0"/>
                </a:solidFill>
              </a:rPr>
              <a:t> </a:t>
            </a:r>
            <a:r>
              <a:rPr lang="et-EE" sz="900" dirty="0" err="1">
                <a:solidFill>
                  <a:srgbClr val="9396B0"/>
                </a:solidFill>
              </a:rPr>
              <a:t>Review</a:t>
            </a:r>
            <a:r>
              <a:rPr lang="et-EE" sz="900" dirty="0">
                <a:solidFill>
                  <a:srgbClr val="9396B0"/>
                </a:solidFill>
              </a:rPr>
              <a:t> of Technologies, </a:t>
            </a:r>
            <a:r>
              <a:rPr lang="et-EE" sz="900" dirty="0" err="1">
                <a:solidFill>
                  <a:srgbClr val="9396B0"/>
                </a:solidFill>
              </a:rPr>
              <a:t>Challenges</a:t>
            </a:r>
            <a:r>
              <a:rPr lang="et-EE" sz="900" dirty="0">
                <a:solidFill>
                  <a:srgbClr val="9396B0"/>
                </a:solidFill>
              </a:rPr>
              <a:t>, and </a:t>
            </a:r>
            <a:r>
              <a:rPr lang="et-EE" sz="900" dirty="0" err="1">
                <a:solidFill>
                  <a:srgbClr val="9396B0"/>
                </a:solidFill>
              </a:rPr>
              <a:t>Opportunities</a:t>
            </a:r>
            <a:r>
              <a:rPr lang="et-EE" sz="900" dirty="0">
                <a:solidFill>
                  <a:srgbClr val="9396B0"/>
                </a:solidFill>
              </a:rPr>
              <a:t>. IEEE Access. DOI: 10.1109/ACCESS.2025.3599989.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066B8-0CE1-2793-C588-0C76A7E770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1FDE0C46-A303-41EB-8E00-2C4E45C3846E}" type="slidenum">
              <a:rPr lang="et-EE" altLang="et-EE" smtClean="0"/>
              <a:pPr>
                <a:defRPr/>
              </a:pPr>
              <a:t>9</a:t>
            </a:fld>
            <a:endParaRPr lang="et-EE" altLang="et-EE" dirty="0"/>
          </a:p>
        </p:txBody>
      </p:sp>
    </p:spTree>
    <p:extLst>
      <p:ext uri="{BB962C8B-B14F-4D97-AF65-F5344CB8AC3E}">
        <p14:creationId xmlns:p14="http://schemas.microsoft.com/office/powerpoint/2010/main" val="1410319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TalTech">
      <a:dk1>
        <a:srgbClr val="000000"/>
      </a:dk1>
      <a:lt1>
        <a:srgbClr val="FFFFFF"/>
      </a:lt1>
      <a:dk2>
        <a:srgbClr val="332B60"/>
      </a:dk2>
      <a:lt2>
        <a:srgbClr val="DADAE4"/>
      </a:lt2>
      <a:accent1>
        <a:srgbClr val="E4067E"/>
      </a:accent1>
      <a:accent2>
        <a:srgbClr val="9396B0"/>
      </a:accent2>
      <a:accent3>
        <a:srgbClr val="AB1352"/>
      </a:accent3>
      <a:accent4>
        <a:srgbClr val="FFB4D8"/>
      </a:accent4>
      <a:accent5>
        <a:srgbClr val="222A35"/>
      </a:accent5>
      <a:accent6>
        <a:srgbClr val="595959"/>
      </a:accent6>
      <a:hlink>
        <a:srgbClr val="FE69B2"/>
      </a:hlink>
      <a:folHlink>
        <a:srgbClr val="8496B0"/>
      </a:folHlink>
    </a:clrScheme>
    <a:fontScheme name="TTÜ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lTech_16-9" id="{E583337D-95F0-4164-8786-677E61ACC151}" vid="{EBADDFDA-25F0-4091-B598-75DE0652C745}"/>
    </a:ext>
  </a:extLst>
</a:theme>
</file>

<file path=ppt/theme/theme2.xml><?xml version="1.0" encoding="utf-8"?>
<a:theme xmlns:a="http://schemas.openxmlformats.org/drawingml/2006/main" name="1_Office'i kujundus">
  <a:themeElements>
    <a:clrScheme name="TalTech">
      <a:dk1>
        <a:srgbClr val="000000"/>
      </a:dk1>
      <a:lt1>
        <a:srgbClr val="FFFFFF"/>
      </a:lt1>
      <a:dk2>
        <a:srgbClr val="332B60"/>
      </a:dk2>
      <a:lt2>
        <a:srgbClr val="DADAE4"/>
      </a:lt2>
      <a:accent1>
        <a:srgbClr val="E4067E"/>
      </a:accent1>
      <a:accent2>
        <a:srgbClr val="9396B0"/>
      </a:accent2>
      <a:accent3>
        <a:srgbClr val="AB1352"/>
      </a:accent3>
      <a:accent4>
        <a:srgbClr val="4FBFD3"/>
      </a:accent4>
      <a:accent5>
        <a:srgbClr val="332B60"/>
      </a:accent5>
      <a:accent6>
        <a:srgbClr val="DADAE4"/>
      </a:accent6>
      <a:hlink>
        <a:srgbClr val="AB1352"/>
      </a:hlink>
      <a:folHlink>
        <a:srgbClr val="AB1352"/>
      </a:folHlink>
    </a:clrScheme>
    <a:fontScheme name="TTÜ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wrap="square" rtlCol="0" anchor="ctr"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EWNEW" id="{65034802-83F1-DE41-A876-6851A238EDFE}" vid="{814C7433-F944-B249-91D8-8F253693ECE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73249e9-e49d-415e-a246-1ef8a442f640" xsi:nil="true"/>
    <lcf76f155ced4ddcb4097134ff3c332f xmlns="65c9b8ad-d3d8-4e64-b94c-ab56992dd1b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63EE6EAB2F05438FC34738223A13F8" ma:contentTypeVersion="13" ma:contentTypeDescription="Create a new document." ma:contentTypeScope="" ma:versionID="e71cb1236f74a56ba69e1be5c6de5638">
  <xsd:schema xmlns:xsd="http://www.w3.org/2001/XMLSchema" xmlns:xs="http://www.w3.org/2001/XMLSchema" xmlns:p="http://schemas.microsoft.com/office/2006/metadata/properties" xmlns:ns2="65c9b8ad-d3d8-4e64-b94c-ab56992dd1bb" xmlns:ns3="273249e9-e49d-415e-a246-1ef8a442f640" targetNamespace="http://schemas.microsoft.com/office/2006/metadata/properties" ma:root="true" ma:fieldsID="2d533f202b6329f8f3a45d2d3982b52e" ns2:_="" ns3:_="">
    <xsd:import namespace="65c9b8ad-d3d8-4e64-b94c-ab56992dd1bb"/>
    <xsd:import namespace="273249e9-e49d-415e-a246-1ef8a442f64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c9b8ad-d3d8-4e64-b94c-ab56992dd1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e5263c0-7114-47d3-8603-0e3ef132c9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3249e9-e49d-415e-a246-1ef8a442f64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e713626-73f9-4842-8919-f3d8c5a8f716}" ma:internalName="TaxCatchAll" ma:showField="CatchAllData" ma:web="273249e9-e49d-415e-a246-1ef8a442f6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353676-5C28-4BA1-80F6-7EF018ACBB77}">
  <ds:schemaRefs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43226689-ac47-4254-847c-67b071e8f8ac"/>
    <ds:schemaRef ds:uri="http://schemas.openxmlformats.org/package/2006/metadata/core-properties"/>
    <ds:schemaRef ds:uri="b813e2f4-6584-4945-b935-b857d2211411"/>
    <ds:schemaRef ds:uri="http://www.w3.org/XML/1998/namespace"/>
    <ds:schemaRef ds:uri="273249e9-e49d-415e-a246-1ef8a442f640"/>
    <ds:schemaRef ds:uri="65c9b8ad-d3d8-4e64-b94c-ab56992dd1bb"/>
  </ds:schemaRefs>
</ds:datastoreItem>
</file>

<file path=customXml/itemProps2.xml><?xml version="1.0" encoding="utf-8"?>
<ds:datastoreItem xmlns:ds="http://schemas.openxmlformats.org/officeDocument/2006/customXml" ds:itemID="{69BBEE18-726F-4A66-9DB4-5F2636FEA94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2CFC99-CEAA-43E3-B4DA-0BD9FB9B48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c9b8ad-d3d8-4e64-b94c-ab56992dd1bb"/>
    <ds:schemaRef ds:uri="273249e9-e49d-415e-a246-1ef8a442f6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10293</TotalTime>
  <Words>1005</Words>
  <Application>Microsoft Office PowerPoint</Application>
  <PresentationFormat>Custom</PresentationFormat>
  <Paragraphs>156</Paragraphs>
  <Slides>18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Verdana</vt:lpstr>
      <vt:lpstr>Wingdings</vt:lpstr>
      <vt:lpstr>Office'i kujundus</vt:lpstr>
      <vt:lpstr>1_Office'i kujundus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ipihu</dc:creator>
  <cp:lastModifiedBy>Vahur Maask</cp:lastModifiedBy>
  <cp:revision>1617</cp:revision>
  <dcterms:created xsi:type="dcterms:W3CDTF">2018-08-22T13:35:25Z</dcterms:created>
  <dcterms:modified xsi:type="dcterms:W3CDTF">2025-09-30T20:48:59Z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0x0101009463EE6EAB2F05438FC34738223A13F8</vt:lpwstr>
  </property>
  <property fmtid="{D5CDD505-2E9C-101B-9397-08002B2CF9AE}" pid="3" name="MediaServiceImageTags">
    <vt:lpwstr/>
  </property>
</Properties>
</file>